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6" r:id="rId5"/>
  </p:sldMasterIdLst>
  <p:notesMasterIdLst>
    <p:notesMasterId r:id="rId32"/>
  </p:notesMasterIdLst>
  <p:sldIdLst>
    <p:sldId id="256" r:id="rId6"/>
    <p:sldId id="267" r:id="rId7"/>
    <p:sldId id="272" r:id="rId8"/>
    <p:sldId id="280" r:id="rId9"/>
    <p:sldId id="294" r:id="rId10"/>
    <p:sldId id="278" r:id="rId11"/>
    <p:sldId id="286" r:id="rId12"/>
    <p:sldId id="274" r:id="rId13"/>
    <p:sldId id="291" r:id="rId14"/>
    <p:sldId id="293" r:id="rId15"/>
    <p:sldId id="282" r:id="rId16"/>
    <p:sldId id="273" r:id="rId17"/>
    <p:sldId id="297" r:id="rId18"/>
    <p:sldId id="287" r:id="rId19"/>
    <p:sldId id="289" r:id="rId20"/>
    <p:sldId id="275" r:id="rId21"/>
    <p:sldId id="288" r:id="rId22"/>
    <p:sldId id="295" r:id="rId23"/>
    <p:sldId id="279" r:id="rId24"/>
    <p:sldId id="276" r:id="rId25"/>
    <p:sldId id="277" r:id="rId26"/>
    <p:sldId id="290" r:id="rId27"/>
    <p:sldId id="268" r:id="rId28"/>
    <p:sldId id="269" r:id="rId29"/>
    <p:sldId id="270" r:id="rId30"/>
    <p:sldId id="271" r:id="rId31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erriweather Sans" pitchFamily="2" charset="0"/>
      <p:regular r:id="rId37"/>
      <p:bold r:id="rId38"/>
      <p:italic r:id="rId39"/>
      <p:boldItalic r:id="rId40"/>
    </p:embeddedFont>
    <p:embeddedFont>
      <p:font typeface="News Gothic MT" panose="020B0504020203020204" pitchFamily="34" charset="0"/>
      <p:regular r:id="rId41"/>
      <p:bold r:id="rId42"/>
      <p:italic r:id="rId43"/>
    </p:embeddedFont>
    <p:embeddedFont>
      <p:font typeface="Source Sans Pro" panose="020B050303040302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9" roundtripDataSignature="AMtx7midqY7nj19UpUayUREJ76Ebzpcj3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andermeyer, Shane A." initials="FSA" lastIdx="1" clrIdx="0">
    <p:extLst>
      <p:ext uri="{19B8F6BF-5375-455C-9EA6-DF929625EA0E}">
        <p15:presenceInfo xmlns:p15="http://schemas.microsoft.com/office/powerpoint/2012/main" userId="S::shane.flandermeyer@ou.edu::459d23c9-8379-43a7-9efd-4f9f381c4f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99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EDFFF-5D51-F366-406B-7E4F72B30786}" v="18" dt="2022-09-27T22:31:06.359"/>
    <p1510:client id="{398F3054-B0EA-4967-1AEC-3529B14BA6A0}" v="16" dt="2022-09-27T21:26:46.775"/>
    <p1510:client id="{9F8D947F-C477-A592-FCB6-B3DC8DDE6317}" v="18" dt="2022-09-29T11:53:39.980"/>
    <p1510:client id="{A37E6343-6491-4CEE-AFA6-D9629FE875B0}" v="3" dt="2022-09-27T22:55:15.708"/>
    <p1510:client id="{D393678D-CB84-6A0A-C60C-C8290823A0A6}" v="2" dt="2022-09-29T10:10:02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5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andermeyer, Shane A." userId="S::shane.flandermeyer@ou.edu::459d23c9-8379-43a7-9efd-4f9f381c4f98" providerId="AD" clId="Web-{6B7DB5CB-E3A6-434D-A09D-1E4E0AC27D43}"/>
    <pc:docChg chg="modSld">
      <pc:chgData name="Flandermeyer, Shane A." userId="S::shane.flandermeyer@ou.edu::459d23c9-8379-43a7-9efd-4f9f381c4f98" providerId="AD" clId="Web-{6B7DB5CB-E3A6-434D-A09D-1E4E0AC27D43}" dt="2022-09-21T01:20:44.757" v="1" actId="20577"/>
      <pc:docMkLst>
        <pc:docMk/>
      </pc:docMkLst>
      <pc:sldChg chg="modSp">
        <pc:chgData name="Flandermeyer, Shane A." userId="S::shane.flandermeyer@ou.edu::459d23c9-8379-43a7-9efd-4f9f381c4f98" providerId="AD" clId="Web-{6B7DB5CB-E3A6-434D-A09D-1E4E0AC27D43}" dt="2022-09-21T01:20:44.757" v="1" actId="20577"/>
        <pc:sldMkLst>
          <pc:docMk/>
          <pc:sldMk cId="3269492786" sldId="289"/>
        </pc:sldMkLst>
        <pc:spChg chg="mod">
          <ac:chgData name="Flandermeyer, Shane A." userId="S::shane.flandermeyer@ou.edu::459d23c9-8379-43a7-9efd-4f9f381c4f98" providerId="AD" clId="Web-{6B7DB5CB-E3A6-434D-A09D-1E4E0AC27D43}" dt="2022-09-21T01:20:44.757" v="1" actId="20577"/>
          <ac:spMkLst>
            <pc:docMk/>
            <pc:sldMk cId="3269492786" sldId="289"/>
            <ac:spMk id="3" creationId="{1B1CE11A-B7B4-6CA2-5B9D-EE7BEEE940AB}"/>
          </ac:spMkLst>
        </pc:spChg>
      </pc:sldChg>
    </pc:docChg>
  </pc:docChgLst>
  <pc:docChgLst>
    <pc:chgData name="Flandermeyer, Shane A." userId="S::shane.flandermeyer@ou.edu::459d23c9-8379-43a7-9efd-4f9f381c4f98" providerId="AD" clId="Web-{398F3054-B0EA-4967-1AEC-3529B14BA6A0}"/>
    <pc:docChg chg="modSld">
      <pc:chgData name="Flandermeyer, Shane A." userId="S::shane.flandermeyer@ou.edu::459d23c9-8379-43a7-9efd-4f9f381c4f98" providerId="AD" clId="Web-{398F3054-B0EA-4967-1AEC-3529B14BA6A0}" dt="2022-09-27T21:26:46.775" v="10"/>
      <pc:docMkLst>
        <pc:docMk/>
      </pc:docMkLst>
      <pc:sldChg chg="addSp delSp modSp">
        <pc:chgData name="Flandermeyer, Shane A." userId="S::shane.flandermeyer@ou.edu::459d23c9-8379-43a7-9efd-4f9f381c4f98" providerId="AD" clId="Web-{398F3054-B0EA-4967-1AEC-3529B14BA6A0}" dt="2022-09-27T21:26:46.775" v="10"/>
        <pc:sldMkLst>
          <pc:docMk/>
          <pc:sldMk cId="4172870902" sldId="283"/>
        </pc:sldMkLst>
        <pc:picChg chg="mod">
          <ac:chgData name="Flandermeyer, Shane A." userId="S::shane.flandermeyer@ou.edu::459d23c9-8379-43a7-9efd-4f9f381c4f98" providerId="AD" clId="Web-{398F3054-B0EA-4967-1AEC-3529B14BA6A0}" dt="2022-09-27T21:24:04.692" v="2" actId="1076"/>
          <ac:picMkLst>
            <pc:docMk/>
            <pc:sldMk cId="4172870902" sldId="283"/>
            <ac:picMk id="5" creationId="{C0EAEF83-E30C-E417-5093-CC542C33F2D4}"/>
          </ac:picMkLst>
        </pc:picChg>
        <pc:picChg chg="add del">
          <ac:chgData name="Flandermeyer, Shane A." userId="S::shane.flandermeyer@ou.edu::459d23c9-8379-43a7-9efd-4f9f381c4f98" providerId="AD" clId="Web-{398F3054-B0EA-4967-1AEC-3529B14BA6A0}" dt="2022-09-27T21:24:05.599" v="3"/>
          <ac:picMkLst>
            <pc:docMk/>
            <pc:sldMk cId="4172870902" sldId="283"/>
            <ac:picMk id="7" creationId="{4997D4F3-93C4-AC3B-52E4-15DA540FB0D0}"/>
          </ac:picMkLst>
        </pc:picChg>
        <pc:picChg chg="add del mod">
          <ac:chgData name="Flandermeyer, Shane A." userId="S::shane.flandermeyer@ou.edu::459d23c9-8379-43a7-9efd-4f9f381c4f98" providerId="AD" clId="Web-{398F3054-B0EA-4967-1AEC-3529B14BA6A0}" dt="2022-09-27T21:26:46.775" v="10"/>
          <ac:picMkLst>
            <pc:docMk/>
            <pc:sldMk cId="4172870902" sldId="283"/>
            <ac:picMk id="9" creationId="{5394FCF1-C275-CAB5-1FA9-9CD02C3B0211}"/>
          </ac:picMkLst>
        </pc:picChg>
      </pc:sldChg>
    </pc:docChg>
  </pc:docChgLst>
  <pc:docChgLst>
    <pc:chgData name="Flandermeyer, Shane A." userId="S::shane.flandermeyer@ou.edu::459d23c9-8379-43a7-9efd-4f9f381c4f98" providerId="AD" clId="Web-{200F986A-FD28-4AAC-9110-A7BCD16869FD}"/>
    <pc:docChg chg="modSld sldOrd">
      <pc:chgData name="Flandermeyer, Shane A." userId="S::shane.flandermeyer@ou.edu::459d23c9-8379-43a7-9efd-4f9f381c4f98" providerId="AD" clId="Web-{200F986A-FD28-4AAC-9110-A7BCD16869FD}" dt="2022-09-19T00:19:59.251" v="9" actId="1076"/>
      <pc:docMkLst>
        <pc:docMk/>
      </pc:docMkLst>
      <pc:sldChg chg="ord">
        <pc:chgData name="Flandermeyer, Shane A." userId="S::shane.flandermeyer@ou.edu::459d23c9-8379-43a7-9efd-4f9f381c4f98" providerId="AD" clId="Web-{200F986A-FD28-4AAC-9110-A7BCD16869FD}" dt="2022-09-19T00:11:17.904" v="1"/>
        <pc:sldMkLst>
          <pc:docMk/>
          <pc:sldMk cId="3955864617" sldId="273"/>
        </pc:sldMkLst>
      </pc:sldChg>
      <pc:sldChg chg="ord">
        <pc:chgData name="Flandermeyer, Shane A." userId="S::shane.flandermeyer@ou.edu::459d23c9-8379-43a7-9efd-4f9f381c4f98" providerId="AD" clId="Web-{200F986A-FD28-4AAC-9110-A7BCD16869FD}" dt="2022-09-19T00:11:17.904" v="2"/>
        <pc:sldMkLst>
          <pc:docMk/>
          <pc:sldMk cId="3245464019" sldId="282"/>
        </pc:sldMkLst>
      </pc:sldChg>
      <pc:sldChg chg="ord">
        <pc:chgData name="Flandermeyer, Shane A." userId="S::shane.flandermeyer@ou.edu::459d23c9-8379-43a7-9efd-4f9f381c4f98" providerId="AD" clId="Web-{200F986A-FD28-4AAC-9110-A7BCD16869FD}" dt="2022-09-19T00:11:17.904" v="0"/>
        <pc:sldMkLst>
          <pc:docMk/>
          <pc:sldMk cId="4172870902" sldId="283"/>
        </pc:sldMkLst>
      </pc:sldChg>
      <pc:sldChg chg="modSp">
        <pc:chgData name="Flandermeyer, Shane A." userId="S::shane.flandermeyer@ou.edu::459d23c9-8379-43a7-9efd-4f9f381c4f98" providerId="AD" clId="Web-{200F986A-FD28-4AAC-9110-A7BCD16869FD}" dt="2022-09-19T00:19:59.251" v="9" actId="1076"/>
        <pc:sldMkLst>
          <pc:docMk/>
          <pc:sldMk cId="4067372839" sldId="290"/>
        </pc:sldMkLst>
        <pc:spChg chg="mod">
          <ac:chgData name="Flandermeyer, Shane A." userId="S::shane.flandermeyer@ou.edu::459d23c9-8379-43a7-9efd-4f9f381c4f98" providerId="AD" clId="Web-{200F986A-FD28-4AAC-9110-A7BCD16869FD}" dt="2022-09-19T00:19:59.251" v="9" actId="1076"/>
          <ac:spMkLst>
            <pc:docMk/>
            <pc:sldMk cId="4067372839" sldId="290"/>
            <ac:spMk id="3" creationId="{54CEB0C0-6540-190D-19CF-20391EE81037}"/>
          </ac:spMkLst>
        </pc:spChg>
        <pc:picChg chg="mod">
          <ac:chgData name="Flandermeyer, Shane A." userId="S::shane.flandermeyer@ou.edu::459d23c9-8379-43a7-9efd-4f9f381c4f98" providerId="AD" clId="Web-{200F986A-FD28-4AAC-9110-A7BCD16869FD}" dt="2022-09-19T00:19:52.719" v="7" actId="1076"/>
          <ac:picMkLst>
            <pc:docMk/>
            <pc:sldMk cId="4067372839" sldId="290"/>
            <ac:picMk id="5" creationId="{B57CACC2-CC3C-6E05-5BFB-0132DBE59BDD}"/>
          </ac:picMkLst>
        </pc:picChg>
      </pc:sldChg>
      <pc:sldChg chg="modSp">
        <pc:chgData name="Flandermeyer, Shane A." userId="S::shane.flandermeyer@ou.edu::459d23c9-8379-43a7-9efd-4f9f381c4f98" providerId="AD" clId="Web-{200F986A-FD28-4AAC-9110-A7BCD16869FD}" dt="2022-09-19T00:14:49.083" v="5" actId="20577"/>
        <pc:sldMkLst>
          <pc:docMk/>
          <pc:sldMk cId="4098486501" sldId="294"/>
        </pc:sldMkLst>
        <pc:spChg chg="mod">
          <ac:chgData name="Flandermeyer, Shane A." userId="S::shane.flandermeyer@ou.edu::459d23c9-8379-43a7-9efd-4f9f381c4f98" providerId="AD" clId="Web-{200F986A-FD28-4AAC-9110-A7BCD16869FD}" dt="2022-09-19T00:14:49.083" v="5" actId="20577"/>
          <ac:spMkLst>
            <pc:docMk/>
            <pc:sldMk cId="4098486501" sldId="294"/>
            <ac:spMk id="3" creationId="{43703C58-16F8-1F95-C849-888A10D0070C}"/>
          </ac:spMkLst>
        </pc:spChg>
      </pc:sldChg>
    </pc:docChg>
  </pc:docChgLst>
  <pc:docChgLst>
    <pc:chgData name="Flandermeyer, Shane A." userId="S::shane.flandermeyer@ou.edu::459d23c9-8379-43a7-9efd-4f9f381c4f98" providerId="AD" clId="Web-{AF4486DA-CFC3-3613-ECEA-9C2538C6D2EB}"/>
    <pc:docChg chg="delSld">
      <pc:chgData name="Flandermeyer, Shane A." userId="S::shane.flandermeyer@ou.edu::459d23c9-8379-43a7-9efd-4f9f381c4f98" providerId="AD" clId="Web-{AF4486DA-CFC3-3613-ECEA-9C2538C6D2EB}" dt="2022-09-13T14:15:44.762" v="0"/>
      <pc:docMkLst>
        <pc:docMk/>
      </pc:docMkLst>
      <pc:sldChg chg="del">
        <pc:chgData name="Flandermeyer, Shane A." userId="S::shane.flandermeyer@ou.edu::459d23c9-8379-43a7-9efd-4f9f381c4f98" providerId="AD" clId="Web-{AF4486DA-CFC3-3613-ECEA-9C2538C6D2EB}" dt="2022-09-13T14:15:44.762" v="0"/>
        <pc:sldMkLst>
          <pc:docMk/>
          <pc:sldMk cId="893061100" sldId="281"/>
        </pc:sldMkLst>
      </pc:sldChg>
    </pc:docChg>
  </pc:docChgLst>
  <pc:docChgLst>
    <pc:chgData name="Flandermeyer, Shane A." userId="S::shane.flandermeyer@ou.edu::459d23c9-8379-43a7-9efd-4f9f381c4f98" providerId="AD" clId="Web-{78FE7F8A-1881-151F-9CA9-CBE947FC2DA1}"/>
    <pc:docChg chg="addSld modSld sldOrd">
      <pc:chgData name="Flandermeyer, Shane A." userId="S::shane.flandermeyer@ou.edu::459d23c9-8379-43a7-9efd-4f9f381c4f98" providerId="AD" clId="Web-{78FE7F8A-1881-151F-9CA9-CBE947FC2DA1}" dt="2022-09-01T15:46:53.510" v="73" actId="20577"/>
      <pc:docMkLst>
        <pc:docMk/>
      </pc:docMkLst>
      <pc:sldChg chg="modSp">
        <pc:chgData name="Flandermeyer, Shane A." userId="S::shane.flandermeyer@ou.edu::459d23c9-8379-43a7-9efd-4f9f381c4f98" providerId="AD" clId="Web-{78FE7F8A-1881-151F-9CA9-CBE947FC2DA1}" dt="2022-09-01T15:45:27.710" v="26" actId="20577"/>
        <pc:sldMkLst>
          <pc:docMk/>
          <pc:sldMk cId="1395917636" sldId="260"/>
        </pc:sldMkLst>
        <pc:spChg chg="mod">
          <ac:chgData name="Flandermeyer, Shane A." userId="S::shane.flandermeyer@ou.edu::459d23c9-8379-43a7-9efd-4f9f381c4f98" providerId="AD" clId="Web-{78FE7F8A-1881-151F-9CA9-CBE947FC2DA1}" dt="2022-09-01T15:45:27.710" v="26" actId="20577"/>
          <ac:spMkLst>
            <pc:docMk/>
            <pc:sldMk cId="1395917636" sldId="260"/>
            <ac:spMk id="2" creationId="{7223B9C5-7DD3-4E25-AC88-1EBFD40FBB45}"/>
          </ac:spMkLst>
        </pc:spChg>
      </pc:sldChg>
      <pc:sldChg chg="modSp new ord">
        <pc:chgData name="Flandermeyer, Shane A." userId="S::shane.flandermeyer@ou.edu::459d23c9-8379-43a7-9efd-4f9f381c4f98" providerId="AD" clId="Web-{78FE7F8A-1881-151F-9CA9-CBE947FC2DA1}" dt="2022-09-01T15:45:59.664" v="33"/>
        <pc:sldMkLst>
          <pc:docMk/>
          <pc:sldMk cId="2222529230" sldId="261"/>
        </pc:sldMkLst>
        <pc:spChg chg="mod">
          <ac:chgData name="Flandermeyer, Shane A." userId="S::shane.flandermeyer@ou.edu::459d23c9-8379-43a7-9efd-4f9f381c4f98" providerId="AD" clId="Web-{78FE7F8A-1881-151F-9CA9-CBE947FC2DA1}" dt="2022-09-01T13:45:36.532" v="14" actId="20577"/>
          <ac:spMkLst>
            <pc:docMk/>
            <pc:sldMk cId="2222529230" sldId="261"/>
            <ac:spMk id="2" creationId="{57B6B156-1920-F3A8-B26B-AF02CCEC76D4}"/>
          </ac:spMkLst>
        </pc:spChg>
      </pc:sldChg>
      <pc:sldChg chg="modSp new">
        <pc:chgData name="Flandermeyer, Shane A." userId="S::shane.flandermeyer@ou.edu::459d23c9-8379-43a7-9efd-4f9f381c4f98" providerId="AD" clId="Web-{78FE7F8A-1881-151F-9CA9-CBE947FC2DA1}" dt="2022-09-01T15:46:03.711" v="35" actId="20577"/>
        <pc:sldMkLst>
          <pc:docMk/>
          <pc:sldMk cId="2601732858" sldId="262"/>
        </pc:sldMkLst>
        <pc:spChg chg="mod">
          <ac:chgData name="Flandermeyer, Shane A." userId="S::shane.flandermeyer@ou.edu::459d23c9-8379-43a7-9efd-4f9f381c4f98" providerId="AD" clId="Web-{78FE7F8A-1881-151F-9CA9-CBE947FC2DA1}" dt="2022-09-01T15:46:03.711" v="35" actId="20577"/>
          <ac:spMkLst>
            <pc:docMk/>
            <pc:sldMk cId="2601732858" sldId="262"/>
            <ac:spMk id="2" creationId="{A824ED0C-8025-B64B-EA11-CDC2361651AC}"/>
          </ac:spMkLst>
        </pc:spChg>
      </pc:sldChg>
      <pc:sldChg chg="modSp new">
        <pc:chgData name="Flandermeyer, Shane A." userId="S::shane.flandermeyer@ou.edu::459d23c9-8379-43a7-9efd-4f9f381c4f98" providerId="AD" clId="Web-{78FE7F8A-1881-151F-9CA9-CBE947FC2DA1}" dt="2022-09-01T15:46:10.321" v="41" actId="20577"/>
        <pc:sldMkLst>
          <pc:docMk/>
          <pc:sldMk cId="1616275046" sldId="263"/>
        </pc:sldMkLst>
        <pc:spChg chg="mod">
          <ac:chgData name="Flandermeyer, Shane A." userId="S::shane.flandermeyer@ou.edu::459d23c9-8379-43a7-9efd-4f9f381c4f98" providerId="AD" clId="Web-{78FE7F8A-1881-151F-9CA9-CBE947FC2DA1}" dt="2022-09-01T15:46:10.321" v="41" actId="20577"/>
          <ac:spMkLst>
            <pc:docMk/>
            <pc:sldMk cId="1616275046" sldId="263"/>
            <ac:spMk id="2" creationId="{D55F5F62-D00F-3A05-2638-ECA8C575C99E}"/>
          </ac:spMkLst>
        </pc:spChg>
      </pc:sldChg>
      <pc:sldChg chg="modSp new">
        <pc:chgData name="Flandermeyer, Shane A." userId="S::shane.flandermeyer@ou.edu::459d23c9-8379-43a7-9efd-4f9f381c4f98" providerId="AD" clId="Web-{78FE7F8A-1881-151F-9CA9-CBE947FC2DA1}" dt="2022-09-01T15:46:23.868" v="46" actId="20577"/>
        <pc:sldMkLst>
          <pc:docMk/>
          <pc:sldMk cId="3929768997" sldId="264"/>
        </pc:sldMkLst>
        <pc:spChg chg="mod">
          <ac:chgData name="Flandermeyer, Shane A." userId="S::shane.flandermeyer@ou.edu::459d23c9-8379-43a7-9efd-4f9f381c4f98" providerId="AD" clId="Web-{78FE7F8A-1881-151F-9CA9-CBE947FC2DA1}" dt="2022-09-01T15:46:23.868" v="46" actId="20577"/>
          <ac:spMkLst>
            <pc:docMk/>
            <pc:sldMk cId="3929768997" sldId="264"/>
            <ac:spMk id="2" creationId="{920FC8C2-977A-4043-8DFD-2F9E68816FB3}"/>
          </ac:spMkLst>
        </pc:spChg>
      </pc:sldChg>
      <pc:sldChg chg="modSp new">
        <pc:chgData name="Flandermeyer, Shane A." userId="S::shane.flandermeyer@ou.edu::459d23c9-8379-43a7-9efd-4f9f381c4f98" providerId="AD" clId="Web-{78FE7F8A-1881-151F-9CA9-CBE947FC2DA1}" dt="2022-09-01T15:46:31.024" v="56" actId="20577"/>
        <pc:sldMkLst>
          <pc:docMk/>
          <pc:sldMk cId="3189223787" sldId="265"/>
        </pc:sldMkLst>
        <pc:spChg chg="mod">
          <ac:chgData name="Flandermeyer, Shane A." userId="S::shane.flandermeyer@ou.edu::459d23c9-8379-43a7-9efd-4f9f381c4f98" providerId="AD" clId="Web-{78FE7F8A-1881-151F-9CA9-CBE947FC2DA1}" dt="2022-09-01T15:46:31.024" v="56" actId="20577"/>
          <ac:spMkLst>
            <pc:docMk/>
            <pc:sldMk cId="3189223787" sldId="265"/>
            <ac:spMk id="2" creationId="{FA8F4A3F-A4A0-D0F1-734F-90CFF589FBAA}"/>
          </ac:spMkLst>
        </pc:spChg>
      </pc:sldChg>
      <pc:sldChg chg="modSp new">
        <pc:chgData name="Flandermeyer, Shane A." userId="S::shane.flandermeyer@ou.edu::459d23c9-8379-43a7-9efd-4f9f381c4f98" providerId="AD" clId="Web-{78FE7F8A-1881-151F-9CA9-CBE947FC2DA1}" dt="2022-09-01T15:46:53.510" v="73" actId="20577"/>
        <pc:sldMkLst>
          <pc:docMk/>
          <pc:sldMk cId="572206411" sldId="266"/>
        </pc:sldMkLst>
        <pc:spChg chg="mod">
          <ac:chgData name="Flandermeyer, Shane A." userId="S::shane.flandermeyer@ou.edu::459d23c9-8379-43a7-9efd-4f9f381c4f98" providerId="AD" clId="Web-{78FE7F8A-1881-151F-9CA9-CBE947FC2DA1}" dt="2022-09-01T15:46:53.510" v="73" actId="20577"/>
          <ac:spMkLst>
            <pc:docMk/>
            <pc:sldMk cId="572206411" sldId="266"/>
            <ac:spMk id="2" creationId="{A3EDE26E-D1AC-85BA-FD95-0EE34331FF7C}"/>
          </ac:spMkLst>
        </pc:spChg>
      </pc:sldChg>
    </pc:docChg>
  </pc:docChgLst>
  <pc:docChgLst>
    <pc:chgData name="Flandermeyer, Shane A." userId="S::shane.flandermeyer@ou.edu::459d23c9-8379-43a7-9efd-4f9f381c4f98" providerId="AD" clId="Web-{A7062C28-1414-7B25-7D45-73F61FA83420}"/>
    <pc:docChg chg="addSld delSld modSld addMainMaster">
      <pc:chgData name="Flandermeyer, Shane A." userId="S::shane.flandermeyer@ou.edu::459d23c9-8379-43a7-9efd-4f9f381c4f98" providerId="AD" clId="Web-{A7062C28-1414-7B25-7D45-73F61FA83420}" dt="2022-09-13T14:15:33.555" v="1385"/>
      <pc:docMkLst>
        <pc:docMk/>
      </pc:docMkLst>
      <pc:sldChg chg="modSp">
        <pc:chgData name="Flandermeyer, Shane A." userId="S::shane.flandermeyer@ou.edu::459d23c9-8379-43a7-9efd-4f9f381c4f98" providerId="AD" clId="Web-{A7062C28-1414-7B25-7D45-73F61FA83420}" dt="2022-09-13T13:10:04.994" v="98" actId="20577"/>
        <pc:sldMkLst>
          <pc:docMk/>
          <pc:sldMk cId="0" sldId="256"/>
        </pc:sldMkLst>
        <pc:spChg chg="mod">
          <ac:chgData name="Flandermeyer, Shane A." userId="S::shane.flandermeyer@ou.edu::459d23c9-8379-43a7-9efd-4f9f381c4f98" providerId="AD" clId="Web-{A7062C28-1414-7B25-7D45-73F61FA83420}" dt="2022-09-13T12:55:16.103" v="2" actId="20577"/>
          <ac:spMkLst>
            <pc:docMk/>
            <pc:sldMk cId="0" sldId="256"/>
            <ac:spMk id="55" creationId="{00000000-0000-0000-0000-000000000000}"/>
          </ac:spMkLst>
        </pc:spChg>
        <pc:spChg chg="mod">
          <ac:chgData name="Flandermeyer, Shane A." userId="S::shane.flandermeyer@ou.edu::459d23c9-8379-43a7-9efd-4f9f381c4f98" providerId="AD" clId="Web-{A7062C28-1414-7B25-7D45-73F61FA83420}" dt="2022-09-13T13:10:04.994" v="98" actId="20577"/>
          <ac:spMkLst>
            <pc:docMk/>
            <pc:sldMk cId="0" sldId="256"/>
            <ac:spMk id="56" creationId="{00000000-0000-0000-0000-000000000000}"/>
          </ac:spMkLst>
        </pc:spChg>
      </pc:sldChg>
      <pc:sldChg chg="del">
        <pc:chgData name="Flandermeyer, Shane A." userId="S::shane.flandermeyer@ou.edu::459d23c9-8379-43a7-9efd-4f9f381c4f98" providerId="AD" clId="Web-{A7062C28-1414-7B25-7D45-73F61FA83420}" dt="2022-09-13T13:03:52.793" v="21"/>
        <pc:sldMkLst>
          <pc:docMk/>
          <pc:sldMk cId="1395917636" sldId="260"/>
        </pc:sldMkLst>
      </pc:sldChg>
      <pc:sldChg chg="del">
        <pc:chgData name="Flandermeyer, Shane A." userId="S::shane.flandermeyer@ou.edu::459d23c9-8379-43a7-9efd-4f9f381c4f98" providerId="AD" clId="Web-{A7062C28-1414-7B25-7D45-73F61FA83420}" dt="2022-09-13T13:03:54.965" v="22"/>
        <pc:sldMkLst>
          <pc:docMk/>
          <pc:sldMk cId="2222529230" sldId="261"/>
        </pc:sldMkLst>
      </pc:sldChg>
      <pc:sldChg chg="del">
        <pc:chgData name="Flandermeyer, Shane A." userId="S::shane.flandermeyer@ou.edu::459d23c9-8379-43a7-9efd-4f9f381c4f98" providerId="AD" clId="Web-{A7062C28-1414-7B25-7D45-73F61FA83420}" dt="2022-09-13T13:03:54.996" v="23"/>
        <pc:sldMkLst>
          <pc:docMk/>
          <pc:sldMk cId="2601732858" sldId="262"/>
        </pc:sldMkLst>
      </pc:sldChg>
      <pc:sldChg chg="del">
        <pc:chgData name="Flandermeyer, Shane A." userId="S::shane.flandermeyer@ou.edu::459d23c9-8379-43a7-9efd-4f9f381c4f98" providerId="AD" clId="Web-{A7062C28-1414-7B25-7D45-73F61FA83420}" dt="2022-09-13T13:03:55.012" v="24"/>
        <pc:sldMkLst>
          <pc:docMk/>
          <pc:sldMk cId="1616275046" sldId="263"/>
        </pc:sldMkLst>
      </pc:sldChg>
      <pc:sldChg chg="del">
        <pc:chgData name="Flandermeyer, Shane A." userId="S::shane.flandermeyer@ou.edu::459d23c9-8379-43a7-9efd-4f9f381c4f98" providerId="AD" clId="Web-{A7062C28-1414-7B25-7D45-73F61FA83420}" dt="2022-09-13T13:03:55.121" v="25"/>
        <pc:sldMkLst>
          <pc:docMk/>
          <pc:sldMk cId="3929768997" sldId="264"/>
        </pc:sldMkLst>
      </pc:sldChg>
      <pc:sldChg chg="del">
        <pc:chgData name="Flandermeyer, Shane A." userId="S::shane.flandermeyer@ou.edu::459d23c9-8379-43a7-9efd-4f9f381c4f98" providerId="AD" clId="Web-{A7062C28-1414-7B25-7D45-73F61FA83420}" dt="2022-09-13T13:03:55.402" v="26"/>
        <pc:sldMkLst>
          <pc:docMk/>
          <pc:sldMk cId="3189223787" sldId="265"/>
        </pc:sldMkLst>
      </pc:sldChg>
      <pc:sldChg chg="del">
        <pc:chgData name="Flandermeyer, Shane A." userId="S::shane.flandermeyer@ou.edu::459d23c9-8379-43a7-9efd-4f9f381c4f98" providerId="AD" clId="Web-{A7062C28-1414-7B25-7D45-73F61FA83420}" dt="2022-09-13T13:03:55.559" v="27"/>
        <pc:sldMkLst>
          <pc:docMk/>
          <pc:sldMk cId="572206411" sldId="266"/>
        </pc:sldMkLst>
      </pc:sldChg>
      <pc:sldChg chg="modSp new">
        <pc:chgData name="Flandermeyer, Shane A." userId="S::shane.flandermeyer@ou.edu::459d23c9-8379-43a7-9efd-4f9f381c4f98" providerId="AD" clId="Web-{A7062C28-1414-7B25-7D45-73F61FA83420}" dt="2022-09-13T14:13:52.754" v="1383" actId="20577"/>
        <pc:sldMkLst>
          <pc:docMk/>
          <pc:sldMk cId="3654299985" sldId="267"/>
        </pc:sldMkLst>
        <pc:spChg chg="mod">
          <ac:chgData name="Flandermeyer, Shane A." userId="S::shane.flandermeyer@ou.edu::459d23c9-8379-43a7-9efd-4f9f381c4f98" providerId="AD" clId="Web-{A7062C28-1414-7B25-7D45-73F61FA83420}" dt="2022-09-13T12:55:39.150" v="8" actId="20577"/>
          <ac:spMkLst>
            <pc:docMk/>
            <pc:sldMk cId="3654299985" sldId="267"/>
            <ac:spMk id="2" creationId="{5DCBD3E0-BDE5-72A6-3A5F-92869E10EC29}"/>
          </ac:spMkLst>
        </pc:spChg>
        <pc:spChg chg="mod">
          <ac:chgData name="Flandermeyer, Shane A." userId="S::shane.flandermeyer@ou.edu::459d23c9-8379-43a7-9efd-4f9f381c4f98" providerId="AD" clId="Web-{A7062C28-1414-7B25-7D45-73F61FA83420}" dt="2022-09-13T14:13:52.754" v="1383" actId="20577"/>
          <ac:spMkLst>
            <pc:docMk/>
            <pc:sldMk cId="3654299985" sldId="267"/>
            <ac:spMk id="3" creationId="{FE1A276B-5552-4A52-56CD-F3E87E4F6E4B}"/>
          </ac:spMkLst>
        </pc:spChg>
      </pc:sldChg>
      <pc:sldChg chg="modSp new add del">
        <pc:chgData name="Flandermeyer, Shane A." userId="S::shane.flandermeyer@ou.edu::459d23c9-8379-43a7-9efd-4f9f381c4f98" providerId="AD" clId="Web-{A7062C28-1414-7B25-7D45-73F61FA83420}" dt="2022-09-13T13:03:58.215" v="29"/>
        <pc:sldMkLst>
          <pc:docMk/>
          <pc:sldMk cId="445238049" sldId="268"/>
        </pc:sldMkLst>
        <pc:spChg chg="mod">
          <ac:chgData name="Flandermeyer, Shane A." userId="S::shane.flandermeyer@ou.edu::459d23c9-8379-43a7-9efd-4f9f381c4f98" providerId="AD" clId="Web-{A7062C28-1414-7B25-7D45-73F61FA83420}" dt="2022-09-13T12:55:46.776" v="12" actId="20577"/>
          <ac:spMkLst>
            <pc:docMk/>
            <pc:sldMk cId="445238049" sldId="268"/>
            <ac:spMk id="2" creationId="{1F5A7171-A2BB-55A0-4913-7BF1AB0D03F5}"/>
          </ac:spMkLst>
        </pc:spChg>
      </pc:sldChg>
      <pc:sldChg chg="modSp new">
        <pc:chgData name="Flandermeyer, Shane A." userId="S::shane.flandermeyer@ou.edu::459d23c9-8379-43a7-9efd-4f9f381c4f98" providerId="AD" clId="Web-{A7062C28-1414-7B25-7D45-73F61FA83420}" dt="2022-09-13T12:55:51.573" v="16" actId="20577"/>
        <pc:sldMkLst>
          <pc:docMk/>
          <pc:sldMk cId="753336142" sldId="269"/>
        </pc:sldMkLst>
        <pc:spChg chg="mod">
          <ac:chgData name="Flandermeyer, Shane A." userId="S::shane.flandermeyer@ou.edu::459d23c9-8379-43a7-9efd-4f9f381c4f98" providerId="AD" clId="Web-{A7062C28-1414-7B25-7D45-73F61FA83420}" dt="2022-09-13T12:55:51.573" v="16" actId="20577"/>
          <ac:spMkLst>
            <pc:docMk/>
            <pc:sldMk cId="753336142" sldId="269"/>
            <ac:spMk id="2" creationId="{352F8E5D-8E85-D713-1782-AA310EDCA527}"/>
          </ac:spMkLst>
        </pc:spChg>
      </pc:sldChg>
      <pc:sldChg chg="modSp new">
        <pc:chgData name="Flandermeyer, Shane A." userId="S::shane.flandermeyer@ou.edu::459d23c9-8379-43a7-9efd-4f9f381c4f98" providerId="AD" clId="Web-{A7062C28-1414-7B25-7D45-73F61FA83420}" dt="2022-09-13T14:11:41.484" v="1374" actId="20577"/>
        <pc:sldMkLst>
          <pc:docMk/>
          <pc:sldMk cId="4152905183" sldId="270"/>
        </pc:sldMkLst>
        <pc:spChg chg="mod">
          <ac:chgData name="Flandermeyer, Shane A." userId="S::shane.flandermeyer@ou.edu::459d23c9-8379-43a7-9efd-4f9f381c4f98" providerId="AD" clId="Web-{A7062C28-1414-7B25-7D45-73F61FA83420}" dt="2022-09-13T12:55:58.870" v="19" actId="20577"/>
          <ac:spMkLst>
            <pc:docMk/>
            <pc:sldMk cId="4152905183" sldId="270"/>
            <ac:spMk id="2" creationId="{56D799C9-8E43-4AB3-0649-B1CA653803DA}"/>
          </ac:spMkLst>
        </pc:spChg>
        <pc:spChg chg="mod">
          <ac:chgData name="Flandermeyer, Shane A." userId="S::shane.flandermeyer@ou.edu::459d23c9-8379-43a7-9efd-4f9f381c4f98" providerId="AD" clId="Web-{A7062C28-1414-7B25-7D45-73F61FA83420}" dt="2022-09-13T14:11:41.484" v="1374" actId="20577"/>
          <ac:spMkLst>
            <pc:docMk/>
            <pc:sldMk cId="4152905183" sldId="270"/>
            <ac:spMk id="3" creationId="{CBECE3A4-8321-253E-609D-AB6373507049}"/>
          </ac:spMkLst>
        </pc:spChg>
      </pc:sldChg>
      <pc:sldChg chg="add">
        <pc:chgData name="Flandermeyer, Shane A." userId="S::shane.flandermeyer@ou.edu::459d23c9-8379-43a7-9efd-4f9f381c4f98" providerId="AD" clId="Web-{A7062C28-1414-7B25-7D45-73F61FA83420}" dt="2022-09-13T12:56:02.370" v="20"/>
        <pc:sldMkLst>
          <pc:docMk/>
          <pc:sldMk cId="845429178" sldId="271"/>
        </pc:sldMkLst>
      </pc:sldChg>
      <pc:sldChg chg="modSp new">
        <pc:chgData name="Flandermeyer, Shane A." userId="S::shane.flandermeyer@ou.edu::459d23c9-8379-43a7-9efd-4f9f381c4f98" providerId="AD" clId="Web-{A7062C28-1414-7B25-7D45-73F61FA83420}" dt="2022-09-13T13:42:07.890" v="635" actId="20577"/>
        <pc:sldMkLst>
          <pc:docMk/>
          <pc:sldMk cId="817347984" sldId="272"/>
        </pc:sldMkLst>
        <pc:spChg chg="mod">
          <ac:chgData name="Flandermeyer, Shane A." userId="S::shane.flandermeyer@ou.edu::459d23c9-8379-43a7-9efd-4f9f381c4f98" providerId="AD" clId="Web-{A7062C28-1414-7B25-7D45-73F61FA83420}" dt="2022-09-13T13:04:07.137" v="36" actId="20577"/>
          <ac:spMkLst>
            <pc:docMk/>
            <pc:sldMk cId="817347984" sldId="272"/>
            <ac:spMk id="2" creationId="{356E14BF-6232-AB8E-66C6-777CD3188F4E}"/>
          </ac:spMkLst>
        </pc:spChg>
        <pc:spChg chg="mod">
          <ac:chgData name="Flandermeyer, Shane A." userId="S::shane.flandermeyer@ou.edu::459d23c9-8379-43a7-9efd-4f9f381c4f98" providerId="AD" clId="Web-{A7062C28-1414-7B25-7D45-73F61FA83420}" dt="2022-09-13T13:42:07.890" v="635" actId="20577"/>
          <ac:spMkLst>
            <pc:docMk/>
            <pc:sldMk cId="817347984" sldId="272"/>
            <ac:spMk id="3" creationId="{E9174AE4-79A4-3E2B-0623-15205D10DA69}"/>
          </ac:spMkLst>
        </pc:spChg>
      </pc:sldChg>
      <pc:sldChg chg="modSp new">
        <pc:chgData name="Flandermeyer, Shane A." userId="S::shane.flandermeyer@ou.edu::459d23c9-8379-43a7-9efd-4f9f381c4f98" providerId="AD" clId="Web-{A7062C28-1414-7B25-7D45-73F61FA83420}" dt="2022-09-13T13:04:16.216" v="46" actId="20577"/>
        <pc:sldMkLst>
          <pc:docMk/>
          <pc:sldMk cId="3955864617" sldId="273"/>
        </pc:sldMkLst>
        <pc:spChg chg="mod">
          <ac:chgData name="Flandermeyer, Shane A." userId="S::shane.flandermeyer@ou.edu::459d23c9-8379-43a7-9efd-4f9f381c4f98" providerId="AD" clId="Web-{A7062C28-1414-7B25-7D45-73F61FA83420}" dt="2022-09-13T13:04:16.216" v="46" actId="20577"/>
          <ac:spMkLst>
            <pc:docMk/>
            <pc:sldMk cId="3955864617" sldId="273"/>
            <ac:spMk id="2" creationId="{44216B42-8098-ABBE-9B1A-A55CCC43382B}"/>
          </ac:spMkLst>
        </pc:spChg>
      </pc:sldChg>
      <pc:sldChg chg="modSp new">
        <pc:chgData name="Flandermeyer, Shane A." userId="S::shane.flandermeyer@ou.edu::459d23c9-8379-43a7-9efd-4f9f381c4f98" providerId="AD" clId="Web-{A7062C28-1414-7B25-7D45-73F61FA83420}" dt="2022-09-13T13:05:33.203" v="72" actId="20577"/>
        <pc:sldMkLst>
          <pc:docMk/>
          <pc:sldMk cId="1339914168" sldId="274"/>
        </pc:sldMkLst>
        <pc:spChg chg="mod">
          <ac:chgData name="Flandermeyer, Shane A." userId="S::shane.flandermeyer@ou.edu::459d23c9-8379-43a7-9efd-4f9f381c4f98" providerId="AD" clId="Web-{A7062C28-1414-7B25-7D45-73F61FA83420}" dt="2022-09-13T13:05:33.203" v="72" actId="20577"/>
          <ac:spMkLst>
            <pc:docMk/>
            <pc:sldMk cId="1339914168" sldId="274"/>
            <ac:spMk id="2" creationId="{1DF4951C-B833-92A6-FE5D-340E29C343F6}"/>
          </ac:spMkLst>
        </pc:spChg>
      </pc:sldChg>
      <pc:sldChg chg="modSp new">
        <pc:chgData name="Flandermeyer, Shane A." userId="S::shane.flandermeyer@ou.edu::459d23c9-8379-43a7-9efd-4f9f381c4f98" providerId="AD" clId="Web-{A7062C28-1414-7B25-7D45-73F61FA83420}" dt="2022-09-13T13:05:37.828" v="78" actId="20577"/>
        <pc:sldMkLst>
          <pc:docMk/>
          <pc:sldMk cId="2915967395" sldId="275"/>
        </pc:sldMkLst>
        <pc:spChg chg="mod">
          <ac:chgData name="Flandermeyer, Shane A." userId="S::shane.flandermeyer@ou.edu::459d23c9-8379-43a7-9efd-4f9f381c4f98" providerId="AD" clId="Web-{A7062C28-1414-7B25-7D45-73F61FA83420}" dt="2022-09-13T13:05:37.828" v="78" actId="20577"/>
          <ac:spMkLst>
            <pc:docMk/>
            <pc:sldMk cId="2915967395" sldId="275"/>
            <ac:spMk id="2" creationId="{E2608A7F-A300-6B18-E5C2-DCB6FE33293F}"/>
          </ac:spMkLst>
        </pc:spChg>
      </pc:sldChg>
      <pc:sldChg chg="modSp add replId">
        <pc:chgData name="Flandermeyer, Shane A." userId="S::shane.flandermeyer@ou.edu::459d23c9-8379-43a7-9efd-4f9f381c4f98" providerId="AD" clId="Web-{A7062C28-1414-7B25-7D45-73F61FA83420}" dt="2022-09-13T13:05:51.500" v="86" actId="20577"/>
        <pc:sldMkLst>
          <pc:docMk/>
          <pc:sldMk cId="2522469743" sldId="276"/>
        </pc:sldMkLst>
        <pc:spChg chg="mod">
          <ac:chgData name="Flandermeyer, Shane A." userId="S::shane.flandermeyer@ou.edu::459d23c9-8379-43a7-9efd-4f9f381c4f98" providerId="AD" clId="Web-{A7062C28-1414-7B25-7D45-73F61FA83420}" dt="2022-09-13T13:05:51.500" v="86" actId="20577"/>
          <ac:spMkLst>
            <pc:docMk/>
            <pc:sldMk cId="2522469743" sldId="276"/>
            <ac:spMk id="2" creationId="{E2608A7F-A300-6B18-E5C2-DCB6FE33293F}"/>
          </ac:spMkLst>
        </pc:spChg>
      </pc:sldChg>
      <pc:sldChg chg="new">
        <pc:chgData name="Flandermeyer, Shane A." userId="S::shane.flandermeyer@ou.edu::459d23c9-8379-43a7-9efd-4f9f381c4f98" providerId="AD" clId="Web-{A7062C28-1414-7B25-7D45-73F61FA83420}" dt="2022-09-13T13:05:57.672" v="87"/>
        <pc:sldMkLst>
          <pc:docMk/>
          <pc:sldMk cId="500412592" sldId="277"/>
        </pc:sldMkLst>
      </pc:sldChg>
      <pc:sldChg chg="addSp delSp modSp add replId">
        <pc:chgData name="Flandermeyer, Shane A." userId="S::shane.flandermeyer@ou.edu::459d23c9-8379-43a7-9efd-4f9f381c4f98" providerId="AD" clId="Web-{A7062C28-1414-7B25-7D45-73F61FA83420}" dt="2022-09-13T14:10:58.201" v="1363" actId="20577"/>
        <pc:sldMkLst>
          <pc:docMk/>
          <pc:sldMk cId="3901997080" sldId="278"/>
        </pc:sldMkLst>
        <pc:spChg chg="mod">
          <ac:chgData name="Flandermeyer, Shane A." userId="S::shane.flandermeyer@ou.edu::459d23c9-8379-43a7-9efd-4f9f381c4f98" providerId="AD" clId="Web-{A7062C28-1414-7B25-7D45-73F61FA83420}" dt="2022-09-13T14:08:32.212" v="1258" actId="20577"/>
          <ac:spMkLst>
            <pc:docMk/>
            <pc:sldMk cId="3901997080" sldId="278"/>
            <ac:spMk id="2" creationId="{356E14BF-6232-AB8E-66C6-777CD3188F4E}"/>
          </ac:spMkLst>
        </pc:spChg>
        <pc:spChg chg="mod">
          <ac:chgData name="Flandermeyer, Shane A." userId="S::shane.flandermeyer@ou.edu::459d23c9-8379-43a7-9efd-4f9f381c4f98" providerId="AD" clId="Web-{A7062C28-1414-7B25-7D45-73F61FA83420}" dt="2022-09-13T14:10:58.201" v="1363" actId="20577"/>
          <ac:spMkLst>
            <pc:docMk/>
            <pc:sldMk cId="3901997080" sldId="278"/>
            <ac:spMk id="3" creationId="{E9174AE4-79A4-3E2B-0623-15205D10DA69}"/>
          </ac:spMkLst>
        </pc:spChg>
        <pc:spChg chg="add">
          <ac:chgData name="Flandermeyer, Shane A." userId="S::shane.flandermeyer@ou.edu::459d23c9-8379-43a7-9efd-4f9f381c4f98" providerId="AD" clId="Web-{A7062C28-1414-7B25-7D45-73F61FA83420}" dt="2022-09-13T14:08:08.367" v="1244"/>
          <ac:spMkLst>
            <pc:docMk/>
            <pc:sldMk cId="3901997080" sldId="278"/>
            <ac:spMk id="5" creationId="{FDD0571A-DFDC-9BB5-EA15-568144256419}"/>
          </ac:spMkLst>
        </pc:spChg>
        <pc:spChg chg="add del mod">
          <ac:chgData name="Flandermeyer, Shane A." userId="S::shane.flandermeyer@ou.edu::459d23c9-8379-43a7-9efd-4f9f381c4f98" providerId="AD" clId="Web-{A7062C28-1414-7B25-7D45-73F61FA83420}" dt="2022-09-13T14:08:18.071" v="1252"/>
          <ac:spMkLst>
            <pc:docMk/>
            <pc:sldMk cId="3901997080" sldId="278"/>
            <ac:spMk id="6" creationId="{B47B63E7-C514-13F8-8A28-837B898D8878}"/>
          </ac:spMkLst>
        </pc:spChg>
        <pc:spChg chg="add del">
          <ac:chgData name="Flandermeyer, Shane A." userId="S::shane.flandermeyer@ou.edu::459d23c9-8379-43a7-9efd-4f9f381c4f98" providerId="AD" clId="Web-{A7062C28-1414-7B25-7D45-73F61FA83420}" dt="2022-09-13T14:08:29.696" v="1254"/>
          <ac:spMkLst>
            <pc:docMk/>
            <pc:sldMk cId="3901997080" sldId="278"/>
            <ac:spMk id="7" creationId="{597DEED6-3E96-95C7-BC3A-7E6266E0F2A5}"/>
          </ac:spMkLst>
        </pc:spChg>
        <pc:picChg chg="add mod modCrop">
          <ac:chgData name="Flandermeyer, Shane A." userId="S::shane.flandermeyer@ou.edu::459d23c9-8379-43a7-9efd-4f9f381c4f98" providerId="AD" clId="Web-{A7062C28-1414-7B25-7D45-73F61FA83420}" dt="2022-09-13T14:10:11.559" v="1357" actId="1076"/>
          <ac:picMkLst>
            <pc:docMk/>
            <pc:sldMk cId="3901997080" sldId="278"/>
            <ac:picMk id="4" creationId="{E3D82602-E8C7-DB64-3FA5-5DB4C1939C17}"/>
          </ac:picMkLst>
        </pc:picChg>
      </pc:sldChg>
      <pc:sldChg chg="modSp new">
        <pc:chgData name="Flandermeyer, Shane A." userId="S::shane.flandermeyer@ou.edu::459d23c9-8379-43a7-9efd-4f9f381c4f98" providerId="AD" clId="Web-{A7062C28-1414-7B25-7D45-73F61FA83420}" dt="2022-09-13T13:13:37.126" v="120" actId="20577"/>
        <pc:sldMkLst>
          <pc:docMk/>
          <pc:sldMk cId="76883814" sldId="279"/>
        </pc:sldMkLst>
        <pc:spChg chg="mod">
          <ac:chgData name="Flandermeyer, Shane A." userId="S::shane.flandermeyer@ou.edu::459d23c9-8379-43a7-9efd-4f9f381c4f98" providerId="AD" clId="Web-{A7062C28-1414-7B25-7D45-73F61FA83420}" dt="2022-09-13T13:13:37.126" v="120" actId="20577"/>
          <ac:spMkLst>
            <pc:docMk/>
            <pc:sldMk cId="76883814" sldId="279"/>
            <ac:spMk id="2" creationId="{9412390E-88E4-F680-442E-D89EEE63E522}"/>
          </ac:spMkLst>
        </pc:spChg>
      </pc:sldChg>
      <pc:sldChg chg="modSp new">
        <pc:chgData name="Flandermeyer, Shane A." userId="S::shane.flandermeyer@ou.edu::459d23c9-8379-43a7-9efd-4f9f381c4f98" providerId="AD" clId="Web-{A7062C28-1414-7B25-7D45-73F61FA83420}" dt="2022-09-13T13:56:10.889" v="936" actId="20577"/>
        <pc:sldMkLst>
          <pc:docMk/>
          <pc:sldMk cId="2238288834" sldId="280"/>
        </pc:sldMkLst>
        <pc:spChg chg="mod">
          <ac:chgData name="Flandermeyer, Shane A." userId="S::shane.flandermeyer@ou.edu::459d23c9-8379-43a7-9efd-4f9f381c4f98" providerId="AD" clId="Web-{A7062C28-1414-7B25-7D45-73F61FA83420}" dt="2022-09-13T13:37:30.958" v="500" actId="20577"/>
          <ac:spMkLst>
            <pc:docMk/>
            <pc:sldMk cId="2238288834" sldId="280"/>
            <ac:spMk id="2" creationId="{EDF00A10-9B05-E2D6-994C-71FE108AB9BD}"/>
          </ac:spMkLst>
        </pc:spChg>
        <pc:spChg chg="mod">
          <ac:chgData name="Flandermeyer, Shane A." userId="S::shane.flandermeyer@ou.edu::459d23c9-8379-43a7-9efd-4f9f381c4f98" providerId="AD" clId="Web-{A7062C28-1414-7B25-7D45-73F61FA83420}" dt="2022-09-13T13:56:10.889" v="936" actId="20577"/>
          <ac:spMkLst>
            <pc:docMk/>
            <pc:sldMk cId="2238288834" sldId="280"/>
            <ac:spMk id="3" creationId="{43703C58-16F8-1F95-C849-888A10D0070C}"/>
          </ac:spMkLst>
        </pc:spChg>
      </pc:sldChg>
      <pc:sldChg chg="new del">
        <pc:chgData name="Flandermeyer, Shane A." userId="S::shane.flandermeyer@ou.edu::459d23c9-8379-43a7-9efd-4f9f381c4f98" providerId="AD" clId="Web-{A7062C28-1414-7B25-7D45-73F61FA83420}" dt="2022-09-13T14:15:33.555" v="1385"/>
        <pc:sldMkLst>
          <pc:docMk/>
          <pc:sldMk cId="893061100" sldId="281"/>
        </pc:sldMkLst>
      </pc:sldChg>
      <pc:sldMasterChg chg="add addSldLayout">
        <pc:chgData name="Flandermeyer, Shane A." userId="S::shane.flandermeyer@ou.edu::459d23c9-8379-43a7-9efd-4f9f381c4f98" providerId="AD" clId="Web-{A7062C28-1414-7B25-7D45-73F61FA83420}" dt="2022-09-13T12:56:02.370" v="20"/>
        <pc:sldMasterMkLst>
          <pc:docMk/>
          <pc:sldMasterMk cId="0" sldId="2147483656"/>
        </pc:sldMasterMkLst>
        <pc:sldLayoutChg chg="add">
          <pc:chgData name="Flandermeyer, Shane A." userId="S::shane.flandermeyer@ou.edu::459d23c9-8379-43a7-9efd-4f9f381c4f98" providerId="AD" clId="Web-{A7062C28-1414-7B25-7D45-73F61FA83420}" dt="2022-09-13T12:56:02.370" v="20"/>
          <pc:sldLayoutMkLst>
            <pc:docMk/>
            <pc:sldMasterMk cId="0" sldId="2147483656"/>
            <pc:sldLayoutMk cId="0" sldId="2147483655"/>
          </pc:sldLayoutMkLst>
        </pc:sldLayoutChg>
        <pc:sldLayoutChg chg="add">
          <pc:chgData name="Flandermeyer, Shane A." userId="S::shane.flandermeyer@ou.edu::459d23c9-8379-43a7-9efd-4f9f381c4f98" providerId="AD" clId="Web-{A7062C28-1414-7B25-7D45-73F61FA83420}" dt="2022-09-13T12:56:02.370" v="20"/>
          <pc:sldLayoutMkLst>
            <pc:docMk/>
            <pc:sldMasterMk cId="0" sldId="2147483656"/>
            <pc:sldLayoutMk cId="0" sldId="2147483657"/>
          </pc:sldLayoutMkLst>
        </pc:sldLayoutChg>
        <pc:sldLayoutChg chg="add">
          <pc:chgData name="Flandermeyer, Shane A." userId="S::shane.flandermeyer@ou.edu::459d23c9-8379-43a7-9efd-4f9f381c4f98" providerId="AD" clId="Web-{A7062C28-1414-7B25-7D45-73F61FA83420}" dt="2022-09-13T12:56:02.370" v="20"/>
          <pc:sldLayoutMkLst>
            <pc:docMk/>
            <pc:sldMasterMk cId="0" sldId="2147483656"/>
            <pc:sldLayoutMk cId="0" sldId="2147483658"/>
          </pc:sldLayoutMkLst>
        </pc:sldLayoutChg>
        <pc:sldLayoutChg chg="add">
          <pc:chgData name="Flandermeyer, Shane A." userId="S::shane.flandermeyer@ou.edu::459d23c9-8379-43a7-9efd-4f9f381c4f98" providerId="AD" clId="Web-{A7062C28-1414-7B25-7D45-73F61FA83420}" dt="2022-09-13T12:56:02.370" v="20"/>
          <pc:sldLayoutMkLst>
            <pc:docMk/>
            <pc:sldMasterMk cId="0" sldId="2147483656"/>
            <pc:sldLayoutMk cId="0" sldId="2147483659"/>
          </pc:sldLayoutMkLst>
        </pc:sldLayoutChg>
        <pc:sldLayoutChg chg="add">
          <pc:chgData name="Flandermeyer, Shane A." userId="S::shane.flandermeyer@ou.edu::459d23c9-8379-43a7-9efd-4f9f381c4f98" providerId="AD" clId="Web-{A7062C28-1414-7B25-7D45-73F61FA83420}" dt="2022-09-13T12:56:02.370" v="20"/>
          <pc:sldLayoutMkLst>
            <pc:docMk/>
            <pc:sldMasterMk cId="0" sldId="2147483656"/>
            <pc:sldLayoutMk cId="0" sldId="2147483660"/>
          </pc:sldLayoutMkLst>
        </pc:sldLayoutChg>
        <pc:sldLayoutChg chg="add">
          <pc:chgData name="Flandermeyer, Shane A." userId="S::shane.flandermeyer@ou.edu::459d23c9-8379-43a7-9efd-4f9f381c4f98" providerId="AD" clId="Web-{A7062C28-1414-7B25-7D45-73F61FA83420}" dt="2022-09-13T12:56:02.370" v="20"/>
          <pc:sldLayoutMkLst>
            <pc:docMk/>
            <pc:sldMasterMk cId="0" sldId="2147483656"/>
            <pc:sldLayoutMk cId="0" sldId="2147483661"/>
          </pc:sldLayoutMkLst>
        </pc:sldLayoutChg>
      </pc:sldMasterChg>
    </pc:docChg>
  </pc:docChgLst>
  <pc:docChgLst>
    <pc:chgData name="Flandermeyer, Shane A." userId="S::shane.flandermeyer@ou.edu::459d23c9-8379-43a7-9efd-4f9f381c4f98" providerId="AD" clId="Web-{27ACF5BA-C4C0-EB76-3213-21F6E86BE1F8}"/>
    <pc:docChg chg="addSld delSld modSld sldOrd">
      <pc:chgData name="Flandermeyer, Shane A." userId="S::shane.flandermeyer@ou.edu::459d23c9-8379-43a7-9efd-4f9f381c4f98" providerId="AD" clId="Web-{27ACF5BA-C4C0-EB76-3213-21F6E86BE1F8}" dt="2022-09-13T16:28:53.866" v="1044" actId="20577"/>
      <pc:docMkLst>
        <pc:docMk/>
      </pc:docMkLst>
      <pc:sldChg chg="modSp">
        <pc:chgData name="Flandermeyer, Shane A." userId="S::shane.flandermeyer@ou.edu::459d23c9-8379-43a7-9efd-4f9f381c4f98" providerId="AD" clId="Web-{27ACF5BA-C4C0-EB76-3213-21F6E86BE1F8}" dt="2022-09-13T16:28:53.866" v="1044" actId="20577"/>
        <pc:sldMkLst>
          <pc:docMk/>
          <pc:sldMk cId="3654299985" sldId="267"/>
        </pc:sldMkLst>
        <pc:spChg chg="mod">
          <ac:chgData name="Flandermeyer, Shane A." userId="S::shane.flandermeyer@ou.edu::459d23c9-8379-43a7-9efd-4f9f381c4f98" providerId="AD" clId="Web-{27ACF5BA-C4C0-EB76-3213-21F6E86BE1F8}" dt="2022-09-13T16:28:53.866" v="1044" actId="20577"/>
          <ac:spMkLst>
            <pc:docMk/>
            <pc:sldMk cId="3654299985" sldId="267"/>
            <ac:spMk id="3" creationId="{FE1A276B-5552-4A52-56CD-F3E87E4F6E4B}"/>
          </ac:spMkLst>
        </pc:spChg>
      </pc:sldChg>
      <pc:sldChg chg="modSp">
        <pc:chgData name="Flandermeyer, Shane A." userId="S::shane.flandermeyer@ou.edu::459d23c9-8379-43a7-9efd-4f9f381c4f98" providerId="AD" clId="Web-{27ACF5BA-C4C0-EB76-3213-21F6E86BE1F8}" dt="2022-09-13T14:53:09.208" v="578" actId="20577"/>
        <pc:sldMkLst>
          <pc:docMk/>
          <pc:sldMk cId="817347984" sldId="272"/>
        </pc:sldMkLst>
        <pc:spChg chg="mod">
          <ac:chgData name="Flandermeyer, Shane A." userId="S::shane.flandermeyer@ou.edu::459d23c9-8379-43a7-9efd-4f9f381c4f98" providerId="AD" clId="Web-{27ACF5BA-C4C0-EB76-3213-21F6E86BE1F8}" dt="2022-09-13T14:53:09.208" v="578" actId="20577"/>
          <ac:spMkLst>
            <pc:docMk/>
            <pc:sldMk cId="817347984" sldId="272"/>
            <ac:spMk id="3" creationId="{E9174AE4-79A4-3E2B-0623-15205D10DA69}"/>
          </ac:spMkLst>
        </pc:spChg>
      </pc:sldChg>
      <pc:sldChg chg="addSp delSp modSp">
        <pc:chgData name="Flandermeyer, Shane A." userId="S::shane.flandermeyer@ou.edu::459d23c9-8379-43a7-9efd-4f9f381c4f98" providerId="AD" clId="Web-{27ACF5BA-C4C0-EB76-3213-21F6E86BE1F8}" dt="2022-09-13T14:38:35.489" v="232" actId="20577"/>
        <pc:sldMkLst>
          <pc:docMk/>
          <pc:sldMk cId="3955864617" sldId="273"/>
        </pc:sldMkLst>
        <pc:spChg chg="mod">
          <ac:chgData name="Flandermeyer, Shane A." userId="S::shane.flandermeyer@ou.edu::459d23c9-8379-43a7-9efd-4f9f381c4f98" providerId="AD" clId="Web-{27ACF5BA-C4C0-EB76-3213-21F6E86BE1F8}" dt="2022-09-13T14:37:22.393" v="188" actId="20577"/>
          <ac:spMkLst>
            <pc:docMk/>
            <pc:sldMk cId="3955864617" sldId="273"/>
            <ac:spMk id="2" creationId="{44216B42-8098-ABBE-9B1A-A55CCC43382B}"/>
          </ac:spMkLst>
        </pc:spChg>
        <pc:spChg chg="mod">
          <ac:chgData name="Flandermeyer, Shane A." userId="S::shane.flandermeyer@ou.edu::459d23c9-8379-43a7-9efd-4f9f381c4f98" providerId="AD" clId="Web-{27ACF5BA-C4C0-EB76-3213-21F6E86BE1F8}" dt="2022-09-13T14:38:35.489" v="232" actId="20577"/>
          <ac:spMkLst>
            <pc:docMk/>
            <pc:sldMk cId="3955864617" sldId="273"/>
            <ac:spMk id="3" creationId="{54C4D6AF-B093-9DED-6F0E-FE3E2D953272}"/>
          </ac:spMkLst>
        </pc:spChg>
        <pc:spChg chg="add del mod">
          <ac:chgData name="Flandermeyer, Shane A." userId="S::shane.flandermeyer@ou.edu::459d23c9-8379-43a7-9efd-4f9f381c4f98" providerId="AD" clId="Web-{27ACF5BA-C4C0-EB76-3213-21F6E86BE1F8}" dt="2022-09-13T14:20:39.858" v="98"/>
          <ac:spMkLst>
            <pc:docMk/>
            <pc:sldMk cId="3955864617" sldId="273"/>
            <ac:spMk id="7" creationId="{CC296E4F-A4DB-FEF0-2175-203B567DEBE0}"/>
          </ac:spMkLst>
        </pc:spChg>
        <pc:picChg chg="add mod modCrop">
          <ac:chgData name="Flandermeyer, Shane A." userId="S::shane.flandermeyer@ou.edu::459d23c9-8379-43a7-9efd-4f9f381c4f98" providerId="AD" clId="Web-{27ACF5BA-C4C0-EB76-3213-21F6E86BE1F8}" dt="2022-09-13T14:28:18.983" v="107"/>
          <ac:picMkLst>
            <pc:docMk/>
            <pc:sldMk cId="3955864617" sldId="273"/>
            <ac:picMk id="4" creationId="{00F80E8C-EFBC-DD1B-99AD-48283C39C9AB}"/>
          </ac:picMkLst>
        </pc:picChg>
        <pc:picChg chg="add del mod">
          <ac:chgData name="Flandermeyer, Shane A." userId="S::shane.flandermeyer@ou.edu::459d23c9-8379-43a7-9efd-4f9f381c4f98" providerId="AD" clId="Web-{27ACF5BA-C4C0-EB76-3213-21F6E86BE1F8}" dt="2022-09-13T14:18:45.088" v="66"/>
          <ac:picMkLst>
            <pc:docMk/>
            <pc:sldMk cId="3955864617" sldId="273"/>
            <ac:picMk id="5" creationId="{389CE217-1753-59AC-CD9D-1349DD8D8FA9}"/>
          </ac:picMkLst>
        </pc:picChg>
        <pc:picChg chg="add mod">
          <ac:chgData name="Flandermeyer, Shane A." userId="S::shane.flandermeyer@ou.edu::459d23c9-8379-43a7-9efd-4f9f381c4f98" providerId="AD" clId="Web-{27ACF5BA-C4C0-EB76-3213-21F6E86BE1F8}" dt="2022-09-13T14:37:49.269" v="210" actId="1076"/>
          <ac:picMkLst>
            <pc:docMk/>
            <pc:sldMk cId="3955864617" sldId="273"/>
            <ac:picMk id="6" creationId="{37EF4283-E154-C770-C864-1050B9DB3A6C}"/>
          </ac:picMkLst>
        </pc:picChg>
        <pc:picChg chg="add del mod">
          <ac:chgData name="Flandermeyer, Shane A." userId="S::shane.flandermeyer@ou.edu::459d23c9-8379-43a7-9efd-4f9f381c4f98" providerId="AD" clId="Web-{27ACF5BA-C4C0-EB76-3213-21F6E86BE1F8}" dt="2022-09-13T14:30:28.425" v="109"/>
          <ac:picMkLst>
            <pc:docMk/>
            <pc:sldMk cId="3955864617" sldId="273"/>
            <ac:picMk id="8" creationId="{E91B2B39-30A4-CDD7-F6D6-986EE887287A}"/>
          </ac:picMkLst>
        </pc:picChg>
        <pc:picChg chg="add mod">
          <ac:chgData name="Flandermeyer, Shane A." userId="S::shane.flandermeyer@ou.edu::459d23c9-8379-43a7-9efd-4f9f381c4f98" providerId="AD" clId="Web-{27ACF5BA-C4C0-EB76-3213-21F6E86BE1F8}" dt="2022-09-13T14:32:42.508" v="112"/>
          <ac:picMkLst>
            <pc:docMk/>
            <pc:sldMk cId="3955864617" sldId="273"/>
            <ac:picMk id="9" creationId="{00B5F55C-DD94-786A-525A-C938BB00ED94}"/>
          </ac:picMkLst>
        </pc:picChg>
      </pc:sldChg>
      <pc:sldChg chg="addSp delSp modSp">
        <pc:chgData name="Flandermeyer, Shane A." userId="S::shane.flandermeyer@ou.edu::459d23c9-8379-43a7-9efd-4f9f381c4f98" providerId="AD" clId="Web-{27ACF5BA-C4C0-EB76-3213-21F6E86BE1F8}" dt="2022-09-13T16:24:08.152" v="851" actId="20577"/>
        <pc:sldMkLst>
          <pc:docMk/>
          <pc:sldMk cId="1339914168" sldId="274"/>
        </pc:sldMkLst>
        <pc:spChg chg="mod">
          <ac:chgData name="Flandermeyer, Shane A." userId="S::shane.flandermeyer@ou.edu::459d23c9-8379-43a7-9efd-4f9f381c4f98" providerId="AD" clId="Web-{27ACF5BA-C4C0-EB76-3213-21F6E86BE1F8}" dt="2022-09-13T16:24:08.152" v="851" actId="20577"/>
          <ac:spMkLst>
            <pc:docMk/>
            <pc:sldMk cId="1339914168" sldId="274"/>
            <ac:spMk id="3" creationId="{22F6757B-4D89-0709-FC94-D0548AD23FA9}"/>
          </ac:spMkLst>
        </pc:spChg>
        <pc:picChg chg="add del mod">
          <ac:chgData name="Flandermeyer, Shane A." userId="S::shane.flandermeyer@ou.edu::459d23c9-8379-43a7-9efd-4f9f381c4f98" providerId="AD" clId="Web-{27ACF5BA-C4C0-EB76-3213-21F6E86BE1F8}" dt="2022-09-13T14:47:55.618" v="467"/>
          <ac:picMkLst>
            <pc:docMk/>
            <pc:sldMk cId="1339914168" sldId="274"/>
            <ac:picMk id="4" creationId="{9C24CDD7-C5A8-FCDE-EDB4-770D319A58B7}"/>
          </ac:picMkLst>
        </pc:picChg>
        <pc:picChg chg="add del mod">
          <ac:chgData name="Flandermeyer, Shane A." userId="S::shane.flandermeyer@ou.edu::459d23c9-8379-43a7-9efd-4f9f381c4f98" providerId="AD" clId="Web-{27ACF5BA-C4C0-EB76-3213-21F6E86BE1F8}" dt="2022-09-13T14:51:06.281" v="503"/>
          <ac:picMkLst>
            <pc:docMk/>
            <pc:sldMk cId="1339914168" sldId="274"/>
            <ac:picMk id="5" creationId="{DB039B26-AD31-DBC5-B951-1E62D0931237}"/>
          </ac:picMkLst>
        </pc:picChg>
        <pc:picChg chg="add mod">
          <ac:chgData name="Flandermeyer, Shane A." userId="S::shane.flandermeyer@ou.edu::459d23c9-8379-43a7-9efd-4f9f381c4f98" providerId="AD" clId="Web-{27ACF5BA-C4C0-EB76-3213-21F6E86BE1F8}" dt="2022-09-13T16:19:50.392" v="803" actId="1076"/>
          <ac:picMkLst>
            <pc:docMk/>
            <pc:sldMk cId="1339914168" sldId="274"/>
            <ac:picMk id="6" creationId="{4769EB92-3552-D872-F486-7D3F2D96D847}"/>
          </ac:picMkLst>
        </pc:picChg>
      </pc:sldChg>
      <pc:sldChg chg="addSp modSp ord">
        <pc:chgData name="Flandermeyer, Shane A." userId="S::shane.flandermeyer@ou.edu::459d23c9-8379-43a7-9efd-4f9f381c4f98" providerId="AD" clId="Web-{27ACF5BA-C4C0-EB76-3213-21F6E86BE1F8}" dt="2022-09-13T15:00:19.676" v="648" actId="1076"/>
        <pc:sldMkLst>
          <pc:docMk/>
          <pc:sldMk cId="2915967395" sldId="275"/>
        </pc:sldMkLst>
        <pc:spChg chg="mod">
          <ac:chgData name="Flandermeyer, Shane A." userId="S::shane.flandermeyer@ou.edu::459d23c9-8379-43a7-9efd-4f9f381c4f98" providerId="AD" clId="Web-{27ACF5BA-C4C0-EB76-3213-21F6E86BE1F8}" dt="2022-09-13T14:54:22.414" v="587" actId="20577"/>
          <ac:spMkLst>
            <pc:docMk/>
            <pc:sldMk cId="2915967395" sldId="275"/>
            <ac:spMk id="2" creationId="{E2608A7F-A300-6B18-E5C2-DCB6FE33293F}"/>
          </ac:spMkLst>
        </pc:spChg>
        <pc:picChg chg="add mod">
          <ac:chgData name="Flandermeyer, Shane A." userId="S::shane.flandermeyer@ou.edu::459d23c9-8379-43a7-9efd-4f9f381c4f98" providerId="AD" clId="Web-{27ACF5BA-C4C0-EB76-3213-21F6E86BE1F8}" dt="2022-09-13T15:00:19.676" v="648" actId="1076"/>
          <ac:picMkLst>
            <pc:docMk/>
            <pc:sldMk cId="2915967395" sldId="275"/>
            <ac:picMk id="4" creationId="{B2B90E10-C6BD-614B-EB07-A8BED46CA2E7}"/>
          </ac:picMkLst>
        </pc:picChg>
        <pc:picChg chg="add mod">
          <ac:chgData name="Flandermeyer, Shane A." userId="S::shane.flandermeyer@ou.edu::459d23c9-8379-43a7-9efd-4f9f381c4f98" providerId="AD" clId="Web-{27ACF5BA-C4C0-EB76-3213-21F6E86BE1F8}" dt="2022-09-13T15:00:19.395" v="647" actId="1076"/>
          <ac:picMkLst>
            <pc:docMk/>
            <pc:sldMk cId="2915967395" sldId="275"/>
            <ac:picMk id="5" creationId="{E45CCCDC-F298-75B2-1C84-1D14F09C430C}"/>
          </ac:picMkLst>
        </pc:picChg>
      </pc:sldChg>
      <pc:sldChg chg="modSp">
        <pc:chgData name="Flandermeyer, Shane A." userId="S::shane.flandermeyer@ou.edu::459d23c9-8379-43a7-9efd-4f9f381c4f98" providerId="AD" clId="Web-{27ACF5BA-C4C0-EB76-3213-21F6E86BE1F8}" dt="2022-09-13T14:55:17.259" v="613" actId="20577"/>
        <pc:sldMkLst>
          <pc:docMk/>
          <pc:sldMk cId="2522469743" sldId="276"/>
        </pc:sldMkLst>
        <pc:spChg chg="mod">
          <ac:chgData name="Flandermeyer, Shane A." userId="S::shane.flandermeyer@ou.edu::459d23c9-8379-43a7-9efd-4f9f381c4f98" providerId="AD" clId="Web-{27ACF5BA-C4C0-EB76-3213-21F6E86BE1F8}" dt="2022-09-13T14:55:17.259" v="613" actId="20577"/>
          <ac:spMkLst>
            <pc:docMk/>
            <pc:sldMk cId="2522469743" sldId="276"/>
            <ac:spMk id="3" creationId="{819F3EF5-5B0A-3C90-63DD-8678343219C3}"/>
          </ac:spMkLst>
        </pc:spChg>
      </pc:sldChg>
      <pc:sldChg chg="modSp">
        <pc:chgData name="Flandermeyer, Shane A." userId="S::shane.flandermeyer@ou.edu::459d23c9-8379-43a7-9efd-4f9f381c4f98" providerId="AD" clId="Web-{27ACF5BA-C4C0-EB76-3213-21F6E86BE1F8}" dt="2022-09-13T14:55:28.635" v="615" actId="20577"/>
        <pc:sldMkLst>
          <pc:docMk/>
          <pc:sldMk cId="500412592" sldId="277"/>
        </pc:sldMkLst>
        <pc:spChg chg="mod">
          <ac:chgData name="Flandermeyer, Shane A." userId="S::shane.flandermeyer@ou.edu::459d23c9-8379-43a7-9efd-4f9f381c4f98" providerId="AD" clId="Web-{27ACF5BA-C4C0-EB76-3213-21F6E86BE1F8}" dt="2022-09-13T14:55:28.635" v="615" actId="20577"/>
          <ac:spMkLst>
            <pc:docMk/>
            <pc:sldMk cId="500412592" sldId="277"/>
            <ac:spMk id="2" creationId="{EFAAFCD4-82FE-AB2E-EE82-79274CDFB8D5}"/>
          </ac:spMkLst>
        </pc:spChg>
      </pc:sldChg>
      <pc:sldChg chg="modSp">
        <pc:chgData name="Flandermeyer, Shane A." userId="S::shane.flandermeyer@ou.edu::459d23c9-8379-43a7-9efd-4f9f381c4f98" providerId="AD" clId="Web-{27ACF5BA-C4C0-EB76-3213-21F6E86BE1F8}" dt="2022-09-13T14:59:00.877" v="634" actId="20577"/>
        <pc:sldMkLst>
          <pc:docMk/>
          <pc:sldMk cId="3901997080" sldId="278"/>
        </pc:sldMkLst>
        <pc:spChg chg="mod">
          <ac:chgData name="Flandermeyer, Shane A." userId="S::shane.flandermeyer@ou.edu::459d23c9-8379-43a7-9efd-4f9f381c4f98" providerId="AD" clId="Web-{27ACF5BA-C4C0-EB76-3213-21F6E86BE1F8}" dt="2022-09-13T14:59:00.877" v="634" actId="20577"/>
          <ac:spMkLst>
            <pc:docMk/>
            <pc:sldMk cId="3901997080" sldId="278"/>
            <ac:spMk id="3" creationId="{E9174AE4-79A4-3E2B-0623-15205D10DA69}"/>
          </ac:spMkLst>
        </pc:spChg>
      </pc:sldChg>
      <pc:sldChg chg="del">
        <pc:chgData name="Flandermeyer, Shane A." userId="S::shane.flandermeyer@ou.edu::459d23c9-8379-43a7-9efd-4f9f381c4f98" providerId="AD" clId="Web-{27ACF5BA-C4C0-EB76-3213-21F6E86BE1F8}" dt="2022-09-13T14:15:55.113" v="1"/>
        <pc:sldMkLst>
          <pc:docMk/>
          <pc:sldMk cId="893061100" sldId="281"/>
        </pc:sldMkLst>
      </pc:sldChg>
      <pc:sldChg chg="addSp delSp modSp add replId">
        <pc:chgData name="Flandermeyer, Shane A." userId="S::shane.flandermeyer@ou.edu::459d23c9-8379-43a7-9efd-4f9f381c4f98" providerId="AD" clId="Web-{27ACF5BA-C4C0-EB76-3213-21F6E86BE1F8}" dt="2022-09-13T14:16:17.442" v="12" actId="20577"/>
        <pc:sldMkLst>
          <pc:docMk/>
          <pc:sldMk cId="3245464019" sldId="282"/>
        </pc:sldMkLst>
        <pc:spChg chg="add del mod">
          <ac:chgData name="Flandermeyer, Shane A." userId="S::shane.flandermeyer@ou.edu::459d23c9-8379-43a7-9efd-4f9f381c4f98" providerId="AD" clId="Web-{27ACF5BA-C4C0-EB76-3213-21F6E86BE1F8}" dt="2022-09-13T14:15:58.942" v="4"/>
          <ac:spMkLst>
            <pc:docMk/>
            <pc:sldMk cId="3245464019" sldId="282"/>
            <ac:spMk id="3" creationId="{DAE212A4-AF91-3D02-5509-A4F54229E602}"/>
          </ac:spMkLst>
        </pc:spChg>
        <pc:spChg chg="mod">
          <ac:chgData name="Flandermeyer, Shane A." userId="S::shane.flandermeyer@ou.edu::459d23c9-8379-43a7-9efd-4f9f381c4f98" providerId="AD" clId="Web-{27ACF5BA-C4C0-EB76-3213-21F6E86BE1F8}" dt="2022-09-13T14:16:17.442" v="12" actId="20577"/>
          <ac:spMkLst>
            <pc:docMk/>
            <pc:sldMk cId="3245464019" sldId="282"/>
            <ac:spMk id="55" creationId="{00000000-0000-0000-0000-000000000000}"/>
          </ac:spMkLst>
        </pc:spChg>
        <pc:spChg chg="del mod">
          <ac:chgData name="Flandermeyer, Shane A." userId="S::shane.flandermeyer@ou.edu::459d23c9-8379-43a7-9efd-4f9f381c4f98" providerId="AD" clId="Web-{27ACF5BA-C4C0-EB76-3213-21F6E86BE1F8}" dt="2022-09-13T14:15:56.676" v="3"/>
          <ac:spMkLst>
            <pc:docMk/>
            <pc:sldMk cId="3245464019" sldId="282"/>
            <ac:spMk id="56" creationId="{00000000-0000-0000-0000-000000000000}"/>
          </ac:spMkLst>
        </pc:spChg>
      </pc:sldChg>
      <pc:sldChg chg="addSp delSp modSp new">
        <pc:chgData name="Flandermeyer, Shane A." userId="S::shane.flandermeyer@ou.edu::459d23c9-8379-43a7-9efd-4f9f381c4f98" providerId="AD" clId="Web-{27ACF5BA-C4C0-EB76-3213-21F6E86BE1F8}" dt="2022-09-13T14:53:35.240" v="581" actId="20577"/>
        <pc:sldMkLst>
          <pc:docMk/>
          <pc:sldMk cId="4172870902" sldId="283"/>
        </pc:sldMkLst>
        <pc:spChg chg="mod">
          <ac:chgData name="Flandermeyer, Shane A." userId="S::shane.flandermeyer@ou.edu::459d23c9-8379-43a7-9efd-4f9f381c4f98" providerId="AD" clId="Web-{27ACF5BA-C4C0-EB76-3213-21F6E86BE1F8}" dt="2022-09-13T14:39:12.412" v="243" actId="20577"/>
          <ac:spMkLst>
            <pc:docMk/>
            <pc:sldMk cId="4172870902" sldId="283"/>
            <ac:spMk id="2" creationId="{855B9A56-4C3C-9ED1-0373-EFA8A2A723AE}"/>
          </ac:spMkLst>
        </pc:spChg>
        <pc:spChg chg="mod">
          <ac:chgData name="Flandermeyer, Shane A." userId="S::shane.flandermeyer@ou.edu::459d23c9-8379-43a7-9efd-4f9f381c4f98" providerId="AD" clId="Web-{27ACF5BA-C4C0-EB76-3213-21F6E86BE1F8}" dt="2022-09-13T14:53:35.240" v="581" actId="20577"/>
          <ac:spMkLst>
            <pc:docMk/>
            <pc:sldMk cId="4172870902" sldId="283"/>
            <ac:spMk id="3" creationId="{DE1D9D75-7A1C-D9A0-412A-912D6D508AA9}"/>
          </ac:spMkLst>
        </pc:spChg>
        <pc:picChg chg="add mod">
          <ac:chgData name="Flandermeyer, Shane A." userId="S::shane.flandermeyer@ou.edu::459d23c9-8379-43a7-9efd-4f9f381c4f98" providerId="AD" clId="Web-{27ACF5BA-C4C0-EB76-3213-21F6E86BE1F8}" dt="2022-09-13T14:46:47.944" v="461" actId="1076"/>
          <ac:picMkLst>
            <pc:docMk/>
            <pc:sldMk cId="4172870902" sldId="283"/>
            <ac:picMk id="4" creationId="{D535AC76-564F-B9CA-624D-796F360A4235}"/>
          </ac:picMkLst>
        </pc:picChg>
        <pc:picChg chg="add mod">
          <ac:chgData name="Flandermeyer, Shane A." userId="S::shane.flandermeyer@ou.edu::459d23c9-8379-43a7-9efd-4f9f381c4f98" providerId="AD" clId="Web-{27ACF5BA-C4C0-EB76-3213-21F6E86BE1F8}" dt="2022-09-13T14:44:52.377" v="377" actId="14100"/>
          <ac:picMkLst>
            <pc:docMk/>
            <pc:sldMk cId="4172870902" sldId="283"/>
            <ac:picMk id="5" creationId="{C0EAEF83-E30C-E417-5093-CC542C33F2D4}"/>
          </ac:picMkLst>
        </pc:picChg>
        <pc:picChg chg="add mod">
          <ac:chgData name="Flandermeyer, Shane A." userId="S::shane.flandermeyer@ou.edu::459d23c9-8379-43a7-9efd-4f9f381c4f98" providerId="AD" clId="Web-{27ACF5BA-C4C0-EB76-3213-21F6E86BE1F8}" dt="2022-09-13T14:44:43.721" v="375" actId="14100"/>
          <ac:picMkLst>
            <pc:docMk/>
            <pc:sldMk cId="4172870902" sldId="283"/>
            <ac:picMk id="6" creationId="{5094476A-A62C-B114-8E29-9DD4FF2F794D}"/>
          </ac:picMkLst>
        </pc:picChg>
        <pc:picChg chg="add mod">
          <ac:chgData name="Flandermeyer, Shane A." userId="S::shane.flandermeyer@ou.edu::459d23c9-8379-43a7-9efd-4f9f381c4f98" providerId="AD" clId="Web-{27ACF5BA-C4C0-EB76-3213-21F6E86BE1F8}" dt="2022-09-13T14:44:52.049" v="376" actId="14100"/>
          <ac:picMkLst>
            <pc:docMk/>
            <pc:sldMk cId="4172870902" sldId="283"/>
            <ac:picMk id="7" creationId="{4997D4F3-93C4-AC3B-52E4-15DA540FB0D0}"/>
          </ac:picMkLst>
        </pc:picChg>
        <pc:picChg chg="add del mod">
          <ac:chgData name="Flandermeyer, Shane A." userId="S::shane.flandermeyer@ou.edu::459d23c9-8379-43a7-9efd-4f9f381c4f98" providerId="AD" clId="Web-{27ACF5BA-C4C0-EB76-3213-21F6E86BE1F8}" dt="2022-09-13T14:47:04.570" v="464"/>
          <ac:picMkLst>
            <pc:docMk/>
            <pc:sldMk cId="4172870902" sldId="283"/>
            <ac:picMk id="8" creationId="{4A195B80-A03C-4E62-214A-D2EE3EED62C5}"/>
          </ac:picMkLst>
        </pc:picChg>
      </pc:sldChg>
      <pc:sldChg chg="addSp modSp new">
        <pc:chgData name="Flandermeyer, Shane A." userId="S::shane.flandermeyer@ou.edu::459d23c9-8379-43a7-9efd-4f9f381c4f98" providerId="AD" clId="Web-{27ACF5BA-C4C0-EB76-3213-21F6E86BE1F8}" dt="2022-09-13T16:26:38.548" v="944" actId="20577"/>
        <pc:sldMkLst>
          <pc:docMk/>
          <pc:sldMk cId="326800571" sldId="284"/>
        </pc:sldMkLst>
        <pc:spChg chg="mod">
          <ac:chgData name="Flandermeyer, Shane A." userId="S::shane.flandermeyer@ou.edu::459d23c9-8379-43a7-9efd-4f9f381c4f98" providerId="AD" clId="Web-{27ACF5BA-C4C0-EB76-3213-21F6E86BE1F8}" dt="2022-09-13T14:48:01.775" v="473" actId="20577"/>
          <ac:spMkLst>
            <pc:docMk/>
            <pc:sldMk cId="326800571" sldId="284"/>
            <ac:spMk id="2" creationId="{49D5671B-0F05-E587-255D-AAEB23551244}"/>
          </ac:spMkLst>
        </pc:spChg>
        <pc:spChg chg="mod">
          <ac:chgData name="Flandermeyer, Shane A." userId="S::shane.flandermeyer@ou.edu::459d23c9-8379-43a7-9efd-4f9f381c4f98" providerId="AD" clId="Web-{27ACF5BA-C4C0-EB76-3213-21F6E86BE1F8}" dt="2022-09-13T16:26:38.548" v="944" actId="20577"/>
          <ac:spMkLst>
            <pc:docMk/>
            <pc:sldMk cId="326800571" sldId="284"/>
            <ac:spMk id="3" creationId="{073D943E-892D-5DD5-A792-3DB115FD3EB3}"/>
          </ac:spMkLst>
        </pc:spChg>
        <pc:picChg chg="add mod">
          <ac:chgData name="Flandermeyer, Shane A." userId="S::shane.flandermeyer@ou.edu::459d23c9-8379-43a7-9efd-4f9f381c4f98" providerId="AD" clId="Web-{27ACF5BA-C4C0-EB76-3213-21F6E86BE1F8}" dt="2022-09-13T16:24:41.965" v="866" actId="1076"/>
          <ac:picMkLst>
            <pc:docMk/>
            <pc:sldMk cId="326800571" sldId="284"/>
            <ac:picMk id="4" creationId="{142C81A5-7D35-CC92-CF87-F3ADEEA29D3E}"/>
          </ac:picMkLst>
        </pc:picChg>
        <pc:picChg chg="add mod">
          <ac:chgData name="Flandermeyer, Shane A." userId="S::shane.flandermeyer@ou.edu::459d23c9-8379-43a7-9efd-4f9f381c4f98" providerId="AD" clId="Web-{27ACF5BA-C4C0-EB76-3213-21F6E86BE1F8}" dt="2022-09-13T14:49:16.653" v="483" actId="1076"/>
          <ac:picMkLst>
            <pc:docMk/>
            <pc:sldMk cId="326800571" sldId="284"/>
            <ac:picMk id="5" creationId="{E77F92EF-308F-2047-ED60-5AEB4C877204}"/>
          </ac:picMkLst>
        </pc:picChg>
      </pc:sldChg>
      <pc:sldChg chg="modSp new del">
        <pc:chgData name="Flandermeyer, Shane A." userId="S::shane.flandermeyer@ou.edu::459d23c9-8379-43a7-9efd-4f9f381c4f98" providerId="AD" clId="Web-{27ACF5BA-C4C0-EB76-3213-21F6E86BE1F8}" dt="2022-09-13T14:49:52.435" v="490"/>
        <pc:sldMkLst>
          <pc:docMk/>
          <pc:sldMk cId="2324655295" sldId="285"/>
        </pc:sldMkLst>
        <pc:spChg chg="mod">
          <ac:chgData name="Flandermeyer, Shane A." userId="S::shane.flandermeyer@ou.edu::459d23c9-8379-43a7-9efd-4f9f381c4f98" providerId="AD" clId="Web-{27ACF5BA-C4C0-EB76-3213-21F6E86BE1F8}" dt="2022-09-13T14:49:35.872" v="486" actId="20577"/>
          <ac:spMkLst>
            <pc:docMk/>
            <pc:sldMk cId="2324655295" sldId="285"/>
            <ac:spMk id="2" creationId="{EBD2C857-3471-F7BC-D139-3B751FD4387C}"/>
          </ac:spMkLst>
        </pc:spChg>
      </pc:sldChg>
      <pc:sldChg chg="new del">
        <pc:chgData name="Flandermeyer, Shane A." userId="S::shane.flandermeyer@ou.edu::459d23c9-8379-43a7-9efd-4f9f381c4f98" providerId="AD" clId="Web-{27ACF5BA-C4C0-EB76-3213-21F6E86BE1F8}" dt="2022-09-13T14:49:18.512" v="484"/>
        <pc:sldMkLst>
          <pc:docMk/>
          <pc:sldMk cId="2686156959" sldId="285"/>
        </pc:sldMkLst>
      </pc:sldChg>
      <pc:sldChg chg="add del replId">
        <pc:chgData name="Flandermeyer, Shane A." userId="S::shane.flandermeyer@ou.edu::459d23c9-8379-43a7-9efd-4f9f381c4f98" providerId="AD" clId="Web-{27ACF5BA-C4C0-EB76-3213-21F6E86BE1F8}" dt="2022-09-13T14:49:43.857" v="488"/>
        <pc:sldMkLst>
          <pc:docMk/>
          <pc:sldMk cId="1191624885" sldId="286"/>
        </pc:sldMkLst>
      </pc:sldChg>
      <pc:sldChg chg="modSp add replId">
        <pc:chgData name="Flandermeyer, Shane A." userId="S::shane.flandermeyer@ou.edu::459d23c9-8379-43a7-9efd-4f9f381c4f98" providerId="AD" clId="Web-{27ACF5BA-C4C0-EB76-3213-21F6E86BE1F8}" dt="2022-09-13T14:49:57.779" v="499" actId="20577"/>
        <pc:sldMkLst>
          <pc:docMk/>
          <pc:sldMk cId="3829716124" sldId="286"/>
        </pc:sldMkLst>
        <pc:spChg chg="mod">
          <ac:chgData name="Flandermeyer, Shane A." userId="S::shane.flandermeyer@ou.edu::459d23c9-8379-43a7-9efd-4f9f381c4f98" providerId="AD" clId="Web-{27ACF5BA-C4C0-EB76-3213-21F6E86BE1F8}" dt="2022-09-13T14:49:57.779" v="499" actId="20577"/>
          <ac:spMkLst>
            <pc:docMk/>
            <pc:sldMk cId="3829716124" sldId="286"/>
            <ac:spMk id="55" creationId="{00000000-0000-0000-0000-000000000000}"/>
          </ac:spMkLst>
        </pc:spChg>
      </pc:sldChg>
      <pc:sldChg chg="modSp add replId">
        <pc:chgData name="Flandermeyer, Shane A." userId="S::shane.flandermeyer@ou.edu::459d23c9-8379-43a7-9efd-4f9f381c4f98" providerId="AD" clId="Web-{27ACF5BA-C4C0-EB76-3213-21F6E86BE1F8}" dt="2022-09-13T14:51:54.361" v="520" actId="20577"/>
        <pc:sldMkLst>
          <pc:docMk/>
          <pc:sldMk cId="1881152563" sldId="287"/>
        </pc:sldMkLst>
        <pc:spChg chg="mod">
          <ac:chgData name="Flandermeyer, Shane A." userId="S::shane.flandermeyer@ou.edu::459d23c9-8379-43a7-9efd-4f9f381c4f98" providerId="AD" clId="Web-{27ACF5BA-C4C0-EB76-3213-21F6E86BE1F8}" dt="2022-09-13T14:51:54.361" v="520" actId="20577"/>
          <ac:spMkLst>
            <pc:docMk/>
            <pc:sldMk cId="1881152563" sldId="287"/>
            <ac:spMk id="55" creationId="{00000000-0000-0000-0000-000000000000}"/>
          </ac:spMkLst>
        </pc:spChg>
      </pc:sldChg>
      <pc:sldChg chg="addSp modSp new">
        <pc:chgData name="Flandermeyer, Shane A." userId="S::shane.flandermeyer@ou.edu::459d23c9-8379-43a7-9efd-4f9f381c4f98" providerId="AD" clId="Web-{27ACF5BA-C4C0-EB76-3213-21F6E86BE1F8}" dt="2022-09-13T15:00:30.067" v="650" actId="1076"/>
        <pc:sldMkLst>
          <pc:docMk/>
          <pc:sldMk cId="2580799535" sldId="288"/>
        </pc:sldMkLst>
        <pc:spChg chg="mod">
          <ac:chgData name="Flandermeyer, Shane A." userId="S::shane.flandermeyer@ou.edu::459d23c9-8379-43a7-9efd-4f9f381c4f98" providerId="AD" clId="Web-{27ACF5BA-C4C0-EB76-3213-21F6E86BE1F8}" dt="2022-09-13T14:54:32.320" v="590" actId="20577"/>
          <ac:spMkLst>
            <pc:docMk/>
            <pc:sldMk cId="2580799535" sldId="288"/>
            <ac:spMk id="2" creationId="{0058DDC2-510C-D326-499F-DE09A2C7AC05}"/>
          </ac:spMkLst>
        </pc:spChg>
        <pc:picChg chg="add mod">
          <ac:chgData name="Flandermeyer, Shane A." userId="S::shane.flandermeyer@ou.edu::459d23c9-8379-43a7-9efd-4f9f381c4f98" providerId="AD" clId="Web-{27ACF5BA-C4C0-EB76-3213-21F6E86BE1F8}" dt="2022-09-13T15:00:30.067" v="650" actId="1076"/>
          <ac:picMkLst>
            <pc:docMk/>
            <pc:sldMk cId="2580799535" sldId="288"/>
            <ac:picMk id="4" creationId="{194D6E30-442B-5647-83E5-DD4ED74A1695}"/>
          </ac:picMkLst>
        </pc:picChg>
      </pc:sldChg>
      <pc:sldChg chg="addSp modSp new">
        <pc:chgData name="Flandermeyer, Shane A." userId="S::shane.flandermeyer@ou.edu::459d23c9-8379-43a7-9efd-4f9f381c4f98" providerId="AD" clId="Web-{27ACF5BA-C4C0-EB76-3213-21F6E86BE1F8}" dt="2022-09-13T14:59:51.925" v="642" actId="20577"/>
        <pc:sldMkLst>
          <pc:docMk/>
          <pc:sldMk cId="3269492786" sldId="289"/>
        </pc:sldMkLst>
        <pc:spChg chg="mod">
          <ac:chgData name="Flandermeyer, Shane A." userId="S::shane.flandermeyer@ou.edu::459d23c9-8379-43a7-9efd-4f9f381c4f98" providerId="AD" clId="Web-{27ACF5BA-C4C0-EB76-3213-21F6E86BE1F8}" dt="2022-09-13T14:59:51.925" v="642" actId="20577"/>
          <ac:spMkLst>
            <pc:docMk/>
            <pc:sldMk cId="3269492786" sldId="289"/>
            <ac:spMk id="2" creationId="{DE90DDA8-5424-225C-53FE-6E42D8779E1A}"/>
          </ac:spMkLst>
        </pc:spChg>
        <pc:picChg chg="add mod">
          <ac:chgData name="Flandermeyer, Shane A." userId="S::shane.flandermeyer@ou.edu::459d23c9-8379-43a7-9efd-4f9f381c4f98" providerId="AD" clId="Web-{27ACF5BA-C4C0-EB76-3213-21F6E86BE1F8}" dt="2022-09-13T14:59:38.050" v="636" actId="1076"/>
          <ac:picMkLst>
            <pc:docMk/>
            <pc:sldMk cId="3269492786" sldId="289"/>
            <ac:picMk id="4" creationId="{8976857E-2FFB-91B2-47FF-2FEA6109F3B6}"/>
          </ac:picMkLst>
        </pc:picChg>
      </pc:sldChg>
      <pc:sldChg chg="modSp new">
        <pc:chgData name="Flandermeyer, Shane A." userId="S::shane.flandermeyer@ou.edu::459d23c9-8379-43a7-9efd-4f9f381c4f98" providerId="AD" clId="Web-{27ACF5BA-C4C0-EB76-3213-21F6E86BE1F8}" dt="2022-09-13T14:55:40.932" v="621" actId="20577"/>
        <pc:sldMkLst>
          <pc:docMk/>
          <pc:sldMk cId="4067372839" sldId="290"/>
        </pc:sldMkLst>
        <pc:spChg chg="mod">
          <ac:chgData name="Flandermeyer, Shane A." userId="S::shane.flandermeyer@ou.edu::459d23c9-8379-43a7-9efd-4f9f381c4f98" providerId="AD" clId="Web-{27ACF5BA-C4C0-EB76-3213-21F6E86BE1F8}" dt="2022-09-13T14:55:40.932" v="621" actId="20577"/>
          <ac:spMkLst>
            <pc:docMk/>
            <pc:sldMk cId="4067372839" sldId="290"/>
            <ac:spMk id="2" creationId="{83C27D55-E75F-576C-82D3-AF75F50F4220}"/>
          </ac:spMkLst>
        </pc:spChg>
      </pc:sldChg>
      <pc:sldChg chg="addSp delSp modSp new">
        <pc:chgData name="Flandermeyer, Shane A." userId="S::shane.flandermeyer@ou.edu::459d23c9-8379-43a7-9efd-4f9f381c4f98" providerId="AD" clId="Web-{27ACF5BA-C4C0-EB76-3213-21F6E86BE1F8}" dt="2022-09-13T16:27:07.033" v="949" actId="1076"/>
        <pc:sldMkLst>
          <pc:docMk/>
          <pc:sldMk cId="767004210" sldId="291"/>
        </pc:sldMkLst>
        <pc:spChg chg="mod">
          <ac:chgData name="Flandermeyer, Shane A." userId="S::shane.flandermeyer@ou.edu::459d23c9-8379-43a7-9efd-4f9f381c4f98" providerId="AD" clId="Web-{27ACF5BA-C4C0-EB76-3213-21F6E86BE1F8}" dt="2022-09-13T16:24:32.450" v="865" actId="20577"/>
          <ac:spMkLst>
            <pc:docMk/>
            <pc:sldMk cId="767004210" sldId="291"/>
            <ac:spMk id="2" creationId="{67F8FF09-E66C-60F4-B19C-C510B9BD8279}"/>
          </ac:spMkLst>
        </pc:spChg>
        <pc:picChg chg="add del mod">
          <ac:chgData name="Flandermeyer, Shane A." userId="S::shane.flandermeyer@ou.edu::459d23c9-8379-43a7-9efd-4f9f381c4f98" providerId="AD" clId="Web-{27ACF5BA-C4C0-EB76-3213-21F6E86BE1F8}" dt="2022-09-13T16:26:57.471" v="947"/>
          <ac:picMkLst>
            <pc:docMk/>
            <pc:sldMk cId="767004210" sldId="291"/>
            <ac:picMk id="4" creationId="{4BE8B590-55FB-8A2B-C6A1-10F21F87C80D}"/>
          </ac:picMkLst>
        </pc:picChg>
        <pc:picChg chg="add mod">
          <ac:chgData name="Flandermeyer, Shane A." userId="S::shane.flandermeyer@ou.edu::459d23c9-8379-43a7-9efd-4f9f381c4f98" providerId="AD" clId="Web-{27ACF5BA-C4C0-EB76-3213-21F6E86BE1F8}" dt="2022-09-13T16:27:07.033" v="949" actId="1076"/>
          <ac:picMkLst>
            <pc:docMk/>
            <pc:sldMk cId="767004210" sldId="291"/>
            <ac:picMk id="5" creationId="{70F5D6A5-B0B8-8036-6B30-5012F4F9728E}"/>
          </ac:picMkLst>
        </pc:picChg>
      </pc:sldChg>
    </pc:docChg>
  </pc:docChgLst>
  <pc:docChgLst>
    <pc:chgData name="Flandermeyer, Shane A." userId="S::shane.flandermeyer@ou.edu::459d23c9-8379-43a7-9efd-4f9f381c4f98" providerId="AD" clId="Web-{D393678D-CB84-6A0A-C60C-C8290823A0A6}"/>
    <pc:docChg chg="modSld">
      <pc:chgData name="Flandermeyer, Shane A." userId="S::shane.flandermeyer@ou.edu::459d23c9-8379-43a7-9efd-4f9f381c4f98" providerId="AD" clId="Web-{D393678D-CB84-6A0A-C60C-C8290823A0A6}" dt="2022-09-29T10:10:02.937" v="1" actId="1076"/>
      <pc:docMkLst>
        <pc:docMk/>
      </pc:docMkLst>
      <pc:sldChg chg="modSp">
        <pc:chgData name="Flandermeyer, Shane A." userId="S::shane.flandermeyer@ou.edu::459d23c9-8379-43a7-9efd-4f9f381c4f98" providerId="AD" clId="Web-{D393678D-CB84-6A0A-C60C-C8290823A0A6}" dt="2022-09-29T10:10:02.937" v="1" actId="1076"/>
        <pc:sldMkLst>
          <pc:docMk/>
          <pc:sldMk cId="2238288834" sldId="280"/>
        </pc:sldMkLst>
        <pc:spChg chg="mod">
          <ac:chgData name="Flandermeyer, Shane A." userId="S::shane.flandermeyer@ou.edu::459d23c9-8379-43a7-9efd-4f9f381c4f98" providerId="AD" clId="Web-{D393678D-CB84-6A0A-C60C-C8290823A0A6}" dt="2022-09-29T10:10:02.937" v="1" actId="1076"/>
          <ac:spMkLst>
            <pc:docMk/>
            <pc:sldMk cId="2238288834" sldId="280"/>
            <ac:spMk id="2" creationId="{EDF00A10-9B05-E2D6-994C-71FE108AB9BD}"/>
          </ac:spMkLst>
        </pc:spChg>
      </pc:sldChg>
    </pc:docChg>
  </pc:docChgLst>
  <pc:docChgLst>
    <pc:chgData name="Flandermeyer, Shane A." userId="S::shane.flandermeyer@ou.edu::459d23c9-8379-43a7-9efd-4f9f381c4f98" providerId="AD" clId="Web-{138D3254-A827-3830-AB23-4EA5FDBF6EEF}"/>
    <pc:docChg chg="modSld">
      <pc:chgData name="Flandermeyer, Shane A." userId="S::shane.flandermeyer@ou.edu::459d23c9-8379-43a7-9efd-4f9f381c4f98" providerId="AD" clId="Web-{138D3254-A827-3830-AB23-4EA5FDBF6EEF}" dt="2022-09-18T17:59:49.189" v="400" actId="20577"/>
      <pc:docMkLst>
        <pc:docMk/>
      </pc:docMkLst>
      <pc:sldChg chg="modSp">
        <pc:chgData name="Flandermeyer, Shane A." userId="S::shane.flandermeyer@ou.edu::459d23c9-8379-43a7-9efd-4f9f381c4f98" providerId="AD" clId="Web-{138D3254-A827-3830-AB23-4EA5FDBF6EEF}" dt="2022-09-18T17:59:49.189" v="400" actId="20577"/>
        <pc:sldMkLst>
          <pc:docMk/>
          <pc:sldMk cId="0" sldId="256"/>
        </pc:sldMkLst>
        <pc:spChg chg="mod">
          <ac:chgData name="Flandermeyer, Shane A." userId="S::shane.flandermeyer@ou.edu::459d23c9-8379-43a7-9efd-4f9f381c4f98" providerId="AD" clId="Web-{138D3254-A827-3830-AB23-4EA5FDBF6EEF}" dt="2022-09-18T17:59:49.189" v="400" actId="20577"/>
          <ac:spMkLst>
            <pc:docMk/>
            <pc:sldMk cId="0" sldId="256"/>
            <ac:spMk id="55" creationId="{00000000-0000-0000-0000-000000000000}"/>
          </ac:spMkLst>
        </pc:spChg>
      </pc:sldChg>
      <pc:sldChg chg="modSp">
        <pc:chgData name="Flandermeyer, Shane A." userId="S::shane.flandermeyer@ou.edu::459d23c9-8379-43a7-9efd-4f9f381c4f98" providerId="AD" clId="Web-{138D3254-A827-3830-AB23-4EA5FDBF6EEF}" dt="2022-09-18T17:47:56.838" v="244" actId="20577"/>
        <pc:sldMkLst>
          <pc:docMk/>
          <pc:sldMk cId="445238049" sldId="268"/>
        </pc:sldMkLst>
        <pc:spChg chg="mod">
          <ac:chgData name="Flandermeyer, Shane A." userId="S::shane.flandermeyer@ou.edu::459d23c9-8379-43a7-9efd-4f9f381c4f98" providerId="AD" clId="Web-{138D3254-A827-3830-AB23-4EA5FDBF6EEF}" dt="2022-09-18T17:47:56.838" v="244" actId="20577"/>
          <ac:spMkLst>
            <pc:docMk/>
            <pc:sldMk cId="445238049" sldId="268"/>
            <ac:spMk id="3" creationId="{36C0303B-2744-F051-3B52-34069E3051C5}"/>
          </ac:spMkLst>
        </pc:spChg>
      </pc:sldChg>
      <pc:sldChg chg="modSp">
        <pc:chgData name="Flandermeyer, Shane A." userId="S::shane.flandermeyer@ou.edu::459d23c9-8379-43a7-9efd-4f9f381c4f98" providerId="AD" clId="Web-{138D3254-A827-3830-AB23-4EA5FDBF6EEF}" dt="2022-09-18T17:53:49.771" v="395" actId="20577"/>
        <pc:sldMkLst>
          <pc:docMk/>
          <pc:sldMk cId="753336142" sldId="269"/>
        </pc:sldMkLst>
        <pc:spChg chg="mod">
          <ac:chgData name="Flandermeyer, Shane A." userId="S::shane.flandermeyer@ou.edu::459d23c9-8379-43a7-9efd-4f9f381c4f98" providerId="AD" clId="Web-{138D3254-A827-3830-AB23-4EA5FDBF6EEF}" dt="2022-09-18T17:53:49.771" v="395" actId="20577"/>
          <ac:spMkLst>
            <pc:docMk/>
            <pc:sldMk cId="753336142" sldId="269"/>
            <ac:spMk id="3" creationId="{0C6AF757-45AD-2328-1B91-2F94CEE0C1DA}"/>
          </ac:spMkLst>
        </pc:spChg>
      </pc:sldChg>
      <pc:sldChg chg="modSp">
        <pc:chgData name="Flandermeyer, Shane A." userId="S::shane.flandermeyer@ou.edu::459d23c9-8379-43a7-9efd-4f9f381c4f98" providerId="AD" clId="Web-{138D3254-A827-3830-AB23-4EA5FDBF6EEF}" dt="2022-09-18T17:54:45.054" v="398" actId="20577"/>
        <pc:sldMkLst>
          <pc:docMk/>
          <pc:sldMk cId="4152905183" sldId="270"/>
        </pc:sldMkLst>
        <pc:spChg chg="mod">
          <ac:chgData name="Flandermeyer, Shane A." userId="S::shane.flandermeyer@ou.edu::459d23c9-8379-43a7-9efd-4f9f381c4f98" providerId="AD" clId="Web-{138D3254-A827-3830-AB23-4EA5FDBF6EEF}" dt="2022-09-18T17:54:45.054" v="398" actId="20577"/>
          <ac:spMkLst>
            <pc:docMk/>
            <pc:sldMk cId="4152905183" sldId="270"/>
            <ac:spMk id="3" creationId="{CBECE3A4-8321-253E-609D-AB6373507049}"/>
          </ac:spMkLst>
        </pc:spChg>
      </pc:sldChg>
      <pc:sldChg chg="addSp modSp">
        <pc:chgData name="Flandermeyer, Shane A." userId="S::shane.flandermeyer@ou.edu::459d23c9-8379-43a7-9efd-4f9f381c4f98" providerId="AD" clId="Web-{138D3254-A827-3830-AB23-4EA5FDBF6EEF}" dt="2022-09-18T17:38:27.084" v="39" actId="20577"/>
        <pc:sldMkLst>
          <pc:docMk/>
          <pc:sldMk cId="500412592" sldId="277"/>
        </pc:sldMkLst>
        <pc:spChg chg="add mod">
          <ac:chgData name="Flandermeyer, Shane A." userId="S::shane.flandermeyer@ou.edu::459d23c9-8379-43a7-9efd-4f9f381c4f98" providerId="AD" clId="Web-{138D3254-A827-3830-AB23-4EA5FDBF6EEF}" dt="2022-09-18T17:38:27.084" v="39" actId="20577"/>
          <ac:spMkLst>
            <pc:docMk/>
            <pc:sldMk cId="500412592" sldId="277"/>
            <ac:spMk id="3" creationId="{9A78AE83-C73D-061D-9B99-15A35B189F41}"/>
          </ac:spMkLst>
        </pc:spChg>
      </pc:sldChg>
      <pc:sldChg chg="modSp">
        <pc:chgData name="Flandermeyer, Shane A." userId="S::shane.flandermeyer@ou.edu::459d23c9-8379-43a7-9efd-4f9f381c4f98" providerId="AD" clId="Web-{138D3254-A827-3830-AB23-4EA5FDBF6EEF}" dt="2022-09-18T17:40:32.386" v="90" actId="20577"/>
        <pc:sldMkLst>
          <pc:docMk/>
          <pc:sldMk cId="4067372839" sldId="290"/>
        </pc:sldMkLst>
        <pc:spChg chg="mod">
          <ac:chgData name="Flandermeyer, Shane A." userId="S::shane.flandermeyer@ou.edu::459d23c9-8379-43a7-9efd-4f9f381c4f98" providerId="AD" clId="Web-{138D3254-A827-3830-AB23-4EA5FDBF6EEF}" dt="2022-09-18T17:40:32.386" v="90" actId="20577"/>
          <ac:spMkLst>
            <pc:docMk/>
            <pc:sldMk cId="4067372839" sldId="290"/>
            <ac:spMk id="3" creationId="{54CEB0C0-6540-190D-19CF-20391EE81037}"/>
          </ac:spMkLst>
        </pc:spChg>
        <pc:picChg chg="mod">
          <ac:chgData name="Flandermeyer, Shane A." userId="S::shane.flandermeyer@ou.edu::459d23c9-8379-43a7-9efd-4f9f381c4f98" providerId="AD" clId="Web-{138D3254-A827-3830-AB23-4EA5FDBF6EEF}" dt="2022-09-18T17:38:44.663" v="42" actId="14100"/>
          <ac:picMkLst>
            <pc:docMk/>
            <pc:sldMk cId="4067372839" sldId="290"/>
            <ac:picMk id="5" creationId="{B57CACC2-CC3C-6E05-5BFB-0132DBE59BDD}"/>
          </ac:picMkLst>
        </pc:picChg>
      </pc:sldChg>
    </pc:docChg>
  </pc:docChgLst>
  <pc:docChgLst>
    <pc:chgData name="Flandermeyer, Shane A." userId="S::shane.flandermeyer@ou.edu::459d23c9-8379-43a7-9efd-4f9f381c4f98" providerId="AD" clId="Web-{14CEDFFF-5D51-F366-406B-7E4F72B30786}"/>
    <pc:docChg chg="addSld modSld">
      <pc:chgData name="Flandermeyer, Shane A." userId="S::shane.flandermeyer@ou.edu::459d23c9-8379-43a7-9efd-4f9f381c4f98" providerId="AD" clId="Web-{14CEDFFF-5D51-F366-406B-7E4F72B30786}" dt="2022-09-27T22:31:06.359" v="17"/>
      <pc:docMkLst>
        <pc:docMk/>
      </pc:docMkLst>
      <pc:sldChg chg="addSp delSp modSp mod modShow">
        <pc:chgData name="Flandermeyer, Shane A." userId="S::shane.flandermeyer@ou.edu::459d23c9-8379-43a7-9efd-4f9f381c4f98" providerId="AD" clId="Web-{14CEDFFF-5D51-F366-406B-7E4F72B30786}" dt="2022-09-27T22:31:06.359" v="17"/>
        <pc:sldMkLst>
          <pc:docMk/>
          <pc:sldMk cId="4172870902" sldId="283"/>
        </pc:sldMkLst>
        <pc:picChg chg="add del mod">
          <ac:chgData name="Flandermeyer, Shane A." userId="S::shane.flandermeyer@ou.edu::459d23c9-8379-43a7-9efd-4f9f381c4f98" providerId="AD" clId="Web-{14CEDFFF-5D51-F366-406B-7E4F72B30786}" dt="2022-09-27T22:31:06.359" v="17"/>
          <ac:picMkLst>
            <pc:docMk/>
            <pc:sldMk cId="4172870902" sldId="283"/>
            <ac:picMk id="9" creationId="{4F7F154E-1AE1-44A8-449D-2A4BE6DC647E}"/>
          </ac:picMkLst>
        </pc:picChg>
      </pc:sldChg>
      <pc:sldChg chg="addSp delSp modSp add replId">
        <pc:chgData name="Flandermeyer, Shane A." userId="S::shane.flandermeyer@ou.edu::459d23c9-8379-43a7-9efd-4f9f381c4f98" providerId="AD" clId="Web-{14CEDFFF-5D51-F366-406B-7E4F72B30786}" dt="2022-09-27T22:30:36.249" v="14" actId="1076"/>
        <pc:sldMkLst>
          <pc:docMk/>
          <pc:sldMk cId="712541959" sldId="296"/>
        </pc:sldMkLst>
        <pc:picChg chg="mod">
          <ac:chgData name="Flandermeyer, Shane A." userId="S::shane.flandermeyer@ou.edu::459d23c9-8379-43a7-9efd-4f9f381c4f98" providerId="AD" clId="Web-{14CEDFFF-5D51-F366-406B-7E4F72B30786}" dt="2022-09-27T22:18:10.475" v="8" actId="1076"/>
          <ac:picMkLst>
            <pc:docMk/>
            <pc:sldMk cId="712541959" sldId="296"/>
            <ac:picMk id="5" creationId="{C0EAEF83-E30C-E417-5093-CC542C33F2D4}"/>
          </ac:picMkLst>
        </pc:picChg>
        <pc:picChg chg="del">
          <ac:chgData name="Flandermeyer, Shane A." userId="S::shane.flandermeyer@ou.edu::459d23c9-8379-43a7-9efd-4f9f381c4f98" providerId="AD" clId="Web-{14CEDFFF-5D51-F366-406B-7E4F72B30786}" dt="2022-09-27T22:18:04.147" v="5"/>
          <ac:picMkLst>
            <pc:docMk/>
            <pc:sldMk cId="712541959" sldId="296"/>
            <ac:picMk id="7" creationId="{4997D4F3-93C4-AC3B-52E4-15DA540FB0D0}"/>
          </ac:picMkLst>
        </pc:picChg>
        <pc:picChg chg="del mod">
          <ac:chgData name="Flandermeyer, Shane A." userId="S::shane.flandermeyer@ou.edu::459d23c9-8379-43a7-9efd-4f9f381c4f98" providerId="AD" clId="Web-{14CEDFFF-5D51-F366-406B-7E4F72B30786}" dt="2022-09-27T22:21:29.356" v="10"/>
          <ac:picMkLst>
            <pc:docMk/>
            <pc:sldMk cId="712541959" sldId="296"/>
            <ac:picMk id="9" creationId="{4F7F154E-1AE1-44A8-449D-2A4BE6DC647E}"/>
          </ac:picMkLst>
        </pc:picChg>
        <pc:picChg chg="add del mod">
          <ac:chgData name="Flandermeyer, Shane A." userId="S::shane.flandermeyer@ou.edu::459d23c9-8379-43a7-9efd-4f9f381c4f98" providerId="AD" clId="Web-{14CEDFFF-5D51-F366-406B-7E4F72B30786}" dt="2022-09-27T22:26:52.695" v="12"/>
          <ac:picMkLst>
            <pc:docMk/>
            <pc:sldMk cId="712541959" sldId="296"/>
            <ac:picMk id="10" creationId="{CCE587E6-3B73-5FEA-2E39-A29E0FF6B5A3}"/>
          </ac:picMkLst>
        </pc:picChg>
        <pc:picChg chg="add mod">
          <ac:chgData name="Flandermeyer, Shane A." userId="S::shane.flandermeyer@ou.edu::459d23c9-8379-43a7-9efd-4f9f381c4f98" providerId="AD" clId="Web-{14CEDFFF-5D51-F366-406B-7E4F72B30786}" dt="2022-09-27T22:30:36.249" v="14" actId="1076"/>
          <ac:picMkLst>
            <pc:docMk/>
            <pc:sldMk cId="712541959" sldId="296"/>
            <ac:picMk id="11" creationId="{CFAB7266-1AC0-DDDF-D81E-1B9DFD943E5D}"/>
          </ac:picMkLst>
        </pc:picChg>
      </pc:sldChg>
    </pc:docChg>
  </pc:docChgLst>
  <pc:docChgLst>
    <pc:chgData name="Flandermeyer, Shane A." userId="S::shane.flandermeyer@ou.edu::459d23c9-8379-43a7-9efd-4f9f381c4f98" providerId="AD" clId="Web-{1CA4060A-5219-7275-4790-23AE667E1D1E}"/>
    <pc:docChg chg="addSld delSld modSld">
      <pc:chgData name="Flandermeyer, Shane A." userId="S::shane.flandermeyer@ou.edu::459d23c9-8379-43a7-9efd-4f9f381c4f98" providerId="AD" clId="Web-{1CA4060A-5219-7275-4790-23AE667E1D1E}" dt="2022-09-14T22:50:23.094" v="1918" actId="1076"/>
      <pc:docMkLst>
        <pc:docMk/>
      </pc:docMkLst>
      <pc:sldChg chg="modSp">
        <pc:chgData name="Flandermeyer, Shane A." userId="S::shane.flandermeyer@ou.edu::459d23c9-8379-43a7-9efd-4f9f381c4f98" providerId="AD" clId="Web-{1CA4060A-5219-7275-4790-23AE667E1D1E}" dt="2022-09-14T21:40:03.487" v="1256" actId="20577"/>
        <pc:sldMkLst>
          <pc:docMk/>
          <pc:sldMk cId="0" sldId="256"/>
        </pc:sldMkLst>
        <pc:spChg chg="mod">
          <ac:chgData name="Flandermeyer, Shane A." userId="S::shane.flandermeyer@ou.edu::459d23c9-8379-43a7-9efd-4f9f381c4f98" providerId="AD" clId="Web-{1CA4060A-5219-7275-4790-23AE667E1D1E}" dt="2022-09-14T21:40:03.487" v="1256" actId="20577"/>
          <ac:spMkLst>
            <pc:docMk/>
            <pc:sldMk cId="0" sldId="256"/>
            <ac:spMk id="56" creationId="{00000000-0000-0000-0000-000000000000}"/>
          </ac:spMkLst>
        </pc:spChg>
      </pc:sldChg>
      <pc:sldChg chg="modSp">
        <pc:chgData name="Flandermeyer, Shane A." userId="S::shane.flandermeyer@ou.edu::459d23c9-8379-43a7-9efd-4f9f381c4f98" providerId="AD" clId="Web-{1CA4060A-5219-7275-4790-23AE667E1D1E}" dt="2022-09-14T22:24:11.725" v="1711" actId="20577"/>
        <pc:sldMkLst>
          <pc:docMk/>
          <pc:sldMk cId="3654299985" sldId="267"/>
        </pc:sldMkLst>
        <pc:spChg chg="mod">
          <ac:chgData name="Flandermeyer, Shane A." userId="S::shane.flandermeyer@ou.edu::459d23c9-8379-43a7-9efd-4f9f381c4f98" providerId="AD" clId="Web-{1CA4060A-5219-7275-4790-23AE667E1D1E}" dt="2022-09-14T22:24:11.725" v="1711" actId="20577"/>
          <ac:spMkLst>
            <pc:docMk/>
            <pc:sldMk cId="3654299985" sldId="267"/>
            <ac:spMk id="3" creationId="{FE1A276B-5552-4A52-56CD-F3E87E4F6E4B}"/>
          </ac:spMkLst>
        </pc:spChg>
      </pc:sldChg>
      <pc:sldChg chg="addSp delSp modSp">
        <pc:chgData name="Flandermeyer, Shane A." userId="S::shane.flandermeyer@ou.edu::459d23c9-8379-43a7-9efd-4f9f381c4f98" providerId="AD" clId="Web-{1CA4060A-5219-7275-4790-23AE667E1D1E}" dt="2022-09-14T22:24:15.350" v="1714"/>
        <pc:sldMkLst>
          <pc:docMk/>
          <pc:sldMk cId="817347984" sldId="272"/>
        </pc:sldMkLst>
        <pc:spChg chg="mod">
          <ac:chgData name="Flandermeyer, Shane A." userId="S::shane.flandermeyer@ou.edu::459d23c9-8379-43a7-9efd-4f9f381c4f98" providerId="AD" clId="Web-{1CA4060A-5219-7275-4790-23AE667E1D1E}" dt="2022-09-14T22:24:12.928" v="1712" actId="20577"/>
          <ac:spMkLst>
            <pc:docMk/>
            <pc:sldMk cId="817347984" sldId="272"/>
            <ac:spMk id="3" creationId="{E9174AE4-79A4-3E2B-0623-15205D10DA69}"/>
          </ac:spMkLst>
        </pc:spChg>
        <pc:picChg chg="add del mod">
          <ac:chgData name="Flandermeyer, Shane A." userId="S::shane.flandermeyer@ou.edu::459d23c9-8379-43a7-9efd-4f9f381c4f98" providerId="AD" clId="Web-{1CA4060A-5219-7275-4790-23AE667E1D1E}" dt="2022-09-14T22:24:15.350" v="1714"/>
          <ac:picMkLst>
            <pc:docMk/>
            <pc:sldMk cId="817347984" sldId="272"/>
            <ac:picMk id="4" creationId="{81A34E66-6259-638A-42D8-69AEF0B50E7B}"/>
          </ac:picMkLst>
        </pc:picChg>
      </pc:sldChg>
      <pc:sldChg chg="modSp">
        <pc:chgData name="Flandermeyer, Shane A." userId="S::shane.flandermeyer@ou.edu::459d23c9-8379-43a7-9efd-4f9f381c4f98" providerId="AD" clId="Web-{1CA4060A-5219-7275-4790-23AE667E1D1E}" dt="2022-09-14T22:24:27.522" v="1720" actId="20577"/>
        <pc:sldMkLst>
          <pc:docMk/>
          <pc:sldMk cId="3955864617" sldId="273"/>
        </pc:sldMkLst>
        <pc:spChg chg="mod">
          <ac:chgData name="Flandermeyer, Shane A." userId="S::shane.flandermeyer@ou.edu::459d23c9-8379-43a7-9efd-4f9f381c4f98" providerId="AD" clId="Web-{1CA4060A-5219-7275-4790-23AE667E1D1E}" dt="2022-09-14T22:24:27.522" v="1720" actId="20577"/>
          <ac:spMkLst>
            <pc:docMk/>
            <pc:sldMk cId="3955864617" sldId="273"/>
            <ac:spMk id="3" creationId="{54C4D6AF-B093-9DED-6F0E-FE3E2D953272}"/>
          </ac:spMkLst>
        </pc:spChg>
      </pc:sldChg>
      <pc:sldChg chg="addSp modSp">
        <pc:chgData name="Flandermeyer, Shane A." userId="S::shane.flandermeyer@ou.edu::459d23c9-8379-43a7-9efd-4f9f381c4f98" providerId="AD" clId="Web-{1CA4060A-5219-7275-4790-23AE667E1D1E}" dt="2022-09-14T22:24:30.991" v="1722" actId="20577"/>
        <pc:sldMkLst>
          <pc:docMk/>
          <pc:sldMk cId="1339914168" sldId="274"/>
        </pc:sldMkLst>
        <pc:spChg chg="mod">
          <ac:chgData name="Flandermeyer, Shane A." userId="S::shane.flandermeyer@ou.edu::459d23c9-8379-43a7-9efd-4f9f381c4f98" providerId="AD" clId="Web-{1CA4060A-5219-7275-4790-23AE667E1D1E}" dt="2022-09-14T22:24:30.991" v="1722" actId="20577"/>
          <ac:spMkLst>
            <pc:docMk/>
            <pc:sldMk cId="1339914168" sldId="274"/>
            <ac:spMk id="3" creationId="{22F6757B-4D89-0709-FC94-D0548AD23FA9}"/>
          </ac:spMkLst>
        </pc:spChg>
        <pc:picChg chg="add mod">
          <ac:chgData name="Flandermeyer, Shane A." userId="S::shane.flandermeyer@ou.edu::459d23c9-8379-43a7-9efd-4f9f381c4f98" providerId="AD" clId="Web-{1CA4060A-5219-7275-4790-23AE667E1D1E}" dt="2022-09-14T13:11:26.780" v="128" actId="1076"/>
          <ac:picMkLst>
            <pc:docMk/>
            <pc:sldMk cId="1339914168" sldId="274"/>
            <ac:picMk id="5" creationId="{D1F518BF-12E0-F65F-8D4A-F89E3DCD0CB9}"/>
          </ac:picMkLst>
        </pc:picChg>
        <pc:picChg chg="mod">
          <ac:chgData name="Flandermeyer, Shane A." userId="S::shane.flandermeyer@ou.edu::459d23c9-8379-43a7-9efd-4f9f381c4f98" providerId="AD" clId="Web-{1CA4060A-5219-7275-4790-23AE667E1D1E}" dt="2022-09-14T13:11:22.608" v="126" actId="1076"/>
          <ac:picMkLst>
            <pc:docMk/>
            <pc:sldMk cId="1339914168" sldId="274"/>
            <ac:picMk id="6" creationId="{4769EB92-3552-D872-F486-7D3F2D96D847}"/>
          </ac:picMkLst>
        </pc:picChg>
      </pc:sldChg>
      <pc:sldChg chg="addSp delSp modSp">
        <pc:chgData name="Flandermeyer, Shane A." userId="S::shane.flandermeyer@ou.edu::459d23c9-8379-43a7-9efd-4f9f381c4f98" providerId="AD" clId="Web-{1CA4060A-5219-7275-4790-23AE667E1D1E}" dt="2022-09-14T22:24:45.992" v="1726" actId="20577"/>
        <pc:sldMkLst>
          <pc:docMk/>
          <pc:sldMk cId="2915967395" sldId="275"/>
        </pc:sldMkLst>
        <pc:spChg chg="mod">
          <ac:chgData name="Flandermeyer, Shane A." userId="S::shane.flandermeyer@ou.edu::459d23c9-8379-43a7-9efd-4f9f381c4f98" providerId="AD" clId="Web-{1CA4060A-5219-7275-4790-23AE667E1D1E}" dt="2022-09-14T22:24:45.992" v="1726" actId="20577"/>
          <ac:spMkLst>
            <pc:docMk/>
            <pc:sldMk cId="2915967395" sldId="275"/>
            <ac:spMk id="3" creationId="{819F3EF5-5B0A-3C90-63DD-8678343219C3}"/>
          </ac:spMkLst>
        </pc:spChg>
        <pc:spChg chg="add del mod">
          <ac:chgData name="Flandermeyer, Shane A." userId="S::shane.flandermeyer@ou.edu::459d23c9-8379-43a7-9efd-4f9f381c4f98" providerId="AD" clId="Web-{1CA4060A-5219-7275-4790-23AE667E1D1E}" dt="2022-09-14T21:12:14.845" v="736"/>
          <ac:spMkLst>
            <pc:docMk/>
            <pc:sldMk cId="2915967395" sldId="275"/>
            <ac:spMk id="11" creationId="{F28DF056-6EE4-5F29-010B-B19BCB4527AC}"/>
          </ac:spMkLst>
        </pc:spChg>
        <pc:picChg chg="del mod">
          <ac:chgData name="Flandermeyer, Shane A." userId="S::shane.flandermeyer@ou.edu::459d23c9-8379-43a7-9efd-4f9f381c4f98" providerId="AD" clId="Web-{1CA4060A-5219-7275-4790-23AE667E1D1E}" dt="2022-09-14T20:58:16.876" v="578"/>
          <ac:picMkLst>
            <pc:docMk/>
            <pc:sldMk cId="2915967395" sldId="275"/>
            <ac:picMk id="4" creationId="{B2B90E10-C6BD-614B-EB07-A8BED46CA2E7}"/>
          </ac:picMkLst>
        </pc:picChg>
        <pc:picChg chg="del mod">
          <ac:chgData name="Flandermeyer, Shane A." userId="S::shane.flandermeyer@ou.edu::459d23c9-8379-43a7-9efd-4f9f381c4f98" providerId="AD" clId="Web-{1CA4060A-5219-7275-4790-23AE667E1D1E}" dt="2022-09-14T20:58:17.736" v="579"/>
          <ac:picMkLst>
            <pc:docMk/>
            <pc:sldMk cId="2915967395" sldId="275"/>
            <ac:picMk id="5" creationId="{E45CCCDC-F298-75B2-1C84-1D14F09C430C}"/>
          </ac:picMkLst>
        </pc:picChg>
        <pc:picChg chg="add del mod">
          <ac:chgData name="Flandermeyer, Shane A." userId="S::shane.flandermeyer@ou.edu::459d23c9-8379-43a7-9efd-4f9f381c4f98" providerId="AD" clId="Web-{1CA4060A-5219-7275-4790-23AE667E1D1E}" dt="2022-09-14T21:32:02.922" v="1066"/>
          <ac:picMkLst>
            <pc:docMk/>
            <pc:sldMk cId="2915967395" sldId="275"/>
            <ac:picMk id="6" creationId="{BA26D031-BE64-3667-A185-D9D3F76F8E49}"/>
          </ac:picMkLst>
        </pc:picChg>
        <pc:picChg chg="add del mod">
          <ac:chgData name="Flandermeyer, Shane A." userId="S::shane.flandermeyer@ou.edu::459d23c9-8379-43a7-9efd-4f9f381c4f98" providerId="AD" clId="Web-{1CA4060A-5219-7275-4790-23AE667E1D1E}" dt="2022-09-14T20:58:49.456" v="587"/>
          <ac:picMkLst>
            <pc:docMk/>
            <pc:sldMk cId="2915967395" sldId="275"/>
            <ac:picMk id="7" creationId="{9F7DF278-6661-A5A9-0542-339BCA9D3544}"/>
          </ac:picMkLst>
        </pc:picChg>
        <pc:picChg chg="add del mod">
          <ac:chgData name="Flandermeyer, Shane A." userId="S::shane.flandermeyer@ou.edu::459d23c9-8379-43a7-9efd-4f9f381c4f98" providerId="AD" clId="Web-{1CA4060A-5219-7275-4790-23AE667E1D1E}" dt="2022-09-14T21:03:52.592" v="592"/>
          <ac:picMkLst>
            <pc:docMk/>
            <pc:sldMk cId="2915967395" sldId="275"/>
            <ac:picMk id="8" creationId="{D3D62EB8-D86E-0E76-478E-06D2B615C80B}"/>
          </ac:picMkLst>
        </pc:picChg>
        <pc:picChg chg="add del mod">
          <ac:chgData name="Flandermeyer, Shane A." userId="S::shane.flandermeyer@ou.edu::459d23c9-8379-43a7-9efd-4f9f381c4f98" providerId="AD" clId="Web-{1CA4060A-5219-7275-4790-23AE667E1D1E}" dt="2022-09-14T21:04:53.235" v="596"/>
          <ac:picMkLst>
            <pc:docMk/>
            <pc:sldMk cId="2915967395" sldId="275"/>
            <ac:picMk id="9" creationId="{0F8B24B4-E2AE-B6E7-C425-94849592ECA6}"/>
          </ac:picMkLst>
        </pc:picChg>
        <pc:picChg chg="add mod">
          <ac:chgData name="Flandermeyer, Shane A." userId="S::shane.flandermeyer@ou.edu::459d23c9-8379-43a7-9efd-4f9f381c4f98" providerId="AD" clId="Web-{1CA4060A-5219-7275-4790-23AE667E1D1E}" dt="2022-09-14T21:05:28.143" v="600" actId="1076"/>
          <ac:picMkLst>
            <pc:docMk/>
            <pc:sldMk cId="2915967395" sldId="275"/>
            <ac:picMk id="10" creationId="{52F31D2C-E7E2-A55F-1636-1ADF557E0B2A}"/>
          </ac:picMkLst>
        </pc:picChg>
        <pc:picChg chg="add mod">
          <ac:chgData name="Flandermeyer, Shane A." userId="S::shane.flandermeyer@ou.edu::459d23c9-8379-43a7-9efd-4f9f381c4f98" providerId="AD" clId="Web-{1CA4060A-5219-7275-4790-23AE667E1D1E}" dt="2022-09-14T21:32:36.970" v="1070" actId="1076"/>
          <ac:picMkLst>
            <pc:docMk/>
            <pc:sldMk cId="2915967395" sldId="275"/>
            <ac:picMk id="12" creationId="{D9601AC7-30BE-BF8D-92CC-5836F055F6FB}"/>
          </ac:picMkLst>
        </pc:picChg>
      </pc:sldChg>
      <pc:sldChg chg="modSp">
        <pc:chgData name="Flandermeyer, Shane A." userId="S::shane.flandermeyer@ou.edu::459d23c9-8379-43a7-9efd-4f9f381c4f98" providerId="AD" clId="Web-{1CA4060A-5219-7275-4790-23AE667E1D1E}" dt="2022-09-14T22:24:55.992" v="1732" actId="20577"/>
        <pc:sldMkLst>
          <pc:docMk/>
          <pc:sldMk cId="2522469743" sldId="276"/>
        </pc:sldMkLst>
        <pc:spChg chg="mod">
          <ac:chgData name="Flandermeyer, Shane A." userId="S::shane.flandermeyer@ou.edu::459d23c9-8379-43a7-9efd-4f9f381c4f98" providerId="AD" clId="Web-{1CA4060A-5219-7275-4790-23AE667E1D1E}" dt="2022-09-14T22:24:55.992" v="1732" actId="20577"/>
          <ac:spMkLst>
            <pc:docMk/>
            <pc:sldMk cId="2522469743" sldId="276"/>
            <ac:spMk id="3" creationId="{819F3EF5-5B0A-3C90-63DD-8678343219C3}"/>
          </ac:spMkLst>
        </pc:spChg>
      </pc:sldChg>
      <pc:sldChg chg="addSp delSp modSp">
        <pc:chgData name="Flandermeyer, Shane A." userId="S::shane.flandermeyer@ou.edu::459d23c9-8379-43a7-9efd-4f9f381c4f98" providerId="AD" clId="Web-{1CA4060A-5219-7275-4790-23AE667E1D1E}" dt="2022-09-14T22:36:19.923" v="1867"/>
        <pc:sldMkLst>
          <pc:docMk/>
          <pc:sldMk cId="500412592" sldId="277"/>
        </pc:sldMkLst>
        <pc:spChg chg="mod">
          <ac:chgData name="Flandermeyer, Shane A." userId="S::shane.flandermeyer@ou.edu::459d23c9-8379-43a7-9efd-4f9f381c4f98" providerId="AD" clId="Web-{1CA4060A-5219-7275-4790-23AE667E1D1E}" dt="2022-09-14T22:30:54.333" v="1818" actId="20577"/>
          <ac:spMkLst>
            <pc:docMk/>
            <pc:sldMk cId="500412592" sldId="277"/>
            <ac:spMk id="2" creationId="{EFAAFCD4-82FE-AB2E-EE82-79274CDFB8D5}"/>
          </ac:spMkLst>
        </pc:spChg>
        <pc:spChg chg="del">
          <ac:chgData name="Flandermeyer, Shane A." userId="S::shane.flandermeyer@ou.edu::459d23c9-8379-43a7-9efd-4f9f381c4f98" providerId="AD" clId="Web-{1CA4060A-5219-7275-4790-23AE667E1D1E}" dt="2022-09-14T22:36:19.923" v="1867"/>
          <ac:spMkLst>
            <pc:docMk/>
            <pc:sldMk cId="500412592" sldId="277"/>
            <ac:spMk id="3" creationId="{0871CB51-7EAB-FB6B-0BFD-826412919897}"/>
          </ac:spMkLst>
        </pc:spChg>
        <pc:picChg chg="add mod">
          <ac:chgData name="Flandermeyer, Shane A." userId="S::shane.flandermeyer@ou.edu::459d23c9-8379-43a7-9efd-4f9f381c4f98" providerId="AD" clId="Web-{1CA4060A-5219-7275-4790-23AE667E1D1E}" dt="2022-09-14T22:34:50.529" v="1850" actId="1076"/>
          <ac:picMkLst>
            <pc:docMk/>
            <pc:sldMk cId="500412592" sldId="277"/>
            <ac:picMk id="4" creationId="{77D9F965-B8E1-6C69-5152-D63EB85BE1FC}"/>
          </ac:picMkLst>
        </pc:picChg>
        <pc:picChg chg="add mod">
          <ac:chgData name="Flandermeyer, Shane A." userId="S::shane.flandermeyer@ou.edu::459d23c9-8379-43a7-9efd-4f9f381c4f98" providerId="AD" clId="Web-{1CA4060A-5219-7275-4790-23AE667E1D1E}" dt="2022-09-14T22:35:52.172" v="1865" actId="1076"/>
          <ac:picMkLst>
            <pc:docMk/>
            <pc:sldMk cId="500412592" sldId="277"/>
            <ac:picMk id="5" creationId="{2C4783A2-76C8-8579-DDD4-6054804A780F}"/>
          </ac:picMkLst>
        </pc:picChg>
        <pc:picChg chg="add mod">
          <ac:chgData name="Flandermeyer, Shane A." userId="S::shane.flandermeyer@ou.edu::459d23c9-8379-43a7-9efd-4f9f381c4f98" providerId="AD" clId="Web-{1CA4060A-5219-7275-4790-23AE667E1D1E}" dt="2022-09-14T22:35:13.046" v="1860" actId="14100"/>
          <ac:picMkLst>
            <pc:docMk/>
            <pc:sldMk cId="500412592" sldId="277"/>
            <ac:picMk id="6" creationId="{0631BC6E-A4C6-C3FD-C284-8B078FE6C42F}"/>
          </ac:picMkLst>
        </pc:picChg>
        <pc:picChg chg="add mod ord">
          <ac:chgData name="Flandermeyer, Shane A." userId="S::shane.flandermeyer@ou.edu::459d23c9-8379-43a7-9efd-4f9f381c4f98" providerId="AD" clId="Web-{1CA4060A-5219-7275-4790-23AE667E1D1E}" dt="2022-09-14T22:36:00.422" v="1866" actId="1076"/>
          <ac:picMkLst>
            <pc:docMk/>
            <pc:sldMk cId="500412592" sldId="277"/>
            <ac:picMk id="7" creationId="{DD13816D-D027-79B8-532D-B6BEA66FAFDF}"/>
          </ac:picMkLst>
        </pc:picChg>
      </pc:sldChg>
      <pc:sldChg chg="delSp modSp add del">
        <pc:chgData name="Flandermeyer, Shane A." userId="S::shane.flandermeyer@ou.edu::459d23c9-8379-43a7-9efd-4f9f381c4f98" providerId="AD" clId="Web-{1CA4060A-5219-7275-4790-23AE667E1D1E}" dt="2022-09-14T22:24:23.100" v="1718" actId="20577"/>
        <pc:sldMkLst>
          <pc:docMk/>
          <pc:sldMk cId="3901997080" sldId="278"/>
        </pc:sldMkLst>
        <pc:spChg chg="mod">
          <ac:chgData name="Flandermeyer, Shane A." userId="S::shane.flandermeyer@ou.edu::459d23c9-8379-43a7-9efd-4f9f381c4f98" providerId="AD" clId="Web-{1CA4060A-5219-7275-4790-23AE667E1D1E}" dt="2022-09-14T22:24:23.100" v="1718" actId="20577"/>
          <ac:spMkLst>
            <pc:docMk/>
            <pc:sldMk cId="3901997080" sldId="278"/>
            <ac:spMk id="3" creationId="{E9174AE4-79A4-3E2B-0623-15205D10DA69}"/>
          </ac:spMkLst>
        </pc:spChg>
        <pc:picChg chg="del">
          <ac:chgData name="Flandermeyer, Shane A." userId="S::shane.flandermeyer@ou.edu::459d23c9-8379-43a7-9efd-4f9f381c4f98" providerId="AD" clId="Web-{1CA4060A-5219-7275-4790-23AE667E1D1E}" dt="2022-09-14T20:20:55.156" v="557"/>
          <ac:picMkLst>
            <pc:docMk/>
            <pc:sldMk cId="3901997080" sldId="278"/>
            <ac:picMk id="4" creationId="{E3D82602-E8C7-DB64-3FA5-5DB4C1939C17}"/>
          </ac:picMkLst>
        </pc:picChg>
      </pc:sldChg>
      <pc:sldChg chg="addSp delSp modSp">
        <pc:chgData name="Flandermeyer, Shane A." userId="S::shane.flandermeyer@ou.edu::459d23c9-8379-43a7-9efd-4f9f381c4f98" providerId="AD" clId="Web-{1CA4060A-5219-7275-4790-23AE667E1D1E}" dt="2022-09-14T22:41:20.762" v="1912" actId="20577"/>
        <pc:sldMkLst>
          <pc:docMk/>
          <pc:sldMk cId="76883814" sldId="279"/>
        </pc:sldMkLst>
        <pc:spChg chg="mod">
          <ac:chgData name="Flandermeyer, Shane A." userId="S::shane.flandermeyer@ou.edu::459d23c9-8379-43a7-9efd-4f9f381c4f98" providerId="AD" clId="Web-{1CA4060A-5219-7275-4790-23AE667E1D1E}" dt="2022-09-14T22:16:01.254" v="1438" actId="20577"/>
          <ac:spMkLst>
            <pc:docMk/>
            <pc:sldMk cId="76883814" sldId="279"/>
            <ac:spMk id="2" creationId="{9412390E-88E4-F680-442E-D89EEE63E522}"/>
          </ac:spMkLst>
        </pc:spChg>
        <pc:spChg chg="mod">
          <ac:chgData name="Flandermeyer, Shane A." userId="S::shane.flandermeyer@ou.edu::459d23c9-8379-43a7-9efd-4f9f381c4f98" providerId="AD" clId="Web-{1CA4060A-5219-7275-4790-23AE667E1D1E}" dt="2022-09-14T22:41:20.762" v="1912" actId="20577"/>
          <ac:spMkLst>
            <pc:docMk/>
            <pc:sldMk cId="76883814" sldId="279"/>
            <ac:spMk id="3" creationId="{A995CBBF-63B7-8F55-9860-7EE83B63D358}"/>
          </ac:spMkLst>
        </pc:spChg>
        <pc:picChg chg="add del mod">
          <ac:chgData name="Flandermeyer, Shane A." userId="S::shane.flandermeyer@ou.edu::459d23c9-8379-43a7-9efd-4f9f381c4f98" providerId="AD" clId="Web-{1CA4060A-5219-7275-4790-23AE667E1D1E}" dt="2022-09-14T22:11:21.197" v="1339"/>
          <ac:picMkLst>
            <pc:docMk/>
            <pc:sldMk cId="76883814" sldId="279"/>
            <ac:picMk id="4" creationId="{B67E444A-A835-DED9-5B36-7FC42CE8DF8C}"/>
          </ac:picMkLst>
        </pc:picChg>
        <pc:picChg chg="add del mod">
          <ac:chgData name="Flandermeyer, Shane A." userId="S::shane.flandermeyer@ou.edu::459d23c9-8379-43a7-9efd-4f9f381c4f98" providerId="AD" clId="Web-{1CA4060A-5219-7275-4790-23AE667E1D1E}" dt="2022-09-14T22:11:21.557" v="1340"/>
          <ac:picMkLst>
            <pc:docMk/>
            <pc:sldMk cId="76883814" sldId="279"/>
            <ac:picMk id="5" creationId="{338DDFCE-EF18-8210-F16B-8504C789F498}"/>
          </ac:picMkLst>
        </pc:picChg>
        <pc:picChg chg="add mod">
          <ac:chgData name="Flandermeyer, Shane A." userId="S::shane.flandermeyer@ou.edu::459d23c9-8379-43a7-9efd-4f9f381c4f98" providerId="AD" clId="Web-{1CA4060A-5219-7275-4790-23AE667E1D1E}" dt="2022-09-14T22:15:30.847" v="1403" actId="1076"/>
          <ac:picMkLst>
            <pc:docMk/>
            <pc:sldMk cId="76883814" sldId="279"/>
            <ac:picMk id="6" creationId="{020317E2-BDE3-8ADA-1841-C0B71590C733}"/>
          </ac:picMkLst>
        </pc:picChg>
        <pc:picChg chg="add mod">
          <ac:chgData name="Flandermeyer, Shane A." userId="S::shane.flandermeyer@ou.edu::459d23c9-8379-43a7-9efd-4f9f381c4f98" providerId="AD" clId="Web-{1CA4060A-5219-7275-4790-23AE667E1D1E}" dt="2022-09-14T22:15:27.331" v="1402" actId="1076"/>
          <ac:picMkLst>
            <pc:docMk/>
            <pc:sldMk cId="76883814" sldId="279"/>
            <ac:picMk id="7" creationId="{5689E812-710A-37FA-6BD0-7B228DF625C8}"/>
          </ac:picMkLst>
        </pc:picChg>
      </pc:sldChg>
      <pc:sldChg chg="modSp add del">
        <pc:chgData name="Flandermeyer, Shane A." userId="S::shane.flandermeyer@ou.edu::459d23c9-8379-43a7-9efd-4f9f381c4f98" providerId="AD" clId="Web-{1CA4060A-5219-7275-4790-23AE667E1D1E}" dt="2022-09-14T22:24:17.522" v="1715" actId="20577"/>
        <pc:sldMkLst>
          <pc:docMk/>
          <pc:sldMk cId="2238288834" sldId="280"/>
        </pc:sldMkLst>
        <pc:spChg chg="mod">
          <ac:chgData name="Flandermeyer, Shane A." userId="S::shane.flandermeyer@ou.edu::459d23c9-8379-43a7-9efd-4f9f381c4f98" providerId="AD" clId="Web-{1CA4060A-5219-7275-4790-23AE667E1D1E}" dt="2022-09-14T22:24:17.522" v="1715" actId="20577"/>
          <ac:spMkLst>
            <pc:docMk/>
            <pc:sldMk cId="2238288834" sldId="280"/>
            <ac:spMk id="3" creationId="{43703C58-16F8-1F95-C849-888A10D0070C}"/>
          </ac:spMkLst>
        </pc:spChg>
      </pc:sldChg>
      <pc:sldChg chg="modSp">
        <pc:chgData name="Flandermeyer, Shane A." userId="S::shane.flandermeyer@ou.edu::459d23c9-8379-43a7-9efd-4f9f381c4f98" providerId="AD" clId="Web-{1CA4060A-5219-7275-4790-23AE667E1D1E}" dt="2022-09-14T22:24:27.585" v="1721" actId="20577"/>
        <pc:sldMkLst>
          <pc:docMk/>
          <pc:sldMk cId="4172870902" sldId="283"/>
        </pc:sldMkLst>
        <pc:spChg chg="mod">
          <ac:chgData name="Flandermeyer, Shane A." userId="S::shane.flandermeyer@ou.edu::459d23c9-8379-43a7-9efd-4f9f381c4f98" providerId="AD" clId="Web-{1CA4060A-5219-7275-4790-23AE667E1D1E}" dt="2022-09-14T22:24:27.585" v="1721" actId="20577"/>
          <ac:spMkLst>
            <pc:docMk/>
            <pc:sldMk cId="4172870902" sldId="283"/>
            <ac:spMk id="3" creationId="{DE1D9D75-7A1C-D9A0-412A-912D6D508AA9}"/>
          </ac:spMkLst>
        </pc:spChg>
      </pc:sldChg>
      <pc:sldChg chg="del">
        <pc:chgData name="Flandermeyer, Shane A." userId="S::shane.flandermeyer@ou.edu::459d23c9-8379-43a7-9efd-4f9f381c4f98" providerId="AD" clId="Web-{1CA4060A-5219-7275-4790-23AE667E1D1E}" dt="2022-09-14T13:11:29.155" v="129"/>
        <pc:sldMkLst>
          <pc:docMk/>
          <pc:sldMk cId="326800571" sldId="284"/>
        </pc:sldMkLst>
      </pc:sldChg>
      <pc:sldChg chg="addSp delSp modSp">
        <pc:chgData name="Flandermeyer, Shane A." userId="S::shane.flandermeyer@ou.edu::459d23c9-8379-43a7-9efd-4f9f381c4f98" providerId="AD" clId="Web-{1CA4060A-5219-7275-4790-23AE667E1D1E}" dt="2022-09-14T22:39:41.430" v="1870" actId="1076"/>
        <pc:sldMkLst>
          <pc:docMk/>
          <pc:sldMk cId="2580799535" sldId="288"/>
        </pc:sldMkLst>
        <pc:spChg chg="mod">
          <ac:chgData name="Flandermeyer, Shane A." userId="S::shane.flandermeyer@ou.edu::459d23c9-8379-43a7-9efd-4f9f381c4f98" providerId="AD" clId="Web-{1CA4060A-5219-7275-4790-23AE667E1D1E}" dt="2022-09-14T22:29:32.080" v="1813" actId="20577"/>
          <ac:spMkLst>
            <pc:docMk/>
            <pc:sldMk cId="2580799535" sldId="288"/>
            <ac:spMk id="3" creationId="{AC1CC961-6592-1DFD-50A0-4CFE6B7E09D8}"/>
          </ac:spMkLst>
        </pc:spChg>
        <pc:picChg chg="del mod">
          <ac:chgData name="Flandermeyer, Shane A." userId="S::shane.flandermeyer@ou.edu::459d23c9-8379-43a7-9efd-4f9f381c4f98" providerId="AD" clId="Web-{1CA4060A-5219-7275-4790-23AE667E1D1E}" dt="2022-09-14T21:12:50.394" v="739"/>
          <ac:picMkLst>
            <pc:docMk/>
            <pc:sldMk cId="2580799535" sldId="288"/>
            <ac:picMk id="4" creationId="{194D6E30-442B-5647-83E5-DD4ED74A1695}"/>
          </ac:picMkLst>
        </pc:picChg>
        <pc:picChg chg="add del mod">
          <ac:chgData name="Flandermeyer, Shane A." userId="S::shane.flandermeyer@ou.edu::459d23c9-8379-43a7-9efd-4f9f381c4f98" providerId="AD" clId="Web-{1CA4060A-5219-7275-4790-23AE667E1D1E}" dt="2022-09-14T22:39:27.914" v="1868"/>
          <ac:picMkLst>
            <pc:docMk/>
            <pc:sldMk cId="2580799535" sldId="288"/>
            <ac:picMk id="4" creationId="{44FA14A5-76FC-5430-9FA4-767B85C37651}"/>
          </ac:picMkLst>
        </pc:picChg>
        <pc:picChg chg="add mod">
          <ac:chgData name="Flandermeyer, Shane A." userId="S::shane.flandermeyer@ou.edu::459d23c9-8379-43a7-9efd-4f9f381c4f98" providerId="AD" clId="Web-{1CA4060A-5219-7275-4790-23AE667E1D1E}" dt="2022-09-14T22:39:41.430" v="1870" actId="1076"/>
          <ac:picMkLst>
            <pc:docMk/>
            <pc:sldMk cId="2580799535" sldId="288"/>
            <ac:picMk id="5" creationId="{11CDDB99-D0B3-237A-04ED-E041F083FB78}"/>
          </ac:picMkLst>
        </pc:picChg>
        <pc:picChg chg="add del mod">
          <ac:chgData name="Flandermeyer, Shane A." userId="S::shane.flandermeyer@ou.edu::459d23c9-8379-43a7-9efd-4f9f381c4f98" providerId="AD" clId="Web-{1CA4060A-5219-7275-4790-23AE667E1D1E}" dt="2022-09-14T21:29:59.636" v="1010"/>
          <ac:picMkLst>
            <pc:docMk/>
            <pc:sldMk cId="2580799535" sldId="288"/>
            <ac:picMk id="5" creationId="{CC5663F1-7514-A3B0-FC17-006831FCCB20}"/>
          </ac:picMkLst>
        </pc:picChg>
        <pc:picChg chg="add del mod modCrop">
          <ac:chgData name="Flandermeyer, Shane A." userId="S::shane.flandermeyer@ou.edu::459d23c9-8379-43a7-9efd-4f9f381c4f98" providerId="AD" clId="Web-{1CA4060A-5219-7275-4790-23AE667E1D1E}" dt="2022-09-14T21:28:20.866" v="1000"/>
          <ac:picMkLst>
            <pc:docMk/>
            <pc:sldMk cId="2580799535" sldId="288"/>
            <ac:picMk id="6" creationId="{DBD565A7-CD2E-F5F6-6390-A2CCBB2779B3}"/>
          </ac:picMkLst>
        </pc:picChg>
        <pc:picChg chg="add mod">
          <ac:chgData name="Flandermeyer, Shane A." userId="S::shane.flandermeyer@ou.edu::459d23c9-8379-43a7-9efd-4f9f381c4f98" providerId="AD" clId="Web-{1CA4060A-5219-7275-4790-23AE667E1D1E}" dt="2022-09-14T21:31:20.779" v="1053" actId="1076"/>
          <ac:picMkLst>
            <pc:docMk/>
            <pc:sldMk cId="2580799535" sldId="288"/>
            <ac:picMk id="7" creationId="{4FB4C3B9-7B97-E5BB-E4EB-95C3352D87FB}"/>
          </ac:picMkLst>
        </pc:picChg>
        <pc:picChg chg="add del mod modCrop">
          <ac:chgData name="Flandermeyer, Shane A." userId="S::shane.flandermeyer@ou.edu::459d23c9-8379-43a7-9efd-4f9f381c4f98" providerId="AD" clId="Web-{1CA4060A-5219-7275-4790-23AE667E1D1E}" dt="2022-09-14T22:12:18.684" v="1345"/>
          <ac:picMkLst>
            <pc:docMk/>
            <pc:sldMk cId="2580799535" sldId="288"/>
            <ac:picMk id="8" creationId="{B92BB957-81D8-A04A-5C56-85AE6FD745A1}"/>
          </ac:picMkLst>
        </pc:picChg>
      </pc:sldChg>
      <pc:sldChg chg="addSp modSp">
        <pc:chgData name="Flandermeyer, Shane A." userId="S::shane.flandermeyer@ou.edu::459d23c9-8379-43a7-9efd-4f9f381c4f98" providerId="AD" clId="Web-{1CA4060A-5219-7275-4790-23AE667E1D1E}" dt="2022-09-14T22:24:40.460" v="1725" actId="20577"/>
        <pc:sldMkLst>
          <pc:docMk/>
          <pc:sldMk cId="3269492786" sldId="289"/>
        </pc:sldMkLst>
        <pc:spChg chg="mod">
          <ac:chgData name="Flandermeyer, Shane A." userId="S::shane.flandermeyer@ou.edu::459d23c9-8379-43a7-9efd-4f9f381c4f98" providerId="AD" clId="Web-{1CA4060A-5219-7275-4790-23AE667E1D1E}" dt="2022-09-14T20:03:41.278" v="218" actId="20577"/>
          <ac:spMkLst>
            <pc:docMk/>
            <pc:sldMk cId="3269492786" sldId="289"/>
            <ac:spMk id="2" creationId="{DE90DDA8-5424-225C-53FE-6E42D8779E1A}"/>
          </ac:spMkLst>
        </pc:spChg>
        <pc:spChg chg="mod">
          <ac:chgData name="Flandermeyer, Shane A." userId="S::shane.flandermeyer@ou.edu::459d23c9-8379-43a7-9efd-4f9f381c4f98" providerId="AD" clId="Web-{1CA4060A-5219-7275-4790-23AE667E1D1E}" dt="2022-09-14T22:24:40.460" v="1725" actId="20577"/>
          <ac:spMkLst>
            <pc:docMk/>
            <pc:sldMk cId="3269492786" sldId="289"/>
            <ac:spMk id="3" creationId="{1B1CE11A-B7B4-6CA2-5B9D-EE7BEEE940AB}"/>
          </ac:spMkLst>
        </pc:spChg>
        <pc:picChg chg="mod">
          <ac:chgData name="Flandermeyer, Shane A." userId="S::shane.flandermeyer@ou.edu::459d23c9-8379-43a7-9efd-4f9f381c4f98" providerId="AD" clId="Web-{1CA4060A-5219-7275-4790-23AE667E1D1E}" dt="2022-09-14T20:06:46.847" v="247" actId="1076"/>
          <ac:picMkLst>
            <pc:docMk/>
            <pc:sldMk cId="3269492786" sldId="289"/>
            <ac:picMk id="4" creationId="{8976857E-2FFB-91B2-47FF-2FEA6109F3B6}"/>
          </ac:picMkLst>
        </pc:picChg>
        <pc:picChg chg="add mod">
          <ac:chgData name="Flandermeyer, Shane A." userId="S::shane.flandermeyer@ou.edu::459d23c9-8379-43a7-9efd-4f9f381c4f98" providerId="AD" clId="Web-{1CA4060A-5219-7275-4790-23AE667E1D1E}" dt="2022-09-14T20:06:50.566" v="248" actId="1076"/>
          <ac:picMkLst>
            <pc:docMk/>
            <pc:sldMk cId="3269492786" sldId="289"/>
            <ac:picMk id="5" creationId="{1CD2AC9A-D922-894D-E367-7C69FD9580C6}"/>
          </ac:picMkLst>
        </pc:picChg>
        <pc:cxnChg chg="add mod">
          <ac:chgData name="Flandermeyer, Shane A." userId="S::shane.flandermeyer@ou.edu::459d23c9-8379-43a7-9efd-4f9f381c4f98" providerId="AD" clId="Web-{1CA4060A-5219-7275-4790-23AE667E1D1E}" dt="2022-09-14T20:10:17.276" v="360" actId="14100"/>
          <ac:cxnSpMkLst>
            <pc:docMk/>
            <pc:sldMk cId="3269492786" sldId="289"/>
            <ac:cxnSpMk id="6" creationId="{906DE79E-8833-78B0-595D-187C7A6A47F1}"/>
          </ac:cxnSpMkLst>
        </pc:cxnChg>
      </pc:sldChg>
      <pc:sldChg chg="addSp delSp modSp">
        <pc:chgData name="Flandermeyer, Shane A." userId="S::shane.flandermeyer@ou.edu::459d23c9-8379-43a7-9efd-4f9f381c4f98" providerId="AD" clId="Web-{1CA4060A-5219-7275-4790-23AE667E1D1E}" dt="2022-09-14T22:50:23.094" v="1918" actId="1076"/>
        <pc:sldMkLst>
          <pc:docMk/>
          <pc:sldMk cId="4067372839" sldId="290"/>
        </pc:sldMkLst>
        <pc:spChg chg="mod">
          <ac:chgData name="Flandermeyer, Shane A." userId="S::shane.flandermeyer@ou.edu::459d23c9-8379-43a7-9efd-4f9f381c4f98" providerId="AD" clId="Web-{1CA4060A-5219-7275-4790-23AE667E1D1E}" dt="2022-09-14T22:30:57.646" v="1824" actId="20577"/>
          <ac:spMkLst>
            <pc:docMk/>
            <pc:sldMk cId="4067372839" sldId="290"/>
            <ac:spMk id="2" creationId="{83C27D55-E75F-576C-82D3-AF75F50F4220}"/>
          </ac:spMkLst>
        </pc:spChg>
        <pc:picChg chg="add del mod">
          <ac:chgData name="Flandermeyer, Shane A." userId="S::shane.flandermeyer@ou.edu::459d23c9-8379-43a7-9efd-4f9f381c4f98" providerId="AD" clId="Web-{1CA4060A-5219-7275-4790-23AE667E1D1E}" dt="2022-09-14T22:48:58.106" v="1915"/>
          <ac:picMkLst>
            <pc:docMk/>
            <pc:sldMk cId="4067372839" sldId="290"/>
            <ac:picMk id="4" creationId="{5790764A-5A2B-E27E-8E7F-5B4EE43F898D}"/>
          </ac:picMkLst>
        </pc:picChg>
        <pc:picChg chg="add mod">
          <ac:chgData name="Flandermeyer, Shane A." userId="S::shane.flandermeyer@ou.edu::459d23c9-8379-43a7-9efd-4f9f381c4f98" providerId="AD" clId="Web-{1CA4060A-5219-7275-4790-23AE667E1D1E}" dt="2022-09-14T22:50:23.094" v="1918" actId="1076"/>
          <ac:picMkLst>
            <pc:docMk/>
            <pc:sldMk cId="4067372839" sldId="290"/>
            <ac:picMk id="5" creationId="{B57CACC2-CC3C-6E05-5BFB-0132DBE59BDD}"/>
          </ac:picMkLst>
        </pc:picChg>
      </pc:sldChg>
      <pc:sldChg chg="addSp delSp modSp">
        <pc:chgData name="Flandermeyer, Shane A." userId="S::shane.flandermeyer@ou.edu::459d23c9-8379-43a7-9efd-4f9f381c4f98" providerId="AD" clId="Web-{1CA4060A-5219-7275-4790-23AE667E1D1E}" dt="2022-09-14T22:24:32.351" v="1723" actId="20577"/>
        <pc:sldMkLst>
          <pc:docMk/>
          <pc:sldMk cId="767004210" sldId="291"/>
        </pc:sldMkLst>
        <pc:spChg chg="mod">
          <ac:chgData name="Flandermeyer, Shane A." userId="S::shane.flandermeyer@ou.edu::459d23c9-8379-43a7-9efd-4f9f381c4f98" providerId="AD" clId="Web-{1CA4060A-5219-7275-4790-23AE667E1D1E}" dt="2022-09-14T22:24:32.351" v="1723" actId="20577"/>
          <ac:spMkLst>
            <pc:docMk/>
            <pc:sldMk cId="767004210" sldId="291"/>
            <ac:spMk id="3" creationId="{F39AA936-84C7-2670-6482-C0F4C5B23977}"/>
          </ac:spMkLst>
        </pc:spChg>
        <pc:picChg chg="del mod">
          <ac:chgData name="Flandermeyer, Shane A." userId="S::shane.flandermeyer@ou.edu::459d23c9-8379-43a7-9efd-4f9f381c4f98" providerId="AD" clId="Web-{1CA4060A-5219-7275-4790-23AE667E1D1E}" dt="2022-09-14T20:17:28.680" v="531"/>
          <ac:picMkLst>
            <pc:docMk/>
            <pc:sldMk cId="767004210" sldId="291"/>
            <ac:picMk id="5" creationId="{70F5D6A5-B0B8-8036-6B30-5012F4F9728E}"/>
          </ac:picMkLst>
        </pc:picChg>
        <pc:picChg chg="add del mod">
          <ac:chgData name="Flandermeyer, Shane A." userId="S::shane.flandermeyer@ou.edu::459d23c9-8379-43a7-9efd-4f9f381c4f98" providerId="AD" clId="Web-{1CA4060A-5219-7275-4790-23AE667E1D1E}" dt="2022-09-14T20:17:29.462" v="533"/>
          <ac:picMkLst>
            <pc:docMk/>
            <pc:sldMk cId="767004210" sldId="291"/>
            <ac:picMk id="6" creationId="{EDCEE293-2F28-9226-3F17-0D06177C10CB}"/>
          </ac:picMkLst>
        </pc:picChg>
        <pc:cxnChg chg="add del mod">
          <ac:chgData name="Flandermeyer, Shane A." userId="S::shane.flandermeyer@ou.edu::459d23c9-8379-43a7-9efd-4f9f381c4f98" providerId="AD" clId="Web-{1CA4060A-5219-7275-4790-23AE667E1D1E}" dt="2022-09-14T20:17:29.196" v="532"/>
          <ac:cxnSpMkLst>
            <pc:docMk/>
            <pc:sldMk cId="767004210" sldId="291"/>
            <ac:cxnSpMk id="7" creationId="{C1E218C3-77AF-D1C9-055B-B4CBBB6C0746}"/>
          </ac:cxnSpMkLst>
        </pc:cxnChg>
      </pc:sldChg>
      <pc:sldChg chg="modSp new del">
        <pc:chgData name="Flandermeyer, Shane A." userId="S::shane.flandermeyer@ou.edu::459d23c9-8379-43a7-9efd-4f9f381c4f98" providerId="AD" clId="Web-{1CA4060A-5219-7275-4790-23AE667E1D1E}" dt="2022-09-14T20:21:54.517" v="569"/>
        <pc:sldMkLst>
          <pc:docMk/>
          <pc:sldMk cId="3921058637" sldId="292"/>
        </pc:sldMkLst>
        <pc:spChg chg="mod">
          <ac:chgData name="Flandermeyer, Shane A." userId="S::shane.flandermeyer@ou.edu::459d23c9-8379-43a7-9efd-4f9f381c4f98" providerId="AD" clId="Web-{1CA4060A-5219-7275-4790-23AE667E1D1E}" dt="2022-09-14T13:15:45.758" v="193" actId="20577"/>
          <ac:spMkLst>
            <pc:docMk/>
            <pc:sldMk cId="3921058637" sldId="292"/>
            <ac:spMk id="2" creationId="{638452EC-69CA-DE4A-FB59-4EE7A0177E40}"/>
          </ac:spMkLst>
        </pc:spChg>
      </pc:sldChg>
      <pc:sldChg chg="modSp add replId">
        <pc:chgData name="Flandermeyer, Shane A." userId="S::shane.flandermeyer@ou.edu::459d23c9-8379-43a7-9efd-4f9f381c4f98" providerId="AD" clId="Web-{1CA4060A-5219-7275-4790-23AE667E1D1E}" dt="2022-09-14T22:26:19.792" v="1733" actId="14100"/>
        <pc:sldMkLst>
          <pc:docMk/>
          <pc:sldMk cId="2586373835" sldId="293"/>
        </pc:sldMkLst>
        <pc:spChg chg="mod">
          <ac:chgData name="Flandermeyer, Shane A." userId="S::shane.flandermeyer@ou.edu::459d23c9-8379-43a7-9efd-4f9f381c4f98" providerId="AD" clId="Web-{1CA4060A-5219-7275-4790-23AE667E1D1E}" dt="2022-09-14T22:24:35.741" v="1724" actId="20577"/>
          <ac:spMkLst>
            <pc:docMk/>
            <pc:sldMk cId="2586373835" sldId="293"/>
            <ac:spMk id="3" creationId="{F39AA936-84C7-2670-6482-C0F4C5B23977}"/>
          </ac:spMkLst>
        </pc:spChg>
        <pc:picChg chg="mod">
          <ac:chgData name="Flandermeyer, Shane A." userId="S::shane.flandermeyer@ou.edu::459d23c9-8379-43a7-9efd-4f9f381c4f98" providerId="AD" clId="Web-{1CA4060A-5219-7275-4790-23AE667E1D1E}" dt="2022-09-14T22:26:19.792" v="1733" actId="14100"/>
          <ac:picMkLst>
            <pc:docMk/>
            <pc:sldMk cId="2586373835" sldId="293"/>
            <ac:picMk id="6" creationId="{EDCEE293-2F28-9226-3F17-0D06177C10CB}"/>
          </ac:picMkLst>
        </pc:picChg>
      </pc:sldChg>
      <pc:sldChg chg="addSp modSp add replId">
        <pc:chgData name="Flandermeyer, Shane A." userId="S::shane.flandermeyer@ou.edu::459d23c9-8379-43a7-9efd-4f9f381c4f98" providerId="AD" clId="Web-{1CA4060A-5219-7275-4790-23AE667E1D1E}" dt="2022-09-14T22:24:20.381" v="1717" actId="20577"/>
        <pc:sldMkLst>
          <pc:docMk/>
          <pc:sldMk cId="4098486501" sldId="294"/>
        </pc:sldMkLst>
        <pc:spChg chg="mod">
          <ac:chgData name="Flandermeyer, Shane A." userId="S::shane.flandermeyer@ou.edu::459d23c9-8379-43a7-9efd-4f9f381c4f98" providerId="AD" clId="Web-{1CA4060A-5219-7275-4790-23AE667E1D1E}" dt="2022-09-14T22:24:20.381" v="1717" actId="20577"/>
          <ac:spMkLst>
            <pc:docMk/>
            <pc:sldMk cId="4098486501" sldId="294"/>
            <ac:spMk id="3" creationId="{43703C58-16F8-1F95-C849-888A10D0070C}"/>
          </ac:spMkLst>
        </pc:spChg>
        <pc:picChg chg="add mod">
          <ac:chgData name="Flandermeyer, Shane A." userId="S::shane.flandermeyer@ou.edu::459d23c9-8379-43a7-9efd-4f9f381c4f98" providerId="AD" clId="Web-{1CA4060A-5219-7275-4790-23AE667E1D1E}" dt="2022-09-14T20:21:02.015" v="563" actId="1076"/>
          <ac:picMkLst>
            <pc:docMk/>
            <pc:sldMk cId="4098486501" sldId="294"/>
            <ac:picMk id="4" creationId="{5768BF4D-28C6-5124-5747-0FC9EDC8BECC}"/>
          </ac:picMkLst>
        </pc:picChg>
      </pc:sldChg>
      <pc:sldChg chg="addSp delSp modSp new">
        <pc:chgData name="Flandermeyer, Shane A." userId="S::shane.flandermeyer@ou.edu::459d23c9-8379-43a7-9efd-4f9f381c4f98" providerId="AD" clId="Web-{1CA4060A-5219-7275-4790-23AE667E1D1E}" dt="2022-09-14T22:41:02.605" v="1905" actId="20577"/>
        <pc:sldMkLst>
          <pc:docMk/>
          <pc:sldMk cId="2143635939" sldId="295"/>
        </pc:sldMkLst>
        <pc:spChg chg="mod">
          <ac:chgData name="Flandermeyer, Shane A." userId="S::shane.flandermeyer@ou.edu::459d23c9-8379-43a7-9efd-4f9f381c4f98" providerId="AD" clId="Web-{1CA4060A-5219-7275-4790-23AE667E1D1E}" dt="2022-09-14T21:32:00.234" v="1065" actId="20577"/>
          <ac:spMkLst>
            <pc:docMk/>
            <pc:sldMk cId="2143635939" sldId="295"/>
            <ac:spMk id="2" creationId="{F9D83FDF-E895-A1F6-504D-B0384E5BD603}"/>
          </ac:spMkLst>
        </pc:spChg>
        <pc:spChg chg="mod">
          <ac:chgData name="Flandermeyer, Shane A." userId="S::shane.flandermeyer@ou.edu::459d23c9-8379-43a7-9efd-4f9f381c4f98" providerId="AD" clId="Web-{1CA4060A-5219-7275-4790-23AE667E1D1E}" dt="2022-09-14T22:41:02.605" v="1905" actId="20577"/>
          <ac:spMkLst>
            <pc:docMk/>
            <pc:sldMk cId="2143635939" sldId="295"/>
            <ac:spMk id="3" creationId="{460BBEE2-434E-1C0F-3063-C1F32A68D209}"/>
          </ac:spMkLst>
        </pc:spChg>
        <pc:picChg chg="add mod">
          <ac:chgData name="Flandermeyer, Shane A." userId="S::shane.flandermeyer@ou.edu::459d23c9-8379-43a7-9efd-4f9f381c4f98" providerId="AD" clId="Web-{1CA4060A-5219-7275-4790-23AE667E1D1E}" dt="2022-09-14T22:40:20.260" v="1871" actId="1076"/>
          <ac:picMkLst>
            <pc:docMk/>
            <pc:sldMk cId="2143635939" sldId="295"/>
            <ac:picMk id="4" creationId="{AA9793EC-2D7A-42E8-11DD-BC04E00CBCCD}"/>
          </ac:picMkLst>
        </pc:picChg>
        <pc:cxnChg chg="add del mod">
          <ac:chgData name="Flandermeyer, Shane A." userId="S::shane.flandermeyer@ou.edu::459d23c9-8379-43a7-9efd-4f9f381c4f98" providerId="AD" clId="Web-{1CA4060A-5219-7275-4790-23AE667E1D1E}" dt="2022-09-14T21:41:10.942" v="1301"/>
          <ac:cxnSpMkLst>
            <pc:docMk/>
            <pc:sldMk cId="2143635939" sldId="295"/>
            <ac:cxnSpMk id="5" creationId="{F1194843-DF8E-DCFF-CF0A-DDAF4D9717AB}"/>
          </ac:cxnSpMkLst>
        </pc:cxnChg>
        <pc:cxnChg chg="add del">
          <ac:chgData name="Flandermeyer, Shane A." userId="S::shane.flandermeyer@ou.edu::459d23c9-8379-43a7-9efd-4f9f381c4f98" providerId="AD" clId="Web-{1CA4060A-5219-7275-4790-23AE667E1D1E}" dt="2022-09-14T21:41:20.568" v="1303"/>
          <ac:cxnSpMkLst>
            <pc:docMk/>
            <pc:sldMk cId="2143635939" sldId="295"/>
            <ac:cxnSpMk id="6" creationId="{AE83FF1E-C0E4-D941-246D-D239735C3AC0}"/>
          </ac:cxnSpMkLst>
        </pc:cxnChg>
      </pc:sldChg>
      <pc:sldChg chg="delSp new del">
        <pc:chgData name="Flandermeyer, Shane A." userId="S::shane.flandermeyer@ou.edu::459d23c9-8379-43a7-9efd-4f9f381c4f98" providerId="AD" clId="Web-{1CA4060A-5219-7275-4790-23AE667E1D1E}" dt="2022-09-14T22:16:14.145" v="1441"/>
        <pc:sldMkLst>
          <pc:docMk/>
          <pc:sldMk cId="1820362662" sldId="296"/>
        </pc:sldMkLst>
        <pc:spChg chg="del">
          <ac:chgData name="Flandermeyer, Shane A." userId="S::shane.flandermeyer@ou.edu::459d23c9-8379-43a7-9efd-4f9f381c4f98" providerId="AD" clId="Web-{1CA4060A-5219-7275-4790-23AE667E1D1E}" dt="2022-09-14T22:16:11.755" v="1440"/>
          <ac:spMkLst>
            <pc:docMk/>
            <pc:sldMk cId="1820362662" sldId="296"/>
            <ac:spMk id="2" creationId="{126C89DB-9ACB-7BD3-324B-CB2E4F3E4786}"/>
          </ac:spMkLst>
        </pc:spChg>
      </pc:sldChg>
    </pc:docChg>
  </pc:docChgLst>
  <pc:docChgLst>
    <pc:chgData name="Flandermeyer, Shane A." userId="S::shane.flandermeyer@ou.edu::459d23c9-8379-43a7-9efd-4f9f381c4f98" providerId="AD" clId="Web-{9F8D947F-C477-A592-FCB6-B3DC8DDE6317}"/>
    <pc:docChg chg="addSld delSld modSld">
      <pc:chgData name="Flandermeyer, Shane A." userId="S::shane.flandermeyer@ou.edu::459d23c9-8379-43a7-9efd-4f9f381c4f98" providerId="AD" clId="Web-{9F8D947F-C477-A592-FCB6-B3DC8DDE6317}" dt="2022-09-29T11:53:39.980" v="14"/>
      <pc:docMkLst>
        <pc:docMk/>
      </pc:docMkLst>
      <pc:sldChg chg="addSp delSp modSp del">
        <pc:chgData name="Flandermeyer, Shane A." userId="S::shane.flandermeyer@ou.edu::459d23c9-8379-43a7-9efd-4f9f381c4f98" providerId="AD" clId="Web-{9F8D947F-C477-A592-FCB6-B3DC8DDE6317}" dt="2022-09-29T11:53:39.980" v="14"/>
        <pc:sldMkLst>
          <pc:docMk/>
          <pc:sldMk cId="712541959" sldId="296"/>
        </pc:sldMkLst>
        <pc:spChg chg="mod">
          <ac:chgData name="Flandermeyer, Shane A." userId="S::shane.flandermeyer@ou.edu::459d23c9-8379-43a7-9efd-4f9f381c4f98" providerId="AD" clId="Web-{9F8D947F-C477-A592-FCB6-B3DC8DDE6317}" dt="2022-09-29T11:52:28.117" v="11" actId="20577"/>
          <ac:spMkLst>
            <pc:docMk/>
            <pc:sldMk cId="712541959" sldId="296"/>
            <ac:spMk id="3" creationId="{DE1D9D75-7A1C-D9A0-412A-912D6D508AA9}"/>
          </ac:spMkLst>
        </pc:spChg>
        <pc:picChg chg="mod">
          <ac:chgData name="Flandermeyer, Shane A." userId="S::shane.flandermeyer@ou.edu::459d23c9-8379-43a7-9efd-4f9f381c4f98" providerId="AD" clId="Web-{9F8D947F-C477-A592-FCB6-B3DC8DDE6317}" dt="2022-09-29T11:52:00.412" v="6" actId="1076"/>
          <ac:picMkLst>
            <pc:docMk/>
            <pc:sldMk cId="712541959" sldId="296"/>
            <ac:picMk id="5" creationId="{C0EAEF83-E30C-E417-5093-CC542C33F2D4}"/>
          </ac:picMkLst>
        </pc:picChg>
        <pc:picChg chg="add del mod">
          <ac:chgData name="Flandermeyer, Shane A." userId="S::shane.flandermeyer@ou.edu::459d23c9-8379-43a7-9efd-4f9f381c4f98" providerId="AD" clId="Web-{9F8D947F-C477-A592-FCB6-B3DC8DDE6317}" dt="2022-09-29T11:52:28.679" v="12"/>
          <ac:picMkLst>
            <pc:docMk/>
            <pc:sldMk cId="712541959" sldId="296"/>
            <ac:picMk id="7" creationId="{E6749488-A1C1-E754-D161-820BB66BBB1C}"/>
          </ac:picMkLst>
        </pc:picChg>
        <pc:picChg chg="del">
          <ac:chgData name="Flandermeyer, Shane A." userId="S::shane.flandermeyer@ou.edu::459d23c9-8379-43a7-9efd-4f9f381c4f98" providerId="AD" clId="Web-{9F8D947F-C477-A592-FCB6-B3DC8DDE6317}" dt="2022-09-29T11:51:37.083" v="0"/>
          <ac:picMkLst>
            <pc:docMk/>
            <pc:sldMk cId="712541959" sldId="296"/>
            <ac:picMk id="12" creationId="{A6B9A4EC-29DD-3169-47AA-8F916CB24302}"/>
          </ac:picMkLst>
        </pc:picChg>
      </pc:sldChg>
      <pc:sldChg chg="modSp add replId">
        <pc:chgData name="Flandermeyer, Shane A." userId="S::shane.flandermeyer@ou.edu::459d23c9-8379-43a7-9efd-4f9f381c4f98" providerId="AD" clId="Web-{9F8D947F-C477-A592-FCB6-B3DC8DDE6317}" dt="2022-09-29T11:53:27.682" v="13"/>
        <pc:sldMkLst>
          <pc:docMk/>
          <pc:sldMk cId="2491560091" sldId="297"/>
        </pc:sldMkLst>
        <pc:picChg chg="mod">
          <ac:chgData name="Flandermeyer, Shane A." userId="S::shane.flandermeyer@ou.edu::459d23c9-8379-43a7-9efd-4f9f381c4f98" providerId="AD" clId="Web-{9F8D947F-C477-A592-FCB6-B3DC8DDE6317}" dt="2022-09-29T11:53:27.682" v="13"/>
          <ac:picMkLst>
            <pc:docMk/>
            <pc:sldMk cId="2491560091" sldId="297"/>
            <ac:picMk id="7" creationId="{E6749488-A1C1-E754-D161-820BB66BBB1C}"/>
          </ac:picMkLst>
        </pc:picChg>
      </pc:sldChg>
    </pc:docChg>
  </pc:docChgLst>
  <pc:docChgLst>
    <pc:chgData name="Flandermeyer, Shane A." userId="S::shane.flandermeyer@ou.edu::459d23c9-8379-43a7-9efd-4f9f381c4f98" providerId="AD" clId="Web-{7C588966-D1AA-46BE-462D-FB7FD161E121}"/>
    <pc:docChg chg="modSld">
      <pc:chgData name="Flandermeyer, Shane A." userId="S::shane.flandermeyer@ou.edu::459d23c9-8379-43a7-9efd-4f9f381c4f98" providerId="AD" clId="Web-{7C588966-D1AA-46BE-462D-FB7FD161E121}" dt="2022-09-01T01:13:24.385" v="25" actId="20577"/>
      <pc:docMkLst>
        <pc:docMk/>
      </pc:docMkLst>
      <pc:sldChg chg="modSp">
        <pc:chgData name="Flandermeyer, Shane A." userId="S::shane.flandermeyer@ou.edu::459d23c9-8379-43a7-9efd-4f9f381c4f98" providerId="AD" clId="Web-{7C588966-D1AA-46BE-462D-FB7FD161E121}" dt="2022-09-01T01:13:24.385" v="25" actId="20577"/>
        <pc:sldMkLst>
          <pc:docMk/>
          <pc:sldMk cId="0" sldId="256"/>
        </pc:sldMkLst>
        <pc:spChg chg="mod">
          <ac:chgData name="Flandermeyer, Shane A." userId="S::shane.flandermeyer@ou.edu::459d23c9-8379-43a7-9efd-4f9f381c4f98" providerId="AD" clId="Web-{7C588966-D1AA-46BE-462D-FB7FD161E121}" dt="2022-09-01T01:13:24.385" v="25" actId="20577"/>
          <ac:spMkLst>
            <pc:docMk/>
            <pc:sldMk cId="0" sldId="256"/>
            <ac:spMk id="55" creationId="{00000000-0000-0000-0000-000000000000}"/>
          </ac:spMkLst>
        </pc:spChg>
      </pc:sldChg>
    </pc:docChg>
  </pc:docChgLst>
  <pc:docChgLst>
    <pc:chgData name="Flandermeyer, Shane A." userId="459d23c9-8379-43a7-9efd-4f9f381c4f98" providerId="ADAL" clId="{A37E6343-6491-4CEE-AFA6-D9629FE875B0}"/>
    <pc:docChg chg="custSel delSld modSld">
      <pc:chgData name="Flandermeyer, Shane A." userId="459d23c9-8379-43a7-9efd-4f9f381c4f98" providerId="ADAL" clId="{A37E6343-6491-4CEE-AFA6-D9629FE875B0}" dt="2022-09-27T22:56:02.318" v="30" actId="47"/>
      <pc:docMkLst>
        <pc:docMk/>
      </pc:docMkLst>
      <pc:sldChg chg="del">
        <pc:chgData name="Flandermeyer, Shane A." userId="459d23c9-8379-43a7-9efd-4f9f381c4f98" providerId="ADAL" clId="{A37E6343-6491-4CEE-AFA6-D9629FE875B0}" dt="2022-09-27T22:56:02.318" v="30" actId="47"/>
        <pc:sldMkLst>
          <pc:docMk/>
          <pc:sldMk cId="4172870902" sldId="283"/>
        </pc:sldMkLst>
      </pc:sldChg>
      <pc:sldChg chg="addSp delSp modSp mod">
        <pc:chgData name="Flandermeyer, Shane A." userId="459d23c9-8379-43a7-9efd-4f9f381c4f98" providerId="ADAL" clId="{A37E6343-6491-4CEE-AFA6-D9629FE875B0}" dt="2022-09-27T22:55:44.980" v="29" actId="1076"/>
        <pc:sldMkLst>
          <pc:docMk/>
          <pc:sldMk cId="712541959" sldId="296"/>
        </pc:sldMkLst>
        <pc:picChg chg="add del mod modCrop">
          <ac:chgData name="Flandermeyer, Shane A." userId="459d23c9-8379-43a7-9efd-4f9f381c4f98" providerId="ADAL" clId="{A37E6343-6491-4CEE-AFA6-D9629FE875B0}" dt="2022-09-27T22:55:06.895" v="22" actId="478"/>
          <ac:picMkLst>
            <pc:docMk/>
            <pc:sldMk cId="712541959" sldId="296"/>
            <ac:picMk id="9" creationId="{15167237-626E-AAA8-758F-C6982407BE26}"/>
          </ac:picMkLst>
        </pc:picChg>
        <pc:picChg chg="del mod modCrop">
          <ac:chgData name="Flandermeyer, Shane A." userId="459d23c9-8379-43a7-9efd-4f9f381c4f98" providerId="ADAL" clId="{A37E6343-6491-4CEE-AFA6-D9629FE875B0}" dt="2022-09-27T22:46:38.985" v="9" actId="478"/>
          <ac:picMkLst>
            <pc:docMk/>
            <pc:sldMk cId="712541959" sldId="296"/>
            <ac:picMk id="11" creationId="{CFAB7266-1AC0-DDDF-D81E-1B9DFD943E5D}"/>
          </ac:picMkLst>
        </pc:picChg>
        <pc:picChg chg="add mod modCrop">
          <ac:chgData name="Flandermeyer, Shane A." userId="459d23c9-8379-43a7-9efd-4f9f381c4f98" providerId="ADAL" clId="{A37E6343-6491-4CEE-AFA6-D9629FE875B0}" dt="2022-09-27T22:55:44.980" v="29" actId="1076"/>
          <ac:picMkLst>
            <pc:docMk/>
            <pc:sldMk cId="712541959" sldId="296"/>
            <ac:picMk id="12" creationId="{A6B9A4EC-29DD-3169-47AA-8F916CB243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111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7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569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1"/>
          <p:cNvSpPr txBox="1"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lvl="1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Merriweather Sans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Merriweather Sans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678" y="796045"/>
            <a:ext cx="4298122" cy="4093952"/>
          </a:xfrm>
        </p:spPr>
        <p:txBody>
          <a:bodyPr/>
          <a:lstStyle>
            <a:lvl1pPr>
              <a:spcBef>
                <a:spcPts val="900"/>
              </a:spcBef>
              <a:defRPr sz="1600"/>
            </a:lvl1pPr>
            <a:lvl2pPr>
              <a:spcBef>
                <a:spcPts val="900"/>
              </a:spcBef>
              <a:defRPr sz="1400"/>
            </a:lvl2pPr>
            <a:lvl3pPr>
              <a:spcBef>
                <a:spcPts val="900"/>
              </a:spcBef>
              <a:defRPr sz="1200"/>
            </a:lvl3pPr>
            <a:lvl4pPr>
              <a:spcBef>
                <a:spcPts val="900"/>
              </a:spcBef>
              <a:defRPr sz="1100"/>
            </a:lvl4pPr>
            <a:lvl5pPr>
              <a:spcBef>
                <a:spcPts val="900"/>
              </a:spcBef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796045"/>
            <a:ext cx="4314675" cy="4093952"/>
          </a:xfrm>
        </p:spPr>
        <p:txBody>
          <a:bodyPr/>
          <a:lstStyle>
            <a:lvl1pPr>
              <a:spcBef>
                <a:spcPts val="900"/>
              </a:spcBef>
              <a:defRPr sz="1600"/>
            </a:lvl1pPr>
            <a:lvl2pPr>
              <a:spcBef>
                <a:spcPts val="900"/>
              </a:spcBef>
              <a:defRPr sz="1400"/>
            </a:lvl2pPr>
            <a:lvl3pPr>
              <a:spcBef>
                <a:spcPts val="900"/>
              </a:spcBef>
              <a:defRPr sz="1200"/>
            </a:lvl3pPr>
            <a:lvl4pPr>
              <a:spcBef>
                <a:spcPts val="900"/>
              </a:spcBef>
              <a:defRPr sz="1100"/>
            </a:lvl4pPr>
            <a:lvl5pPr>
              <a:spcBef>
                <a:spcPts val="900"/>
              </a:spcBef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C1DF-7814-49DB-84C3-BEF2848EAE0F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F219-258D-4F4D-A7E2-6B549D6A2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23300-458A-4CDB-9277-FFB43936DAE3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CBE2C-155D-49F2-A4A6-30D399C2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DA82C-94AC-4354-BC72-61E914A7D769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7599D-FD8C-4B49-B339-4111DB234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1049136" y="123733"/>
            <a:ext cx="6913217" cy="604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197685" y="891623"/>
            <a:ext cx="8765197" cy="403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−"/>
              <a:defRPr/>
            </a:lvl2pPr>
            <a:lvl3pPr marL="1371600" lvl="2" indent="-330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»"/>
              <a:defRPr/>
            </a:lvl3pPr>
            <a:lvl4pPr marL="1828800" lvl="3" indent="-3175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29845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197678" y="4743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3124200" y="474361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6829275" y="4746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Merriweather Sans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Merriweather Sans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197678" y="4743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3124200" y="474361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6829275" y="4746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1049136" y="123733"/>
            <a:ext cx="6913217" cy="604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197678" y="796045"/>
            <a:ext cx="4298122" cy="409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−"/>
              <a:defRPr sz="1400"/>
            </a:lvl2pPr>
            <a:lvl3pPr marL="1371600" lvl="2" indent="-30480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erriweather Sans"/>
              <a:buChar char="»"/>
              <a:defRPr sz="1200"/>
            </a:lvl3pPr>
            <a:lvl4pPr marL="1828800" lvl="3" indent="-29845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4648205" y="796045"/>
            <a:ext cx="4314675" cy="409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−"/>
              <a:defRPr sz="1400"/>
            </a:lvl2pPr>
            <a:lvl3pPr marL="1371600" lvl="2" indent="-30480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erriweather Sans"/>
              <a:buChar char="»"/>
              <a:defRPr sz="1200"/>
            </a:lvl3pPr>
            <a:lvl4pPr marL="1828800" lvl="3" indent="-29845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197678" y="4743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3124200" y="474361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6829275" y="4746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1049136" y="123733"/>
            <a:ext cx="6913217" cy="604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dt" idx="10"/>
          </p:nvPr>
        </p:nvSpPr>
        <p:spPr>
          <a:xfrm>
            <a:off x="197678" y="4743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ftr" idx="11"/>
          </p:nvPr>
        </p:nvSpPr>
        <p:spPr>
          <a:xfrm>
            <a:off x="3124200" y="474361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sldNum" idx="12"/>
          </p:nvPr>
        </p:nvSpPr>
        <p:spPr>
          <a:xfrm>
            <a:off x="6829275" y="4746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6"/>
          <p:cNvSpPr txBox="1">
            <a:spLocks noGrp="1"/>
          </p:cNvSpPr>
          <p:nvPr>
            <p:ph type="dt" idx="10"/>
          </p:nvPr>
        </p:nvSpPr>
        <p:spPr>
          <a:xfrm>
            <a:off x="197678" y="4743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ftr" idx="11"/>
          </p:nvPr>
        </p:nvSpPr>
        <p:spPr>
          <a:xfrm>
            <a:off x="3124200" y="474361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sldNum" idx="12"/>
          </p:nvPr>
        </p:nvSpPr>
        <p:spPr>
          <a:xfrm>
            <a:off x="6829275" y="4746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09286-063E-46BA-B960-A1A018FB6D33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69E08-166A-4659-82CE-BCAC7DAC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8B992-6F78-48FA-8CC0-A56794466123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6B599-775F-482B-B77A-9054D4FB1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1049136" y="123733"/>
            <a:ext cx="6913217" cy="604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197685" y="891623"/>
            <a:ext cx="8765197" cy="403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−"/>
              <a:defRPr sz="18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»"/>
              <a:defRPr sz="16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984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197678" y="4743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124200" y="474361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" name="Google Shape;14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6538" y="52723"/>
            <a:ext cx="548640" cy="74980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5" name="Google Shape;15;p10"/>
          <p:cNvSpPr txBox="1"/>
          <p:nvPr/>
        </p:nvSpPr>
        <p:spPr>
          <a:xfrm>
            <a:off x="236538" y="4818460"/>
            <a:ext cx="4303712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small">
              <a:solidFill>
                <a:srgbClr val="9C06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68124" y="50711"/>
            <a:ext cx="751263" cy="7506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0"/>
          <p:cNvSpPr txBox="1">
            <a:spLocks noGrp="1"/>
          </p:cNvSpPr>
          <p:nvPr>
            <p:ph type="sldNum" idx="12"/>
          </p:nvPr>
        </p:nvSpPr>
        <p:spPr>
          <a:xfrm>
            <a:off x="6829275" y="474661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" name="Google Shape;18;p10"/>
          <p:cNvCxnSpPr>
            <a:stCxn id="16" idx="3"/>
            <a:endCxn id="14" idx="1"/>
          </p:cNvCxnSpPr>
          <p:nvPr/>
        </p:nvCxnSpPr>
        <p:spPr>
          <a:xfrm flipH="1">
            <a:off x="236487" y="426049"/>
            <a:ext cx="8682900" cy="1500"/>
          </a:xfrm>
          <a:prstGeom prst="bentConnector5">
            <a:avLst>
              <a:gd name="adj1" fmla="val -1327"/>
              <a:gd name="adj2" fmla="val 307175433"/>
              <a:gd name="adj3" fmla="val 101391"/>
            </a:avLst>
          </a:prstGeom>
          <a:noFill/>
          <a:ln w="19050" cap="flat" cmpd="sng">
            <a:solidFill>
              <a:srgbClr val="A40029"/>
            </a:solidFill>
            <a:prstDash val="solid"/>
            <a:round/>
            <a:headEnd type="none" w="sm" len="sm"/>
            <a:tailEnd type="none" w="sm" len="sm"/>
          </a:ln>
          <a:effectLst>
            <a:outerShdw blurRad="25400" dist="12700" dir="2700000" algn="tl" rotWithShape="0">
              <a:srgbClr val="000000">
                <a:alpha val="29803"/>
              </a:srgbClr>
            </a:outerShdw>
          </a:effectLst>
        </p:spPr>
      </p:cxnSp>
      <p:pic>
        <p:nvPicPr>
          <p:cNvPr id="19" name="Google Shape;19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17639" y="4955552"/>
            <a:ext cx="1463040" cy="15627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49136" y="123733"/>
            <a:ext cx="6913217" cy="60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7685" y="891623"/>
            <a:ext cx="8765197" cy="403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7678" y="474361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A1E9E6-E11D-43F3-B933-77E44B9CA591}" type="datetimeFigureOut">
              <a:rPr lang="en-US" smtClean="0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4361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538" y="52723"/>
            <a:ext cx="548640" cy="7498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236538" y="4818460"/>
            <a:ext cx="4303712" cy="3190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cap="small">
              <a:solidFill>
                <a:srgbClr val="9C060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24" y="50711"/>
            <a:ext cx="751263" cy="7506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275" y="474661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D0282B-01D0-4FF0-8A2B-8E94B1CAC4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Elbow Connector 2"/>
          <p:cNvCxnSpPr>
            <a:stCxn id="8" idx="3"/>
            <a:endCxn id="1032" idx="1"/>
          </p:cNvCxnSpPr>
          <p:nvPr/>
        </p:nvCxnSpPr>
        <p:spPr>
          <a:xfrm flipH="1">
            <a:off x="236544" y="426049"/>
            <a:ext cx="8682843" cy="1580"/>
          </a:xfrm>
          <a:prstGeom prst="bentConnector5">
            <a:avLst>
              <a:gd name="adj1" fmla="val -1327"/>
              <a:gd name="adj2" fmla="val 291622278"/>
              <a:gd name="adj3" fmla="val 101392"/>
            </a:avLst>
          </a:prstGeom>
          <a:ln w="19050" cmpd="sng">
            <a:solidFill>
              <a:srgbClr val="A40029"/>
            </a:solidFill>
          </a:ln>
          <a:effectLst>
            <a:outerShdw blurRad="25400" dist="12700" dir="270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5" name="Picture 8"/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7639" y="4955552"/>
            <a:ext cx="1463040" cy="15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55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i="0" kern="1200">
          <a:solidFill>
            <a:schemeClr val="tx1"/>
          </a:solidFill>
          <a:latin typeface="Iowan Old Style Roman"/>
          <a:ea typeface="+mj-ea"/>
          <a:cs typeface="Iowan Old Style Roman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231775" algn="l" rtl="0" eaLnBrk="1" fontAlgn="base" hangingPunct="1">
        <a:spcBef>
          <a:spcPts val="12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Lucida Grande"/>
          <a:ea typeface="+mn-ea"/>
          <a:cs typeface="Lucida Grande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Font typeface="Arial"/>
        <a:buChar char="•"/>
        <a:defRPr sz="1800" kern="1200">
          <a:solidFill>
            <a:schemeClr val="tx1"/>
          </a:solidFill>
          <a:latin typeface="Lucida Grande"/>
          <a:ea typeface="+mn-ea"/>
          <a:cs typeface="Lucida Grande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Lucida Grande"/>
          <a:ea typeface="+mn-ea"/>
          <a:cs typeface="Lucida Grande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Lucida Grande"/>
          <a:ea typeface="+mn-ea"/>
          <a:cs typeface="Lucida Grande"/>
        </a:defRPr>
      </a:lvl4pPr>
      <a:lvl5pPr marL="2057400" indent="-228600" algn="l" rtl="0" eaLnBrk="1" fontAlgn="base" hangingPunct="1">
        <a:spcBef>
          <a:spcPts val="1200"/>
        </a:spcBef>
        <a:spcAft>
          <a:spcPct val="0"/>
        </a:spcAft>
        <a:buFont typeface="Arial" charset="0"/>
        <a:buChar char="»"/>
        <a:defRPr sz="1100" kern="1200">
          <a:solidFill>
            <a:schemeClr val="tx1"/>
          </a:solidFill>
          <a:latin typeface="Lucida Grande"/>
          <a:ea typeface="+mn-ea"/>
          <a:cs typeface="Lucida Grand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haneFlandermeyer/plasma-dsp.git" TargetMode="External"/><Relationship Id="rId2" Type="http://schemas.openxmlformats.org/officeDocument/2006/relationships/hyperlink" Target="https://github.com/ShaneFlandermeyer/gr-plasma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"/>
          <p:cNvSpPr txBox="1">
            <a:spLocks noGrp="1"/>
          </p:cNvSpPr>
          <p:nvPr>
            <p:ph type="ctrTitle"/>
          </p:nvPr>
        </p:nvSpPr>
        <p:spPr>
          <a:xfrm>
            <a:off x="685800" y="145320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/>
              <a:t>gr-plasma</a:t>
            </a:r>
            <a:br>
              <a:rPr lang="en-US"/>
            </a:br>
            <a:r>
              <a:rPr lang="en-US" b="0"/>
              <a:t> A New GNU Radio-based Tool for Software-defined Radar</a:t>
            </a:r>
          </a:p>
        </p:txBody>
      </p:sp>
      <p:sp>
        <p:nvSpPr>
          <p:cNvPr id="56" name="Google Shape;56;p1"/>
          <p:cNvSpPr txBox="1">
            <a:spLocks noGrp="1"/>
          </p:cNvSpPr>
          <p:nvPr>
            <p:ph type="subTitle" idx="1"/>
          </p:nvPr>
        </p:nvSpPr>
        <p:spPr>
          <a:xfrm>
            <a:off x="863886" y="3053672"/>
            <a:ext cx="7416228" cy="148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spcBef>
                <a:spcPts val="0"/>
              </a:spcBef>
              <a:buSzPts val="1200"/>
            </a:pPr>
            <a:r>
              <a:rPr lang="en-US" sz="1200"/>
              <a:t>Shane Flandermeyer</a:t>
            </a:r>
            <a:r>
              <a:rPr lang="en-US" sz="1200" baseline="30000"/>
              <a:t>1,2</a:t>
            </a:r>
            <a:endParaRPr lang="en-US" baseline="30000"/>
          </a:p>
          <a:p>
            <a:pPr marL="0" indent="0" algn="l">
              <a:spcBef>
                <a:spcPts val="0"/>
              </a:spcBef>
            </a:pPr>
            <a:r>
              <a:rPr lang="en-US" sz="1200"/>
              <a:t>Rylee Mattingly</a:t>
            </a:r>
            <a:r>
              <a:rPr lang="en-US" sz="1200" baseline="30000"/>
              <a:t>1,2</a:t>
            </a:r>
          </a:p>
          <a:p>
            <a:pPr marL="0" indent="0" algn="l">
              <a:spcBef>
                <a:spcPts val="0"/>
              </a:spcBef>
            </a:pPr>
            <a:r>
              <a:rPr lang="en-US" sz="1200"/>
              <a:t>Dr. Justin Metcalf</a:t>
            </a:r>
            <a:r>
              <a:rPr lang="en-US" sz="1200" baseline="30000"/>
              <a:t>1,2</a:t>
            </a:r>
          </a:p>
          <a:p>
            <a:pPr marL="0" indent="0" algn="l">
              <a:spcBef>
                <a:spcPts val="300"/>
              </a:spcBef>
              <a:buSzPts val="1200"/>
            </a:pPr>
            <a:endParaRPr lang="en-US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</a:pPr>
            <a:r>
              <a:rPr lang="en-US" sz="1000" i="1" baseline="30000"/>
              <a:t>1</a:t>
            </a:r>
            <a:r>
              <a:rPr lang="en-US" sz="1000" i="1"/>
              <a:t>Advanced Radar Research Center, University of Oklahoma, Norman, Oklahoma, USA</a:t>
            </a:r>
            <a:endParaRPr sz="100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</a:pPr>
            <a:r>
              <a:rPr lang="en-US" sz="1000" i="1" baseline="30000"/>
              <a:t>2</a:t>
            </a:r>
            <a:r>
              <a:rPr lang="en-US" sz="1000" i="1"/>
              <a:t>School of Electrical and Computer Engineering, University of Oklahoma, Norman, OK, USA</a:t>
            </a:r>
            <a:endParaRPr sz="1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FF09-E66C-60F4-B19C-C510B9BD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USRP Delay Calibration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AA936-84C7-2670-6482-C0F4C5B23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Problem: Internal USRP DSP produces a constant delay 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Produces offset from true range in radar processing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Constant value for a given radio's sample rate/master clock rate</a:t>
            </a:r>
          </a:p>
          <a:p>
            <a:r>
              <a:rPr lang="en-US" b="1"/>
              <a:t>Solution: Use a script to automate calibration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Inspired by Estimator Sync Pulse block in </a:t>
            </a:r>
            <a:r>
              <a:rPr lang="en-US" b="1">
                <a:solidFill>
                  <a:srgbClr val="0070C0"/>
                </a:solidFill>
                <a:latin typeface="Courier"/>
              </a:rPr>
              <a:t>gr-radar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70F5D6A5-B0B8-8036-6B30-5012F4F97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8" y="2712752"/>
            <a:ext cx="2792589" cy="2300328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CEE293-2F28-9226-3F17-0D06177C1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679" y="2706057"/>
            <a:ext cx="2515184" cy="222952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E218C3-77AF-D1C9-055B-B4CBBB6C0746}"/>
              </a:ext>
            </a:extLst>
          </p:cNvPr>
          <p:cNvCxnSpPr/>
          <p:nvPr/>
        </p:nvCxnSpPr>
        <p:spPr>
          <a:xfrm>
            <a:off x="4036982" y="4132438"/>
            <a:ext cx="1196621" cy="4233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373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"/>
          <p:cNvSpPr txBox="1">
            <a:spLocks noGrp="1"/>
          </p:cNvSpPr>
          <p:nvPr>
            <p:ph type="ctrTitle"/>
          </p:nvPr>
        </p:nvSpPr>
        <p:spPr>
          <a:xfrm>
            <a:off x="685800" y="145320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/>
              <a:t>Waveform Generators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24546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6B42-8098-ABBE-9B1A-A55CCC43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FM (LFM) Waveforms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4D6AF-B093-9DED-6F0E-FE3E2D953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685" y="891623"/>
            <a:ext cx="4130109" cy="4035585"/>
          </a:xfrm>
        </p:spPr>
        <p:txBody>
          <a:bodyPr/>
          <a:lstStyle/>
          <a:p>
            <a:r>
              <a:rPr lang="en-US" b="1"/>
              <a:t>Most common radar waveform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Sweeps linearly across its bandwidth </a:t>
            </a:r>
            <a:r>
              <a:rPr lang="en-US" b="1" i="1">
                <a:solidFill>
                  <a:srgbClr val="0070C0"/>
                </a:solidFill>
              </a:rPr>
              <a:t>B </a:t>
            </a:r>
            <a:r>
              <a:rPr lang="en-US" b="1">
                <a:solidFill>
                  <a:srgbClr val="0070C0"/>
                </a:solidFill>
              </a:rPr>
              <a:t>over time interval </a:t>
            </a:r>
            <a:r>
              <a:rPr lang="en-US" b="1" i="1">
                <a:solidFill>
                  <a:srgbClr val="0070C0"/>
                </a:solidFill>
              </a:rPr>
              <a:t>Tp </a:t>
            </a:r>
            <a:endParaRPr lang="en-US" b="1">
              <a:solidFill>
                <a:srgbClr val="0070C0"/>
              </a:solidFill>
            </a:endParaRPr>
          </a:p>
          <a:p>
            <a:pPr lvl="1"/>
            <a:r>
              <a:rPr lang="en-US" b="1">
                <a:solidFill>
                  <a:srgbClr val="0070C0"/>
                </a:solidFill>
              </a:rPr>
              <a:t>LFM source block centers sweep around DC</a:t>
            </a:r>
          </a:p>
          <a:p>
            <a:pPr lvl="1"/>
            <a:endParaRPr lang="en-US" b="1"/>
          </a:p>
          <a:p>
            <a:pPr lvl="1"/>
            <a:endParaRPr lang="en-US" b="1" i="1" baseline="-25000"/>
          </a:p>
          <a:p>
            <a:endParaRPr lang="en-US" b="1"/>
          </a:p>
        </p:txBody>
      </p:sp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0F80E8C-EFBC-DD1B-99AD-48283C39C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889246"/>
            <a:ext cx="2743200" cy="2167578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37EF4283-E154-C770-C864-1050B9DB3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42" y="3059236"/>
            <a:ext cx="2743200" cy="560163"/>
          </a:xfrm>
          <a:prstGeom prst="rect">
            <a:avLst/>
          </a:prstGeom>
        </p:spPr>
      </p:pic>
      <p:pic>
        <p:nvPicPr>
          <p:cNvPr id="9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00B5F55C-DD94-786A-525A-C938BB00E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00" y="3121573"/>
            <a:ext cx="2743199" cy="17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64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B9A56-4C3C-9ED1-0373-EFA8A2A72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Polyphase-Coded FM (PCFM) Waveforms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D9D75-7A1C-D9A0-412A-912D6D508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685" y="891623"/>
            <a:ext cx="6036964" cy="4035585"/>
          </a:xfrm>
        </p:spPr>
        <p:txBody>
          <a:bodyPr/>
          <a:lstStyle/>
          <a:p>
            <a:r>
              <a:rPr lang="en-US" b="1"/>
              <a:t>Newer waveform class (first introduced in [3])</a:t>
            </a:r>
          </a:p>
          <a:p>
            <a:r>
              <a:rPr lang="en-US" b="1"/>
              <a:t>Inspired by continuous phase modulation (CPM)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Modulates a </a:t>
            </a:r>
            <a:r>
              <a:rPr lang="en-US" b="1" i="1">
                <a:solidFill>
                  <a:srgbClr val="0070C0"/>
                </a:solidFill>
              </a:rPr>
              <a:t>phase code</a:t>
            </a:r>
            <a:r>
              <a:rPr lang="en-US" b="1">
                <a:solidFill>
                  <a:srgbClr val="0070C0"/>
                </a:solidFill>
              </a:rPr>
              <a:t> instead of communications symbols</a:t>
            </a:r>
          </a:p>
          <a:p>
            <a:r>
              <a:rPr lang="en-US" b="1"/>
              <a:t>More degrees of freedom for waveform optimization</a:t>
            </a:r>
          </a:p>
          <a:p>
            <a:pPr lvl="1"/>
            <a:endParaRPr lang="en-US" b="1"/>
          </a:p>
        </p:txBody>
      </p:sp>
      <p:pic>
        <p:nvPicPr>
          <p:cNvPr id="4" name="Picture 4" descr="Rectangle&#10;&#10;Description automatically generated">
            <a:extLst>
              <a:ext uri="{FF2B5EF4-FFF2-40B4-BE49-F238E27FC236}">
                <a16:creationId xmlns:a16="http://schemas.microsoft.com/office/drawing/2014/main" id="{D535AC76-564F-B9CA-624D-796F360A4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739" y="890136"/>
            <a:ext cx="2743200" cy="1036406"/>
          </a:xfrm>
          <a:prstGeom prst="rect">
            <a:avLst/>
          </a:prstGeom>
        </p:spPr>
      </p:pic>
      <p:pic>
        <p:nvPicPr>
          <p:cNvPr id="5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C0EAEF83-E30C-E417-5093-CC542C33F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432" y="3148032"/>
            <a:ext cx="2280557" cy="1759364"/>
          </a:xfrm>
          <a:prstGeom prst="rect">
            <a:avLst/>
          </a:prstGeom>
        </p:spPr>
      </p:pic>
      <p:pic>
        <p:nvPicPr>
          <p:cNvPr id="6" name="Picture 6" descr="Graphical user interface, histogram&#10;&#10;Description automatically generated">
            <a:extLst>
              <a:ext uri="{FF2B5EF4-FFF2-40B4-BE49-F238E27FC236}">
                <a16:creationId xmlns:a16="http://schemas.microsoft.com/office/drawing/2014/main" id="{5094476A-A62C-B114-8E29-9DD4FF2F7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79" y="3148032"/>
            <a:ext cx="2280557" cy="1752560"/>
          </a:xfrm>
          <a:prstGeom prst="rect">
            <a:avLst/>
          </a:prstGeom>
        </p:spPr>
      </p:pic>
      <p:pic>
        <p:nvPicPr>
          <p:cNvPr id="8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195B80-A03C-4E62-214A-D2EE3EED6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596" y="2192740"/>
            <a:ext cx="3396342" cy="615144"/>
          </a:xfrm>
          <a:prstGeom prst="rect">
            <a:avLst/>
          </a:prstGeom>
        </p:spPr>
      </p:pic>
      <p:pic>
        <p:nvPicPr>
          <p:cNvPr id="7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E6749488-A1C1-E754-D161-820BB66BB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6768" y="3150415"/>
            <a:ext cx="3763954" cy="16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60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"/>
          <p:cNvSpPr txBox="1">
            <a:spLocks noGrp="1"/>
          </p:cNvSpPr>
          <p:nvPr>
            <p:ph type="ctrTitle"/>
          </p:nvPr>
        </p:nvSpPr>
        <p:spPr>
          <a:xfrm>
            <a:off x="685800" y="145320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/>
              <a:t>Signal Processing Blocks</a:t>
            </a:r>
          </a:p>
        </p:txBody>
      </p:sp>
    </p:spTree>
    <p:extLst>
      <p:ext uri="{BB962C8B-B14F-4D97-AF65-F5344CB8AC3E}">
        <p14:creationId xmlns:p14="http://schemas.microsoft.com/office/powerpoint/2010/main" val="188115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0DDA8-5424-225C-53FE-6E42D877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Integration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CE11A-B7B4-6CA2-5B9D-EE7BEEE94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685" y="891623"/>
            <a:ext cx="4969309" cy="4127307"/>
          </a:xfrm>
        </p:spPr>
        <p:txBody>
          <a:bodyPr/>
          <a:lstStyle/>
          <a:p>
            <a:r>
              <a:rPr lang="en-US" b="1" err="1"/>
              <a:t>ArrayFire</a:t>
            </a:r>
            <a:r>
              <a:rPr lang="en-US" b="1"/>
              <a:t> used to greatly simplify GPU computation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Has optimized functions for common signal processing operations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CPU, CUDA, and OpenCL backends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Multi-GPU support</a:t>
            </a:r>
          </a:p>
          <a:p>
            <a:r>
              <a:rPr lang="en-US" b="1"/>
              <a:t>Backend is a block parameter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All blocks in flowgraph must use the same in </a:t>
            </a:r>
            <a:r>
              <a:rPr lang="en-US" b="1">
                <a:solidFill>
                  <a:srgbClr val="0070C0"/>
                </a:solidFill>
                <a:latin typeface="Courier"/>
              </a:rPr>
              <a:t>gr-plasma</a:t>
            </a:r>
            <a:r>
              <a:rPr lang="en-US" b="1">
                <a:solidFill>
                  <a:srgbClr val="0070C0"/>
                </a:solidFill>
              </a:rPr>
              <a:t> v1.0</a:t>
            </a:r>
          </a:p>
        </p:txBody>
      </p:sp>
      <p:pic>
        <p:nvPicPr>
          <p:cNvPr id="4" name="Picture 4" descr="Logo, icon&#10;&#10;Description automatically generated">
            <a:extLst>
              <a:ext uri="{FF2B5EF4-FFF2-40B4-BE49-F238E27FC236}">
                <a16:creationId xmlns:a16="http://schemas.microsoft.com/office/drawing/2014/main" id="{8976857E-2FFB-91B2-47FF-2FEA6109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278" y="271107"/>
            <a:ext cx="2030589" cy="20305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CD2AC9A-D922-894D-E367-7C69FD958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233" y="2170317"/>
            <a:ext cx="2743200" cy="246797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6DE79E-8833-78B0-595D-187C7A6A47F1}"/>
              </a:ext>
            </a:extLst>
          </p:cNvPr>
          <p:cNvCxnSpPr/>
          <p:nvPr/>
        </p:nvCxnSpPr>
        <p:spPr>
          <a:xfrm flipV="1">
            <a:off x="5201354" y="3106560"/>
            <a:ext cx="723900" cy="28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492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8A7F-A300-6B18-E5C2-DCB6FE33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Matched Filtering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F3EF5-5B0A-3C90-63DD-867834321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685" y="891623"/>
            <a:ext cx="4722364" cy="4035585"/>
          </a:xfrm>
        </p:spPr>
        <p:txBody>
          <a:bodyPr/>
          <a:lstStyle/>
          <a:p>
            <a:r>
              <a:rPr lang="en-US" b="1"/>
              <a:t>Cross-correlation between transmitted and received signals</a:t>
            </a:r>
          </a:p>
          <a:p>
            <a:r>
              <a:rPr lang="en-US" b="1"/>
              <a:t>Used to detect signals in high-power noise</a:t>
            </a:r>
          </a:p>
          <a:p>
            <a:r>
              <a:rPr lang="en-US" b="1"/>
              <a:t>Delay of peak depends on range of scatterer</a:t>
            </a:r>
          </a:p>
          <a:p>
            <a:r>
              <a:rPr lang="en-US" b="1"/>
              <a:t>Width of peak depends on waveform bandwidth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52F31D2C-E7E2-A55F-1636-1ADF557E0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035" y="993403"/>
            <a:ext cx="3445990" cy="3558288"/>
          </a:xfrm>
          <a:prstGeom prst="rect">
            <a:avLst/>
          </a:prstGeom>
        </p:spPr>
      </p:pic>
      <p:pic>
        <p:nvPicPr>
          <p:cNvPr id="12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9601AC7-30BE-BF8D-92CC-5836F055F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070" y="3580342"/>
            <a:ext cx="2120194" cy="96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67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DDC2-510C-D326-499F-DE09A2C7A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Doppler Processing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CC961-6592-1DFD-50A0-4CFE6B7E0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685" y="891623"/>
            <a:ext cx="5113661" cy="4035585"/>
          </a:xfrm>
        </p:spPr>
        <p:txBody>
          <a:bodyPr/>
          <a:lstStyle/>
          <a:p>
            <a:r>
              <a:rPr lang="en-US" b="1"/>
              <a:t>Step 1: Collect N matched filter responses of length L into the columns of a matrix </a:t>
            </a:r>
            <a:endParaRPr lang="en-US"/>
          </a:p>
          <a:p>
            <a:pPr lvl="1"/>
            <a:r>
              <a:rPr lang="en-US" b="1">
                <a:solidFill>
                  <a:srgbClr val="0070C0"/>
                </a:solidFill>
              </a:rPr>
              <a:t>N = Number of pulses in a coherent processing interval (CPI)</a:t>
            </a:r>
          </a:p>
          <a:p>
            <a:r>
              <a:rPr lang="en-US" b="1"/>
              <a:t>Step 2: Compute an FFT across each row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Transforms pulse dimension to doppler frequency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Resulting matrix is a range-doppler map</a:t>
            </a:r>
            <a:endParaRPr lang="en-US">
              <a:solidFill>
                <a:srgbClr val="0070C0"/>
              </a:solidFill>
            </a:endParaRPr>
          </a:p>
          <a:p>
            <a:pPr lvl="1"/>
            <a:endParaRPr lang="en-US"/>
          </a:p>
        </p:txBody>
      </p:sp>
      <p:pic>
        <p:nvPicPr>
          <p:cNvPr id="7" name="Picture 7" descr="A picture containing waterfall chart&#10;&#10;Description automatically generated">
            <a:extLst>
              <a:ext uri="{FF2B5EF4-FFF2-40B4-BE49-F238E27FC236}">
                <a16:creationId xmlns:a16="http://schemas.microsoft.com/office/drawing/2014/main" id="{4FB4C3B9-7B97-E5BB-E4EB-95C3352D8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69" y="1089986"/>
            <a:ext cx="2743200" cy="94449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1CDDB99-D0B3-237A-04ED-E041F083F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704" y="2236988"/>
            <a:ext cx="2743199" cy="236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99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3FDF-E895-A1F6-504D-B0384E5B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Pulse-Doppler Processing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BBEE2-434E-1C0F-3063-C1F32A68D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Matched filtering and doppler processing usually performed sequentially</a:t>
            </a:r>
          </a:p>
          <a:p>
            <a:r>
              <a:rPr lang="en-US" b="1"/>
              <a:t>Can use separate blocks, but wastes memory and computation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Need two identical copies of some variables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Must copy data to/from PDU messages</a:t>
            </a:r>
          </a:p>
          <a:p>
            <a:r>
              <a:rPr lang="en-US" b="1"/>
              <a:t>The Pulse-Doppler Processing block solves these problems</a:t>
            </a:r>
          </a:p>
        </p:txBody>
      </p:sp>
      <p:pic>
        <p:nvPicPr>
          <p:cNvPr id="4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AA9793EC-2D7A-42E8-11DD-BC04E00C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454" y="3142171"/>
            <a:ext cx="3695699" cy="10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35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2390E-88E4-F680-442E-D89EEE63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Blocks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5CBBF-63B7-8F55-9860-7EE83B63D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PDU File Source/Sink: Convert data and metadata to PDU and vice versa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Data loading is identical to in-tree File Source/Sink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Metadata saved as JSON and loaded as PMT dictionary</a:t>
            </a:r>
          </a:p>
          <a:p>
            <a:pPr lvl="1"/>
            <a:r>
              <a:rPr lang="en-US" b="1" err="1">
                <a:solidFill>
                  <a:srgbClr val="0070C0"/>
                </a:solidFill>
              </a:rPr>
              <a:t>SigMF</a:t>
            </a:r>
            <a:r>
              <a:rPr lang="en-US" b="1">
                <a:solidFill>
                  <a:srgbClr val="0070C0"/>
                </a:solidFill>
              </a:rPr>
              <a:t> compatible!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20317E2-BDE3-8ADA-1841-C0B71590C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656" y="2502433"/>
            <a:ext cx="2743200" cy="2424635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89E812-710A-37FA-6BD0-7B228DF6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38" y="2502433"/>
            <a:ext cx="2743200" cy="24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3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BD3E0-BDE5-72A6-3A5F-92869E10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A276B-5552-4A52-56CD-F3E87E4F6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Introduction</a:t>
            </a:r>
          </a:p>
          <a:p>
            <a:r>
              <a:rPr lang="en-US" b="1"/>
              <a:t>gr-plasma blocks and features overview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Waveform generators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USRP interfacing and Control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Signal processing blocks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Miscellaneous blocks</a:t>
            </a:r>
          </a:p>
          <a:p>
            <a:r>
              <a:rPr lang="en-US" b="1"/>
              <a:t>Experimental Demonstration</a:t>
            </a:r>
          </a:p>
          <a:p>
            <a:r>
              <a:rPr lang="en-US" b="1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3654299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8A7F-A300-6B18-E5C2-DCB6FE33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Blocks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F3EF5-5B0A-3C90-63DD-867834321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Pulse to CPI: Combine N smaller PDUs into a single large PDU</a:t>
            </a:r>
          </a:p>
          <a:p>
            <a:r>
              <a:rPr lang="en-US" b="1"/>
              <a:t>PDU Head: Copy the first N PDUs to the output and consume the rest</a:t>
            </a:r>
          </a:p>
          <a:p>
            <a:r>
              <a:rPr lang="en-US" b="1"/>
              <a:t>Waveform Controller: Add a pulse repetition frequency (PRF) entry to waveform metadata dictionary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Puts USRP Radar in burst mode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Plan to eventually implement more complex logic (e.g., resource management)</a:t>
            </a:r>
          </a:p>
        </p:txBody>
      </p:sp>
    </p:spTree>
    <p:extLst>
      <p:ext uri="{BB962C8B-B14F-4D97-AF65-F5344CB8AC3E}">
        <p14:creationId xmlns:p14="http://schemas.microsoft.com/office/powerpoint/2010/main" val="2522469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DD13816D-D027-79B8-532D-B6BEA66FA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773" y="894303"/>
            <a:ext cx="4859292" cy="2173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AFCD4-82FE-AB2E-EE82-79274CDF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Setup</a:t>
            </a:r>
          </a:p>
        </p:txBody>
      </p:sp>
      <p:pic>
        <p:nvPicPr>
          <p:cNvPr id="4" name="Picture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77D9F965-B8E1-6C69-5152-D63EB85BE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4" y="892860"/>
            <a:ext cx="1885952" cy="2616371"/>
          </a:xfrm>
          <a:prstGeom prst="rect">
            <a:avLst/>
          </a:prstGeom>
        </p:spPr>
      </p:pic>
      <p:pic>
        <p:nvPicPr>
          <p:cNvPr id="5" name="Picture 5" descr="A picture containing text, outdoor, sky, ground&#10;&#10;Description automatically generated">
            <a:extLst>
              <a:ext uri="{FF2B5EF4-FFF2-40B4-BE49-F238E27FC236}">
                <a16:creationId xmlns:a16="http://schemas.microsoft.com/office/drawing/2014/main" id="{2C4783A2-76C8-8579-DDD4-6054804A7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70504" y="1207871"/>
            <a:ext cx="2607277" cy="1970904"/>
          </a:xfrm>
          <a:prstGeom prst="rect">
            <a:avLst/>
          </a:prstGeom>
        </p:spPr>
      </p:pic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0631BC6E-A4C6-C3FD-C284-8B078FE6C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469" y="2851965"/>
            <a:ext cx="2339803" cy="18105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78AE83-C73D-061D-9B99-15A35B189F41}"/>
              </a:ext>
            </a:extLst>
          </p:cNvPr>
          <p:cNvSpPr txBox="1"/>
          <p:nvPr/>
        </p:nvSpPr>
        <p:spPr>
          <a:xfrm>
            <a:off x="197068" y="3752521"/>
            <a:ext cx="504168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b="1"/>
              <a:t>USRP B210 in monostatic configuration</a:t>
            </a:r>
          </a:p>
          <a:p>
            <a:pPr marL="285750" indent="-285750">
              <a:buChar char="•"/>
            </a:pPr>
            <a:r>
              <a:rPr lang="en-US" b="1"/>
              <a:t>Vehicles moving radially to/from the radar</a:t>
            </a:r>
          </a:p>
        </p:txBody>
      </p:sp>
    </p:spTree>
    <p:extLst>
      <p:ext uri="{BB962C8B-B14F-4D97-AF65-F5344CB8AC3E}">
        <p14:creationId xmlns:p14="http://schemas.microsoft.com/office/powerpoint/2010/main" val="500412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27D55-E75F-576C-82D3-AF75F50F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EB0C0-6540-190D-19CF-20391EE81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685" y="891623"/>
            <a:ext cx="5119422" cy="4035585"/>
          </a:xfrm>
        </p:spPr>
        <p:txBody>
          <a:bodyPr/>
          <a:lstStyle/>
          <a:p>
            <a:r>
              <a:rPr lang="en-US" b="1"/>
              <a:t>Clearly visible returns in 300 m scene</a:t>
            </a:r>
            <a:endParaRPr lang="en-US"/>
          </a:p>
          <a:p>
            <a:r>
              <a:rPr lang="en-US" b="1"/>
              <a:t>Multiple targets visible</a:t>
            </a:r>
          </a:p>
          <a:p>
            <a:r>
              <a:rPr lang="en-US" b="1"/>
              <a:t>Animation captured directly from GNU Radio</a:t>
            </a:r>
          </a:p>
        </p:txBody>
      </p:sp>
      <p:pic>
        <p:nvPicPr>
          <p:cNvPr id="5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B57CACC2-CC3C-6E05-5BFB-0132DBE59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053" y="1689032"/>
            <a:ext cx="3380389" cy="205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72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A7171-A2BB-55A0-4913-7BF1AB0D0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0303B-2744-F051-3B52-34069E305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gr-plasma is an OOT module for collecting and processing radar data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Uses GNU Radio's message passing architecture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heterogeneous processing with CPU, CUDA, and OpenCL</a:t>
            </a:r>
          </a:p>
          <a:p>
            <a:r>
              <a:rPr lang="en-US" b="1"/>
              <a:t>Currently has blocks for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Radar waveform generation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Pulse-doppler processing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Range-Doppler map visualizations</a:t>
            </a:r>
            <a:endParaRPr lang="en-US" b="1">
              <a:solidFill>
                <a:srgbClr val="000000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Demonstrated with an open-air real time experiment</a:t>
            </a:r>
          </a:p>
        </p:txBody>
      </p:sp>
    </p:spTree>
    <p:extLst>
      <p:ext uri="{BB962C8B-B14F-4D97-AF65-F5344CB8AC3E}">
        <p14:creationId xmlns:p14="http://schemas.microsoft.com/office/powerpoint/2010/main" val="445238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F8E5D-8E85-D713-1782-AA310EDC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AF757-45AD-2328-1B91-2F94CEE0C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Develop more signal processing blocks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Constant False Alarm Rate (CFAR) detector implemented in develop branch</a:t>
            </a:r>
          </a:p>
          <a:p>
            <a:r>
              <a:rPr lang="en-US" b="1">
                <a:solidFill>
                  <a:schemeClr val="tx1"/>
                </a:solidFill>
              </a:rPr>
              <a:t>Close the cognitive loop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Modify waveform in USRP Radar based on downstream processing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Waveform controller block intended to handle this logic</a:t>
            </a:r>
          </a:p>
        </p:txBody>
      </p:sp>
    </p:spTree>
    <p:extLst>
      <p:ext uri="{BB962C8B-B14F-4D97-AF65-F5344CB8AC3E}">
        <p14:creationId xmlns:p14="http://schemas.microsoft.com/office/powerpoint/2010/main" val="753336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99C9-8E43-4AB3-0649-B1CA6538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CE3A4-8321-253E-609D-AB6373507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/>
              <a:t>[1] </a:t>
            </a:r>
            <a:r>
              <a:rPr lang="en-US">
                <a:hlinkClick r:id="rId2"/>
              </a:rPr>
              <a:t>https://github.com/ShaneFlandermeyer/gr-plasma</a:t>
            </a:r>
            <a:endParaRPr lang="en-US"/>
          </a:p>
          <a:p>
            <a:pPr marL="114300" indent="0">
              <a:buNone/>
            </a:pPr>
            <a:r>
              <a:rPr lang="en-US"/>
              <a:t>[2] </a:t>
            </a:r>
            <a:r>
              <a:rPr lang="en-US">
                <a:hlinkClick r:id="rId3"/>
              </a:rPr>
              <a:t>https://github.com/ShaneFlandermeyer/plasma-dsp.git</a:t>
            </a:r>
            <a:endParaRPr lang="en-US"/>
          </a:p>
          <a:p>
            <a:pPr marL="114300" indent="0">
              <a:buNone/>
            </a:pPr>
            <a:r>
              <a:rPr lang="en-US"/>
              <a:t>[3] S. D. Blunt, M. Cook, J. </a:t>
            </a:r>
            <a:r>
              <a:rPr lang="en-US" err="1"/>
              <a:t>Jakabosky</a:t>
            </a:r>
            <a:r>
              <a:rPr lang="en-US"/>
              <a:t>, J. De Graaf and E. Perrins, "Polyphase-coded FM (PCFM) radar waveforms, part I: implementation," in IEEE Transactions on Aerospace and Electronic Systems, vol. 50, no. 3, pp. 2218-2229, July 2014, </a:t>
            </a:r>
            <a:r>
              <a:rPr lang="en-US" err="1"/>
              <a:t>doi</a:t>
            </a:r>
            <a:r>
              <a:rPr lang="en-US"/>
              <a:t>: 10.1109/TAES.2014.130361.</a:t>
            </a:r>
          </a:p>
          <a:p>
            <a:pPr marL="1143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05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372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440" y="3732908"/>
            <a:ext cx="7437120" cy="96949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  <a:latin typeface="Gill Sans"/>
                <a:cs typeface="Gill Sans"/>
              </a:rPr>
              <a:t>Advanced Radar Research Center</a:t>
            </a:r>
          </a:p>
          <a:p>
            <a:pPr algn="ctr"/>
            <a:r>
              <a:rPr lang="en-US" sz="800">
                <a:solidFill>
                  <a:srgbClr val="FFFFFF"/>
                </a:solidFill>
                <a:latin typeface="Gill Sans"/>
                <a:cs typeface="Gill Sans"/>
              </a:rPr>
              <a:t> </a:t>
            </a:r>
            <a:r>
              <a:rPr lang="en-US" sz="2000">
                <a:solidFill>
                  <a:srgbClr val="FFFFFF"/>
                </a:solidFill>
                <a:latin typeface="Courier"/>
                <a:cs typeface="Courier"/>
              </a:rPr>
              <a:t>http://</a:t>
            </a:r>
            <a:r>
              <a:rPr lang="en-US" sz="2000" err="1">
                <a:solidFill>
                  <a:srgbClr val="FFFFFF"/>
                </a:solidFill>
                <a:latin typeface="Courier"/>
                <a:cs typeface="Courier"/>
              </a:rPr>
              <a:t>arrc.ou.edu</a:t>
            </a:r>
            <a:endParaRPr lang="en-US" sz="200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845429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14BF-6232-AB8E-66C6-777CD318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74AE4-79A4-3E2B-0623-15205D10D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/>
              <a:t>Experimental radar systems traditionally lacked flexibility </a:t>
            </a:r>
            <a:endParaRPr lang="en-US" b="1"/>
          </a:p>
          <a:p>
            <a:pPr lvl="1"/>
            <a:r>
              <a:rPr lang="en-US" sz="2000" b="1">
                <a:solidFill>
                  <a:srgbClr val="0070C0"/>
                </a:solidFill>
              </a:rPr>
              <a:t>Required expensive custom hardware for real time operation</a:t>
            </a:r>
            <a:endParaRPr lang="en-US" b="1">
              <a:solidFill>
                <a:srgbClr val="0070C0"/>
              </a:solidFill>
            </a:endParaRPr>
          </a:p>
          <a:p>
            <a:r>
              <a:rPr lang="en-US" sz="2000" b="1"/>
              <a:t>Developments in SDR hardware and GPUs make RF research more accessible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Real time operation possible with COTS components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High-level tools like CUDA and GNU Radio significantly reduce development time</a:t>
            </a:r>
          </a:p>
          <a:p>
            <a:r>
              <a:rPr lang="en-US" sz="2000" b="1"/>
              <a:t>Most SDR tools designed for communications, not radar</a:t>
            </a:r>
          </a:p>
          <a:p>
            <a:pPr lvl="1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17347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00A10-9B05-E2D6-994C-71FE108A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03C58-16F8-1F95-C849-888A10D00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Challenges in software-defined radar operation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Transmit and receive processes must be synchronized to the sample level for localization accuracy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Reliable high-speed duplex operation required for waveforms with large bandwidths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Processing intervals too large for GNU Radio stream buffers</a:t>
            </a:r>
          </a:p>
          <a:p>
            <a:pPr lvl="1"/>
            <a:endParaRPr lang="en-US" b="1"/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38288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00A10-9B05-E2D6-994C-71FE108A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03C58-16F8-1F95-C849-888A10D00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0050" indent="-285750"/>
            <a:r>
              <a:rPr lang="en-US" b="1"/>
              <a:t>Primarily considering pulsed radar operation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Radar pulses processed as </a:t>
            </a:r>
            <a:r>
              <a:rPr lang="en-US" b="1" err="1">
                <a:solidFill>
                  <a:srgbClr val="0070C0"/>
                </a:solidFill>
              </a:rPr>
              <a:t>bursty</a:t>
            </a:r>
            <a:r>
              <a:rPr lang="en-US" b="1">
                <a:solidFill>
                  <a:srgbClr val="0070C0"/>
                </a:solidFill>
              </a:rPr>
              <a:t> packets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A natural fit for the message passing interface!</a:t>
            </a:r>
          </a:p>
          <a:p>
            <a:pPr lvl="1"/>
            <a:endParaRPr lang="en-US" b="1"/>
          </a:p>
          <a:p>
            <a:endParaRPr lang="en-US" b="1"/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5768BF4D-28C6-5124-5747-0FC9EDC8B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956" y="2569509"/>
            <a:ext cx="4147254" cy="194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86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14BF-6232-AB8E-66C6-777CD318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gr-plasma [1] module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74AE4-79A4-3E2B-0623-15205D10D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685" y="891623"/>
            <a:ext cx="8731180" cy="4035585"/>
          </a:xfrm>
        </p:spPr>
        <p:txBody>
          <a:bodyPr/>
          <a:lstStyle/>
          <a:p>
            <a:r>
              <a:rPr lang="en-US" b="1"/>
              <a:t>An end-to-end radar processing toolbox in the message passing domain</a:t>
            </a:r>
          </a:p>
          <a:p>
            <a:r>
              <a:rPr lang="en-US" b="1"/>
              <a:t>Current capabilities include: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Waveform generation (pulsed and CW)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USRP control and calibration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Pulse-doppler processing</a:t>
            </a:r>
          </a:p>
          <a:p>
            <a:r>
              <a:rPr lang="en-US" b="1"/>
              <a:t>Processing implemented in separate </a:t>
            </a:r>
            <a:r>
              <a:rPr lang="en-US" b="1" err="1">
                <a:latin typeface="Courier"/>
              </a:rPr>
              <a:t>plasma_dsp</a:t>
            </a:r>
            <a:r>
              <a:rPr lang="en-US" b="1"/>
              <a:t> [2] repository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Easy to drop in other C++ or Python projects</a:t>
            </a:r>
          </a:p>
          <a:p>
            <a:pPr lvl="1"/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D0571A-DFDC-9BB5-EA15-568144256419}"/>
              </a:ext>
            </a:extLst>
          </p:cNvPr>
          <p:cNvSpPr txBox="1"/>
          <p:nvPr/>
        </p:nvSpPr>
        <p:spPr>
          <a:xfrm>
            <a:off x="4726618" y="4354751"/>
            <a:ext cx="180974" cy="36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9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"/>
          <p:cNvSpPr txBox="1">
            <a:spLocks noGrp="1"/>
          </p:cNvSpPr>
          <p:nvPr>
            <p:ph type="ctrTitle"/>
          </p:nvPr>
        </p:nvSpPr>
        <p:spPr>
          <a:xfrm>
            <a:off x="685800" y="145320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/>
              <a:t>USRP Interfacing and Control</a:t>
            </a:r>
          </a:p>
        </p:txBody>
      </p:sp>
    </p:spTree>
    <p:extLst>
      <p:ext uri="{BB962C8B-B14F-4D97-AF65-F5344CB8AC3E}">
        <p14:creationId xmlns:p14="http://schemas.microsoft.com/office/powerpoint/2010/main" val="38297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951C-B833-92A6-FE5D-340E29C3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USRP Radar Module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6757B-4D89-0709-FC94-D0548AD23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Combines USRP source and sink into a single block</a:t>
            </a:r>
          </a:p>
          <a:p>
            <a:r>
              <a:rPr lang="en-US" b="1"/>
              <a:t>Minimizes data transfer by repeatedly transmitting last PDU received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Internally handles timing to avoid under/overflows at higher sample rates</a:t>
            </a:r>
          </a:p>
          <a:p>
            <a:r>
              <a:rPr lang="en-US" b="1"/>
              <a:t>Outputs each pulse as timed PDU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4769EB92-3552-D872-F486-7D3F2D96D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66" y="2910609"/>
            <a:ext cx="4309533" cy="182700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1F518BF-12E0-F65F-8D4A-F89E3DCD0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860" y="3001433"/>
            <a:ext cx="23717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14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FF09-E66C-60F4-B19C-C510B9BD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USRP Delay Calibration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AA936-84C7-2670-6482-C0F4C5B23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Problem: Internal USRP DSP produces a constant delay 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Produces offset from true range in radar processing</a:t>
            </a:r>
          </a:p>
          <a:p>
            <a:pPr lvl="1"/>
            <a:r>
              <a:rPr lang="en-US" b="1">
                <a:solidFill>
                  <a:srgbClr val="0070C0"/>
                </a:solidFill>
              </a:rPr>
              <a:t>Constant value for a given radio's sample rate/master clock rate</a:t>
            </a:r>
          </a:p>
          <a:p>
            <a:pPr lvl="1"/>
            <a:endParaRPr lang="en-US" b="1"/>
          </a:p>
          <a:p>
            <a:pPr lvl="1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67004210"/>
      </p:ext>
    </p:extLst>
  </p:cSld>
  <p:clrMapOvr>
    <a:masterClrMapping/>
  </p:clrMapOvr>
</p:sld>
</file>

<file path=ppt/theme/theme1.xml><?xml version="1.0" encoding="utf-8"?>
<a:theme xmlns:a="http://schemas.openxmlformats.org/drawingml/2006/main" name="ARRC2014W">
  <a:themeElements>
    <a:clrScheme name="NewsPrint">
      <a:dk1>
        <a:srgbClr val="000000"/>
      </a:dk1>
      <a:lt1>
        <a:srgbClr val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RRC2014W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mpd="sng">
          <a:solidFill>
            <a:schemeClr val="accent1">
              <a:lumMod val="50000"/>
            </a:schemeClr>
          </a:solidFill>
        </a:ln>
      </a:spPr>
      <a:bodyPr rtlCol="0" anchor="ctr"/>
      <a:lstStyle>
        <a:defPPr algn="ctr">
          <a:defRPr sz="1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RRC16x9" id="{13212862-07D1-644C-BBA1-05B4A5D46BCF}" vid="{0A16B196-18CF-034A-855D-57B646F0B18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13E4C9B6DE7B41AFC33471DE3DB117" ma:contentTypeVersion="2" ma:contentTypeDescription="Create a new document." ma:contentTypeScope="" ma:versionID="36f2ed6d63a8aef6ab8da0f270989de4">
  <xsd:schema xmlns:xsd="http://www.w3.org/2001/XMLSchema" xmlns:xs="http://www.w3.org/2001/XMLSchema" xmlns:p="http://schemas.microsoft.com/office/2006/metadata/properties" xmlns:ns2="0be281c6-4ebc-4f20-b0fc-f410a0aed0d6" targetNamespace="http://schemas.microsoft.com/office/2006/metadata/properties" ma:root="true" ma:fieldsID="1253598a9a0af2a8bc5bd9013a3144bc" ns2:_="">
    <xsd:import namespace="0be281c6-4ebc-4f20-b0fc-f410a0aed0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281c6-4ebc-4f20-b0fc-f410a0aed0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BF2116-5623-493E-AB55-0F2BDC490C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2F86BE-8CD5-4B5A-B64F-6BF826BC59E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68D3490-69EF-4E1A-B4C7-60C4C5A5981B}">
  <ds:schemaRefs>
    <ds:schemaRef ds:uri="0be281c6-4ebc-4f20-b0fc-f410a0aed0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</Words>
  <Application>Microsoft Office PowerPoint</Application>
  <PresentationFormat>On-screen Show (16:9)</PresentationFormat>
  <Paragraphs>131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ARRC2014W</vt:lpstr>
      <vt:lpstr>ARRC2014W</vt:lpstr>
      <vt:lpstr>gr-plasma  A New GNU Radio-based Tool for Software-defined Radar</vt:lpstr>
      <vt:lpstr>Outline</vt:lpstr>
      <vt:lpstr>Introduction</vt:lpstr>
      <vt:lpstr>Introduction</vt:lpstr>
      <vt:lpstr>Introduction</vt:lpstr>
      <vt:lpstr>The gr-plasma [1] module</vt:lpstr>
      <vt:lpstr>USRP Interfacing and Control</vt:lpstr>
      <vt:lpstr>USRP Radar Module</vt:lpstr>
      <vt:lpstr>USRP Delay Calibration</vt:lpstr>
      <vt:lpstr>USRP Delay Calibration</vt:lpstr>
      <vt:lpstr>Waveform Generators</vt:lpstr>
      <vt:lpstr>Linear FM (LFM) Waveforms</vt:lpstr>
      <vt:lpstr>Polyphase-Coded FM (PCFM) Waveforms</vt:lpstr>
      <vt:lpstr>Signal Processing Blocks</vt:lpstr>
      <vt:lpstr>GPU Integration</vt:lpstr>
      <vt:lpstr>Matched Filtering</vt:lpstr>
      <vt:lpstr>Doppler Processing</vt:lpstr>
      <vt:lpstr>Pulse-Doppler Processing</vt:lpstr>
      <vt:lpstr>Additional Blocks</vt:lpstr>
      <vt:lpstr>Additional Blocks</vt:lpstr>
      <vt:lpstr>Experimental Setup</vt:lpstr>
      <vt:lpstr>Results</vt:lpstr>
      <vt:lpstr>Conclusions</vt:lpstr>
      <vt:lpstr>Future Work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GNU Radio Developer Guide</dc:title>
  <dc:creator>Boon Leng Cheong</dc:creator>
  <cp:lastModifiedBy>Flandermeyer, Shane A.</cp:lastModifiedBy>
  <cp:revision>12</cp:revision>
  <dcterms:created xsi:type="dcterms:W3CDTF">2014-07-20T15:31:44Z</dcterms:created>
  <dcterms:modified xsi:type="dcterms:W3CDTF">2022-09-29T11:53:44Z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0x0101008813E4C9B6DE7B41AFC33471DE3DB117</vt:lpwstr>
  </property>
</Properties>
</file>