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  <p:sldMasterId id="2147483681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7772400" cy="10058400"/>
  <p:embeddedFontLst>
    <p:embeddedFont>
      <p:font typeface="Atkinson Hyperlegible" panose="020B0604020202020204" charset="0"/>
      <p:regular r:id="rId26"/>
      <p:bold r:id="rId27"/>
      <p:italic r:id="rId28"/>
      <p:boldItalic r:id="rId29"/>
    </p:embeddedFont>
    <p:embeddedFont>
      <p:font typeface="Libre Franklin" pitchFamily="2" charset="0"/>
      <p:regular r:id="rId30"/>
      <p:bold r:id="rId31"/>
      <p:italic r:id="rId32"/>
      <p:boldItalic r:id="rId33"/>
    </p:embeddedFont>
    <p:embeddedFont>
      <p:font typeface="Libre Franklin Medium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4" d="100"/>
          <a:sy n="154" d="100"/>
        </p:scale>
        <p:origin x="53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85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900" cy="452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7af0d864c5_3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2140" y="754380"/>
            <a:ext cx="69087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7af0d864c5_3_135:notes"/>
          <p:cNvSpPr txBox="1">
            <a:spLocks noGrp="1"/>
          </p:cNvSpPr>
          <p:nvPr>
            <p:ph type="body" idx="1"/>
          </p:nvPr>
        </p:nvSpPr>
        <p:spPr>
          <a:xfrm>
            <a:off x="777240" y="4777740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79327a4a06_0_2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279327a4a0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79327a4a06_0_5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g279327a4a06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79327a4a06_0_29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279327a4a06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79327a4a06_0_63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g279327a4a06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79327a4a06_0_688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g279327a4a06_0_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79327a4a06_0_71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g279327a4a06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279327a4a06_0_74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g279327a4a06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279327a4a06_0_781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g279327a4a06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7af0d864c5_3_18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g27af0d864c5_3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3400" y="754063"/>
            <a:ext cx="67056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7af0d864c5_3_19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g27af0d864c5_3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ace9ffc18_0_0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7ace9ffc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7af0d864c5_3_20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g27af0d864c5_3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79327a4a06_0_64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g279327a4a06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7ace9ffc18_1_5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27ace9ffc1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7af0d864c5_3_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27af0d864c5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7af0d864c5_3_17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27af0d864c5_3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7af0d864c5_3_36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7af0d864c5_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79327a4a06_0_793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79327a4a06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7af0d864c5_3_5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7af0d864c5_3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9327a4a06_0_9:notes"/>
          <p:cNvSpPr txBox="1">
            <a:spLocks noGrp="1"/>
          </p:cNvSpPr>
          <p:nvPr>
            <p:ph type="body" idx="1"/>
          </p:nvPr>
        </p:nvSpPr>
        <p:spPr>
          <a:xfrm>
            <a:off x="777225" y="4777725"/>
            <a:ext cx="6217800" cy="45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279327a4a06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95650" y="754375"/>
            <a:ext cx="5181900" cy="3771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500" cy="53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5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4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6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1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body" idx="1"/>
          </p:nvPr>
        </p:nvSpPr>
        <p:spPr>
          <a:xfrm>
            <a:off x="838200" y="1335417"/>
            <a:ext cx="5181600" cy="5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900"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2"/>
          </p:nvPr>
        </p:nvSpPr>
        <p:spPr>
          <a:xfrm>
            <a:off x="6172200" y="1335417"/>
            <a:ext cx="5181600" cy="5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marL="91440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marL="1371600" lvl="2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900"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7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1E40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7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  <p:pic>
        <p:nvPicPr>
          <p:cNvPr id="122" name="Google Shape;12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71698"/>
            <a:ext cx="3733804" cy="40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>
            <a:spLocks noGrp="1"/>
          </p:cNvSpPr>
          <p:nvPr>
            <p:ph type="title"/>
          </p:nvPr>
        </p:nvSpPr>
        <p:spPr>
          <a:xfrm>
            <a:off x="838200" y="599121"/>
            <a:ext cx="105156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07C"/>
              </a:buClr>
              <a:buSzPts val="3200"/>
              <a:buFont typeface="Libre Franklin"/>
              <a:buNone/>
              <a:defRPr sz="3200">
                <a:solidFill>
                  <a:srgbClr val="1E407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24" name="Google Shape;124;p27"/>
          <p:cNvCxnSpPr/>
          <p:nvPr/>
        </p:nvCxnSpPr>
        <p:spPr>
          <a:xfrm>
            <a:off x="628650" y="500338"/>
            <a:ext cx="109443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5" name="Google Shape;125;p27"/>
          <p:cNvCxnSpPr/>
          <p:nvPr/>
        </p:nvCxnSpPr>
        <p:spPr>
          <a:xfrm>
            <a:off x="2047874" y="6512774"/>
            <a:ext cx="95307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8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1E40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8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  <p:sp>
        <p:nvSpPr>
          <p:cNvPr id="129" name="Google Shape;129;p28"/>
          <p:cNvSpPr txBox="1">
            <a:spLocks noGrp="1"/>
          </p:cNvSpPr>
          <p:nvPr>
            <p:ph type="title"/>
          </p:nvPr>
        </p:nvSpPr>
        <p:spPr>
          <a:xfrm>
            <a:off x="628651" y="4521200"/>
            <a:ext cx="10950000" cy="1340100"/>
          </a:xfrm>
          <a:prstGeom prst="rect">
            <a:avLst/>
          </a:prstGeom>
          <a:solidFill>
            <a:srgbClr val="1E407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0" name="Google Shape;130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71698"/>
            <a:ext cx="3733804" cy="408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28"/>
          <p:cNvCxnSpPr/>
          <p:nvPr/>
        </p:nvCxnSpPr>
        <p:spPr>
          <a:xfrm>
            <a:off x="628650" y="500338"/>
            <a:ext cx="109443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2" name="Google Shape;132;p28"/>
          <p:cNvCxnSpPr/>
          <p:nvPr/>
        </p:nvCxnSpPr>
        <p:spPr>
          <a:xfrm>
            <a:off x="2047874" y="6512774"/>
            <a:ext cx="95307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30"/>
          <p:cNvCxnSpPr/>
          <p:nvPr/>
        </p:nvCxnSpPr>
        <p:spPr>
          <a:xfrm>
            <a:off x="628650" y="500338"/>
            <a:ext cx="109443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0" name="Google Shape;140;p30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1E40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" name="Google Shape;141;p30"/>
          <p:cNvCxnSpPr>
            <a:stCxn id="142" idx="3"/>
          </p:cNvCxnSpPr>
          <p:nvPr/>
        </p:nvCxnSpPr>
        <p:spPr>
          <a:xfrm>
            <a:off x="2047887" y="6512752"/>
            <a:ext cx="95307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2" name="Google Shape;142;p30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  <p:pic>
        <p:nvPicPr>
          <p:cNvPr id="143" name="Google Shape;14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71698"/>
            <a:ext cx="3733804" cy="40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1"/>
          <p:cNvSpPr txBox="1">
            <a:spLocks noGrp="1"/>
          </p:cNvSpPr>
          <p:nvPr>
            <p:ph type="body" idx="1"/>
          </p:nvPr>
        </p:nvSpPr>
        <p:spPr>
          <a:xfrm>
            <a:off x="838200" y="1335417"/>
            <a:ext cx="5181600" cy="5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400"/>
              <a:buChar char="▪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—"/>
              <a:defRPr sz="2000"/>
            </a:lvl2pPr>
            <a:lvl3pPr marL="1371600" lvl="2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Char char="•"/>
              <a:defRPr sz="1900"/>
            </a:lvl3pPr>
            <a:lvl4pPr marL="182880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⮚"/>
              <a:defRPr sz="1600"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body" idx="2"/>
          </p:nvPr>
        </p:nvSpPr>
        <p:spPr>
          <a:xfrm>
            <a:off x="6172200" y="1335417"/>
            <a:ext cx="5181600" cy="5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400"/>
              <a:buChar char="▪"/>
              <a:defRPr sz="2400"/>
            </a:lvl1pPr>
            <a:lvl2pPr marL="914400" lvl="1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Char char="—"/>
              <a:defRPr sz="2000"/>
            </a:lvl2pPr>
            <a:lvl3pPr marL="1371600" lvl="2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Char char="•"/>
              <a:defRPr sz="1900"/>
            </a:lvl3pPr>
            <a:lvl4pPr marL="1828800" lvl="3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–"/>
              <a:defRPr sz="1600"/>
            </a:lvl4pPr>
            <a:lvl5pPr marL="2286000" lvl="4" indent="-330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Char char="⮚"/>
              <a:defRPr sz="1600"/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1E40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1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  <p:pic>
        <p:nvPicPr>
          <p:cNvPr id="149" name="Google Shape;149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71698"/>
            <a:ext cx="3733804" cy="40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1"/>
          <p:cNvSpPr txBox="1">
            <a:spLocks noGrp="1"/>
          </p:cNvSpPr>
          <p:nvPr>
            <p:ph type="title"/>
          </p:nvPr>
        </p:nvSpPr>
        <p:spPr>
          <a:xfrm>
            <a:off x="838200" y="599121"/>
            <a:ext cx="10515600" cy="6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07C"/>
              </a:buClr>
              <a:buSzPts val="3200"/>
              <a:buFont typeface="Libre Franklin"/>
              <a:buNone/>
              <a:defRPr sz="3200">
                <a:solidFill>
                  <a:srgbClr val="1E407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cxnSp>
        <p:nvCxnSpPr>
          <p:cNvPr id="151" name="Google Shape;151;p31"/>
          <p:cNvCxnSpPr/>
          <p:nvPr/>
        </p:nvCxnSpPr>
        <p:spPr>
          <a:xfrm>
            <a:off x="628650" y="500338"/>
            <a:ext cx="109443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2" name="Google Shape;152;p31"/>
          <p:cNvCxnSpPr/>
          <p:nvPr/>
        </p:nvCxnSpPr>
        <p:spPr>
          <a:xfrm>
            <a:off x="2047874" y="6512774"/>
            <a:ext cx="95307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1E407C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2"/>
          <p:cNvPicPr preferRelativeResize="0"/>
          <p:nvPr/>
        </p:nvPicPr>
        <p:blipFill rotWithShape="1">
          <a:blip r:embed="rId2">
            <a:alphaModFix/>
          </a:blip>
          <a:srcRect l="-3078" t="22936" r="11469" b="-17678"/>
          <a:stretch/>
        </p:blipFill>
        <p:spPr>
          <a:xfrm>
            <a:off x="-841793" y="-5566118"/>
            <a:ext cx="14319572" cy="1631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1953107" y="2002631"/>
            <a:ext cx="74940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2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7" name="Google Shape;157;p32"/>
          <p:cNvCxnSpPr>
            <a:stCxn id="158" idx="3"/>
          </p:cNvCxnSpPr>
          <p:nvPr/>
        </p:nvCxnSpPr>
        <p:spPr>
          <a:xfrm>
            <a:off x="2047887" y="6512752"/>
            <a:ext cx="9530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" name="Google Shape;158;p32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rgbClr val="1E40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3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628651" y="4521200"/>
            <a:ext cx="10950000" cy="1340100"/>
          </a:xfrm>
          <a:prstGeom prst="rect">
            <a:avLst/>
          </a:prstGeom>
          <a:solidFill>
            <a:srgbClr val="1E407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Libre Franklin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63" name="Google Shape;163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8650" y="71698"/>
            <a:ext cx="3733804" cy="408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33"/>
          <p:cNvCxnSpPr/>
          <p:nvPr/>
        </p:nvCxnSpPr>
        <p:spPr>
          <a:xfrm>
            <a:off x="628650" y="500338"/>
            <a:ext cx="109443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33"/>
          <p:cNvCxnSpPr/>
          <p:nvPr/>
        </p:nvCxnSpPr>
        <p:spPr>
          <a:xfrm>
            <a:off x="2047874" y="6512774"/>
            <a:ext cx="95307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type="title">
  <p:cSld name="TITL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15100" y="114300"/>
            <a:ext cx="5676900" cy="67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4"/>
          <p:cNvSpPr txBox="1">
            <a:spLocks noGrp="1"/>
          </p:cNvSpPr>
          <p:nvPr>
            <p:ph type="ctrTitle"/>
          </p:nvPr>
        </p:nvSpPr>
        <p:spPr>
          <a:xfrm>
            <a:off x="541887" y="4514109"/>
            <a:ext cx="9144000" cy="15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07C"/>
              </a:buClr>
              <a:buSzPts val="4400"/>
              <a:buFont typeface="Libre Franklin"/>
              <a:buNone/>
              <a:defRPr sz="4400">
                <a:solidFill>
                  <a:srgbClr val="1E407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4"/>
          <p:cNvSpPr txBox="1">
            <a:spLocks noGrp="1"/>
          </p:cNvSpPr>
          <p:nvPr>
            <p:ph type="subTitle" idx="1"/>
          </p:nvPr>
        </p:nvSpPr>
        <p:spPr>
          <a:xfrm>
            <a:off x="541887" y="3836882"/>
            <a:ext cx="9144000" cy="6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9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34"/>
          <p:cNvSpPr txBox="1"/>
          <p:nvPr/>
        </p:nvSpPr>
        <p:spPr>
          <a:xfrm>
            <a:off x="541887" y="6405052"/>
            <a:ext cx="15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1500"/>
          </a:p>
        </p:txBody>
      </p:sp>
      <p:pic>
        <p:nvPicPr>
          <p:cNvPr id="171" name="Google Shape;17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650" y="71698"/>
            <a:ext cx="3733804" cy="40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4"/>
          <p:cNvSpPr txBox="1"/>
          <p:nvPr/>
        </p:nvSpPr>
        <p:spPr>
          <a:xfrm>
            <a:off x="11112409" y="6575631"/>
            <a:ext cx="465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7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" name="Google Shape;173;p34"/>
          <p:cNvCxnSpPr/>
          <p:nvPr/>
        </p:nvCxnSpPr>
        <p:spPr>
          <a:xfrm>
            <a:off x="2047874" y="6512774"/>
            <a:ext cx="56841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4" name="Google Shape;174;p34"/>
          <p:cNvCxnSpPr/>
          <p:nvPr/>
        </p:nvCxnSpPr>
        <p:spPr>
          <a:xfrm>
            <a:off x="628650" y="500338"/>
            <a:ext cx="109443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407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515280" y="114480"/>
            <a:ext cx="5673960" cy="6741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7;p1"/>
          <p:cNvCxnSpPr/>
          <p:nvPr/>
        </p:nvCxnSpPr>
        <p:spPr>
          <a:xfrm>
            <a:off x="628560" y="6296760"/>
            <a:ext cx="668664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" name="Google Shape;8;p1"/>
          <p:cNvCxnSpPr/>
          <p:nvPr/>
        </p:nvCxnSpPr>
        <p:spPr>
          <a:xfrm>
            <a:off x="628560" y="500040"/>
            <a:ext cx="10944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9" name="Google Shape;9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28560" y="68760"/>
            <a:ext cx="3731040" cy="40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/>
          <p:nvPr/>
        </p:nvSpPr>
        <p:spPr>
          <a:xfrm>
            <a:off x="11112480" y="6575760"/>
            <a:ext cx="463320" cy="181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11112480" y="6575760"/>
            <a:ext cx="463200" cy="1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6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541800" y="6405120"/>
            <a:ext cx="1503000" cy="2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rPr>
              <a:t>HUFF RESEARCH GROUP</a:t>
            </a:r>
            <a:endParaRPr sz="8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28560" y="71640"/>
            <a:ext cx="3731039" cy="405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14"/>
          <p:cNvCxnSpPr/>
          <p:nvPr/>
        </p:nvCxnSpPr>
        <p:spPr>
          <a:xfrm>
            <a:off x="628560" y="500040"/>
            <a:ext cx="109440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6" name="Google Shape;66;p14"/>
          <p:cNvCxnSpPr/>
          <p:nvPr/>
        </p:nvCxnSpPr>
        <p:spPr>
          <a:xfrm>
            <a:off x="2047680" y="6512760"/>
            <a:ext cx="9530700" cy="0"/>
          </a:xfrm>
          <a:prstGeom prst="straightConnector1">
            <a:avLst/>
          </a:prstGeom>
          <a:noFill/>
          <a:ln w="9525" cap="flat" cmpd="sng">
            <a:solidFill>
              <a:srgbClr val="1E407C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5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07C"/>
              </a:buClr>
              <a:buSzPts val="3200"/>
              <a:buFont typeface="Libre Franklin"/>
              <a:buNone/>
              <a:defRPr sz="3200" b="0" i="0" u="none" strike="noStrike" cap="none">
                <a:solidFill>
                  <a:srgbClr val="1E407C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Libre Franklin"/>
              <a:buChar char="—"/>
              <a:defRPr sz="2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400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  <a:defRPr sz="19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Libre Franklin"/>
              <a:buChar char="–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oto Sans Symbols"/>
              <a:buChar char="⮚"/>
              <a:defRPr sz="16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dt" idx="10"/>
          </p:nvPr>
        </p:nvSpPr>
        <p:spPr>
          <a:xfrm>
            <a:off x="9961124" y="6356352"/>
            <a:ext cx="84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500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ldNum" idx="12"/>
          </p:nvPr>
        </p:nvSpPr>
        <p:spPr>
          <a:xfrm>
            <a:off x="10808511" y="6356352"/>
            <a:ext cx="545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1E407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opencv.org/4.x/d5/dae/tutorial_aruco_detection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antenna-theory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ctrTitle"/>
          </p:nvPr>
        </p:nvSpPr>
        <p:spPr>
          <a:xfrm>
            <a:off x="541879" y="3508625"/>
            <a:ext cx="6325500" cy="157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7500"/>
              <a:buFont typeface="Arial"/>
              <a:buNone/>
            </a:pPr>
            <a:r>
              <a:rPr lang="en-US" sz="4000"/>
              <a:t>Beamforming Using Volumetric Arrays and Computer Vision</a:t>
            </a:r>
            <a:endParaRPr sz="3600">
              <a:solidFill>
                <a:schemeClr val="accent3"/>
              </a:solidFill>
            </a:endParaRPr>
          </a:p>
        </p:txBody>
      </p:sp>
      <p:sp>
        <p:nvSpPr>
          <p:cNvPr id="180" name="Google Shape;180;p35"/>
          <p:cNvSpPr txBox="1">
            <a:spLocks noGrp="1"/>
          </p:cNvSpPr>
          <p:nvPr>
            <p:ph type="subTitle" idx="1"/>
          </p:nvPr>
        </p:nvSpPr>
        <p:spPr>
          <a:xfrm>
            <a:off x="541887" y="2860332"/>
            <a:ext cx="9144000" cy="64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Bailey Campbell</a:t>
            </a:r>
            <a:endParaRPr>
              <a:solidFill>
                <a:schemeClr val="accent3"/>
              </a:solidFill>
            </a:endParaRPr>
          </a:p>
        </p:txBody>
      </p:sp>
      <p:pic>
        <p:nvPicPr>
          <p:cNvPr id="181" name="Google Shape;18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9525" y="74351"/>
            <a:ext cx="1711150" cy="39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5"/>
          <p:cNvPicPr preferRelativeResize="0"/>
          <p:nvPr/>
        </p:nvPicPr>
        <p:blipFill rotWithShape="1">
          <a:blip r:embed="rId4">
            <a:alphaModFix/>
          </a:blip>
          <a:srcRect l="9991" t="16699" b="24538"/>
          <a:stretch/>
        </p:blipFill>
        <p:spPr>
          <a:xfrm>
            <a:off x="6867375" y="1213825"/>
            <a:ext cx="4116600" cy="4777500"/>
          </a:xfrm>
          <a:prstGeom prst="roundRect">
            <a:avLst>
              <a:gd name="adj" fmla="val 2445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57175" dist="161925" dir="3180000" algn="bl" rotWithShape="0">
              <a:srgbClr val="000000">
                <a:alpha val="60000"/>
              </a:srgbClr>
            </a:outerShdw>
          </a:effectLst>
        </p:spPr>
      </p:pic>
      <p:pic>
        <p:nvPicPr>
          <p:cNvPr id="183" name="Google Shape;18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500" y="5202099"/>
            <a:ext cx="3349151" cy="11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MEDUSA 2.0 - Construction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 rotWithShape="1">
          <a:blip r:embed="rId4">
            <a:alphaModFix/>
          </a:blip>
          <a:srcRect t="35079" b="15831"/>
          <a:stretch/>
        </p:blipFill>
        <p:spPr>
          <a:xfrm>
            <a:off x="1035225" y="1498225"/>
            <a:ext cx="3899100" cy="4251600"/>
          </a:xfrm>
          <a:prstGeom prst="roundRect">
            <a:avLst>
              <a:gd name="adj" fmla="val 4194"/>
            </a:avLst>
          </a:prstGeom>
          <a:noFill/>
          <a:ln>
            <a:noFill/>
          </a:ln>
          <a:effectLst>
            <a:outerShdw blurRad="257175" dist="161925" dir="3180000" algn="bl" rotWithShape="0">
              <a:srgbClr val="000000">
                <a:alpha val="60000"/>
              </a:srgbClr>
            </a:outerShdw>
          </a:effectLst>
        </p:spPr>
      </p:pic>
      <p:grpSp>
        <p:nvGrpSpPr>
          <p:cNvPr id="277" name="Google Shape;277;p44"/>
          <p:cNvGrpSpPr/>
          <p:nvPr/>
        </p:nvGrpSpPr>
        <p:grpSpPr>
          <a:xfrm>
            <a:off x="4098450" y="4623015"/>
            <a:ext cx="2136600" cy="653385"/>
            <a:chOff x="3866125" y="4353565"/>
            <a:chExt cx="2136600" cy="653385"/>
          </a:xfrm>
        </p:grpSpPr>
        <p:sp>
          <p:nvSpPr>
            <p:cNvPr id="278" name="Google Shape;278;p44"/>
            <p:cNvSpPr/>
            <p:nvPr/>
          </p:nvSpPr>
          <p:spPr>
            <a:xfrm>
              <a:off x="3866125" y="4372150"/>
              <a:ext cx="2136600" cy="634800"/>
            </a:xfrm>
            <a:prstGeom prst="roundRect">
              <a:avLst>
                <a:gd name="adj" fmla="val 16667"/>
              </a:avLst>
            </a:prstGeom>
            <a:solidFill>
              <a:srgbClr val="79D7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44"/>
            <p:cNvSpPr txBox="1"/>
            <p:nvPr/>
          </p:nvSpPr>
          <p:spPr>
            <a:xfrm>
              <a:off x="3930775" y="4353565"/>
              <a:ext cx="20073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Analog Devices ADRV9009-ZU11EG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280" name="Google Shape;280;p44"/>
          <p:cNvGrpSpPr/>
          <p:nvPr/>
        </p:nvGrpSpPr>
        <p:grpSpPr>
          <a:xfrm>
            <a:off x="3758325" y="1764615"/>
            <a:ext cx="2136600" cy="653385"/>
            <a:chOff x="3024200" y="1690290"/>
            <a:chExt cx="2136600" cy="653385"/>
          </a:xfrm>
        </p:grpSpPr>
        <p:sp>
          <p:nvSpPr>
            <p:cNvPr id="281" name="Google Shape;281;p44"/>
            <p:cNvSpPr/>
            <p:nvPr/>
          </p:nvSpPr>
          <p:spPr>
            <a:xfrm>
              <a:off x="3024200" y="1708875"/>
              <a:ext cx="2136600" cy="634800"/>
            </a:xfrm>
            <a:prstGeom prst="roundRect">
              <a:avLst>
                <a:gd name="adj" fmla="val 16667"/>
              </a:avLst>
            </a:prstGeom>
            <a:solidFill>
              <a:srgbClr val="C8E1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44"/>
            <p:cNvSpPr txBox="1"/>
            <p:nvPr/>
          </p:nvSpPr>
          <p:spPr>
            <a:xfrm>
              <a:off x="3088850" y="1690290"/>
              <a:ext cx="20073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Custom 8-Channel Analog Module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283" name="Google Shape;283;p44"/>
          <p:cNvGrpSpPr/>
          <p:nvPr/>
        </p:nvGrpSpPr>
        <p:grpSpPr>
          <a:xfrm>
            <a:off x="6774363" y="1426941"/>
            <a:ext cx="4400907" cy="1649028"/>
            <a:chOff x="6564600" y="1426888"/>
            <a:chExt cx="4606832" cy="1775439"/>
          </a:xfrm>
        </p:grpSpPr>
        <p:pic>
          <p:nvPicPr>
            <p:cNvPr id="284" name="Google Shape;284;p44"/>
            <p:cNvPicPr preferRelativeResize="0"/>
            <p:nvPr/>
          </p:nvPicPr>
          <p:blipFill rotWithShape="1">
            <a:blip r:embed="rId5">
              <a:alphaModFix/>
            </a:blip>
            <a:srcRect l="9951" t="31938" r="19422" b="32423"/>
            <a:stretch/>
          </p:blipFill>
          <p:spPr>
            <a:xfrm>
              <a:off x="8255875" y="1426900"/>
              <a:ext cx="1583971" cy="1775427"/>
            </a:xfrm>
            <a:prstGeom prst="rect">
              <a:avLst/>
            </a:prstGeom>
            <a:noFill/>
            <a:ln>
              <a:noFill/>
            </a:ln>
            <a:effectLst>
              <a:outerShdw blurRad="242888" dist="171450" dir="3180000" algn="bl" rotWithShape="0">
                <a:srgbClr val="000000">
                  <a:alpha val="60000"/>
                </a:srgbClr>
              </a:outerShdw>
            </a:effectLst>
          </p:spPr>
        </p:pic>
        <p:pic>
          <p:nvPicPr>
            <p:cNvPr id="285" name="Google Shape;285;p44"/>
            <p:cNvPicPr preferRelativeResize="0"/>
            <p:nvPr/>
          </p:nvPicPr>
          <p:blipFill rotWithShape="1">
            <a:blip r:embed="rId6">
              <a:alphaModFix/>
            </a:blip>
            <a:srcRect l="9911" t="33335" r="5877" b="26869"/>
            <a:stretch/>
          </p:blipFill>
          <p:spPr>
            <a:xfrm>
              <a:off x="6564600" y="1426888"/>
              <a:ext cx="1691275" cy="1775437"/>
            </a:xfrm>
            <a:prstGeom prst="rect">
              <a:avLst/>
            </a:prstGeom>
            <a:noFill/>
            <a:ln>
              <a:noFill/>
            </a:ln>
            <a:effectLst>
              <a:outerShdw blurRad="242888" dist="171450" dir="3180000" algn="bl" rotWithShape="0">
                <a:srgbClr val="000000">
                  <a:alpha val="60000"/>
                </a:srgbClr>
              </a:outerShdw>
            </a:effectLst>
          </p:spPr>
        </p:pic>
        <p:pic>
          <p:nvPicPr>
            <p:cNvPr id="286" name="Google Shape;286;p44"/>
            <p:cNvPicPr preferRelativeResize="0"/>
            <p:nvPr/>
          </p:nvPicPr>
          <p:blipFill rotWithShape="1">
            <a:blip r:embed="rId7">
              <a:alphaModFix/>
            </a:blip>
            <a:srcRect l="33445" t="36991" r="10569" b="29403"/>
            <a:stretch/>
          </p:blipFill>
          <p:spPr>
            <a:xfrm>
              <a:off x="9839850" y="1426897"/>
              <a:ext cx="1331582" cy="1775427"/>
            </a:xfrm>
            <a:prstGeom prst="rect">
              <a:avLst/>
            </a:prstGeom>
            <a:noFill/>
            <a:ln>
              <a:noFill/>
            </a:ln>
            <a:effectLst>
              <a:outerShdw blurRad="242888" dist="171450" dir="3180000" algn="bl" rotWithShape="0">
                <a:srgbClr val="000000">
                  <a:alpha val="60000"/>
                </a:srgbClr>
              </a:outerShdw>
            </a:effectLst>
          </p:spPr>
        </p:pic>
      </p:grpSp>
      <p:grpSp>
        <p:nvGrpSpPr>
          <p:cNvPr id="287" name="Google Shape;287;p44"/>
          <p:cNvGrpSpPr/>
          <p:nvPr/>
        </p:nvGrpSpPr>
        <p:grpSpPr>
          <a:xfrm>
            <a:off x="7830025" y="2744075"/>
            <a:ext cx="2308238" cy="662678"/>
            <a:chOff x="7830025" y="2836997"/>
            <a:chExt cx="2308238" cy="662678"/>
          </a:xfrm>
        </p:grpSpPr>
        <p:sp>
          <p:nvSpPr>
            <p:cNvPr id="288" name="Google Shape;288;p44"/>
            <p:cNvSpPr/>
            <p:nvPr/>
          </p:nvSpPr>
          <p:spPr>
            <a:xfrm>
              <a:off x="7830025" y="2864875"/>
              <a:ext cx="2289600" cy="634800"/>
            </a:xfrm>
            <a:prstGeom prst="roundRect">
              <a:avLst>
                <a:gd name="adj" fmla="val 16667"/>
              </a:avLst>
            </a:prstGeom>
            <a:solidFill>
              <a:srgbClr val="EAC5C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4"/>
            <p:cNvSpPr txBox="1"/>
            <p:nvPr/>
          </p:nvSpPr>
          <p:spPr>
            <a:xfrm>
              <a:off x="7848663" y="2836997"/>
              <a:ext cx="2289600" cy="6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Dual CP Stacked Patch with </a:t>
              </a:r>
              <a:r>
                <a:rPr lang="en-US" sz="1600" b="1" dirty="0" err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ArUco</a:t>
              </a:r>
              <a:r>
                <a:rPr lang="en-US" sz="1600" b="1" dirty="0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 Tag</a:t>
              </a:r>
              <a:endParaRPr sz="1600" b="1" dirty="0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pic>
        <p:nvPicPr>
          <p:cNvPr id="290" name="Google Shape;290;p44"/>
          <p:cNvPicPr preferRelativeResize="0"/>
          <p:nvPr/>
        </p:nvPicPr>
        <p:blipFill rotWithShape="1">
          <a:blip r:embed="rId8">
            <a:alphaModFix/>
          </a:blip>
          <a:srcRect t="20091" b="23408"/>
          <a:stretch/>
        </p:blipFill>
        <p:spPr>
          <a:xfrm>
            <a:off x="6686975" y="3718426"/>
            <a:ext cx="2451600" cy="2462700"/>
          </a:xfrm>
          <a:prstGeom prst="roundRect">
            <a:avLst>
              <a:gd name="adj" fmla="val 5839"/>
            </a:avLst>
          </a:prstGeom>
          <a:noFill/>
          <a:ln>
            <a:noFill/>
          </a:ln>
          <a:effectLst>
            <a:outerShdw blurRad="257175" dist="161925" dir="3180000" algn="bl" rotWithShape="0">
              <a:srgbClr val="000000">
                <a:alpha val="60000"/>
              </a:srgbClr>
            </a:outerShdw>
          </a:effectLst>
        </p:spPr>
      </p:pic>
      <p:sp>
        <p:nvSpPr>
          <p:cNvPr id="291" name="Google Shape;291;p44"/>
          <p:cNvSpPr/>
          <p:nvPr/>
        </p:nvSpPr>
        <p:spPr>
          <a:xfrm>
            <a:off x="8835850" y="4641600"/>
            <a:ext cx="2136600" cy="634800"/>
          </a:xfrm>
          <a:prstGeom prst="roundRect">
            <a:avLst>
              <a:gd name="adj" fmla="val 16667"/>
            </a:avLst>
          </a:prstGeom>
          <a:solidFill>
            <a:srgbClr val="D8CCF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44"/>
          <p:cNvSpPr txBox="1"/>
          <p:nvPr/>
        </p:nvSpPr>
        <p:spPr>
          <a:xfrm>
            <a:off x="8900500" y="4623015"/>
            <a:ext cx="20073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Poseable LocLine Feed Lines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Google Shape;297;p45"/>
          <p:cNvCxnSpPr/>
          <p:nvPr/>
        </p:nvCxnSpPr>
        <p:spPr>
          <a:xfrm rot="5400000" flipH="1">
            <a:off x="8690313" y="5156500"/>
            <a:ext cx="808800" cy="206100"/>
          </a:xfrm>
          <a:prstGeom prst="bentConnector3">
            <a:avLst>
              <a:gd name="adj1" fmla="val -83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45"/>
          <p:cNvCxnSpPr/>
          <p:nvPr/>
        </p:nvCxnSpPr>
        <p:spPr>
          <a:xfrm>
            <a:off x="9174797" y="3465925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45"/>
          <p:cNvCxnSpPr/>
          <p:nvPr/>
        </p:nvCxnSpPr>
        <p:spPr>
          <a:xfrm>
            <a:off x="9435647" y="4044450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45"/>
          <p:cNvCxnSpPr/>
          <p:nvPr/>
        </p:nvCxnSpPr>
        <p:spPr>
          <a:xfrm>
            <a:off x="8683185" y="2777938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45"/>
          <p:cNvCxnSpPr/>
          <p:nvPr/>
        </p:nvCxnSpPr>
        <p:spPr>
          <a:xfrm>
            <a:off x="8183910" y="2105275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45"/>
          <p:cNvCxnSpPr/>
          <p:nvPr/>
        </p:nvCxnSpPr>
        <p:spPr>
          <a:xfrm>
            <a:off x="8435547" y="2443713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45"/>
          <p:cNvCxnSpPr/>
          <p:nvPr/>
        </p:nvCxnSpPr>
        <p:spPr>
          <a:xfrm>
            <a:off x="8926597" y="3120838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4" name="Google Shape;304;p45"/>
          <p:cNvCxnSpPr/>
          <p:nvPr/>
        </p:nvCxnSpPr>
        <p:spPr>
          <a:xfrm>
            <a:off x="9182847" y="3465925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45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MEDUSA 2.0 - Analog Module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6" name="Google Shape;30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 rotWithShape="1">
          <a:blip r:embed="rId4">
            <a:alphaModFix/>
          </a:blip>
          <a:srcRect t="18698" b="32250"/>
          <a:stretch/>
        </p:blipFill>
        <p:spPr>
          <a:xfrm>
            <a:off x="598375" y="1553350"/>
            <a:ext cx="2665200" cy="2324100"/>
          </a:xfrm>
          <a:prstGeom prst="roundRect">
            <a:avLst>
              <a:gd name="adj" fmla="val 7922"/>
            </a:avLst>
          </a:prstGeom>
          <a:noFill/>
          <a:ln>
            <a:noFill/>
          </a:ln>
          <a:effectLst>
            <a:outerShdw blurRad="257175" dist="171450" dir="3180000" algn="bl" rotWithShape="0">
              <a:srgbClr val="000000">
                <a:alpha val="60000"/>
              </a:srgbClr>
            </a:outerShdw>
          </a:effectLst>
        </p:spPr>
      </p:pic>
      <p:pic>
        <p:nvPicPr>
          <p:cNvPr id="308" name="Google Shape;308;p45"/>
          <p:cNvPicPr preferRelativeResize="0"/>
          <p:nvPr/>
        </p:nvPicPr>
        <p:blipFill rotWithShape="1">
          <a:blip r:embed="rId5">
            <a:alphaModFix/>
          </a:blip>
          <a:srcRect l="7080" t="21458" b="25959"/>
          <a:stretch/>
        </p:blipFill>
        <p:spPr>
          <a:xfrm>
            <a:off x="2183475" y="2994125"/>
            <a:ext cx="2225100" cy="2797200"/>
          </a:xfrm>
          <a:prstGeom prst="roundRect">
            <a:avLst>
              <a:gd name="adj" fmla="val 7021"/>
            </a:avLst>
          </a:prstGeom>
          <a:noFill/>
          <a:ln>
            <a:noFill/>
          </a:ln>
          <a:effectLst>
            <a:outerShdw blurRad="257175" dist="171450" dir="3180000" algn="bl" rotWithShape="0">
              <a:srgbClr val="000000">
                <a:alpha val="60000"/>
              </a:srgbClr>
            </a:outerShdw>
          </a:effectLst>
        </p:spPr>
      </p:pic>
      <p:sp>
        <p:nvSpPr>
          <p:cNvPr id="309" name="Google Shape;309;p45"/>
          <p:cNvSpPr txBox="1"/>
          <p:nvPr/>
        </p:nvSpPr>
        <p:spPr>
          <a:xfrm>
            <a:off x="10605900" y="2089675"/>
            <a:ext cx="11997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Low Noise </a:t>
            </a:r>
            <a:b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</a:b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Amplifier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cxnSp>
        <p:nvCxnSpPr>
          <p:cNvPr id="310" name="Google Shape;310;p45"/>
          <p:cNvCxnSpPr/>
          <p:nvPr/>
        </p:nvCxnSpPr>
        <p:spPr>
          <a:xfrm>
            <a:off x="9695981" y="4385175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1" name="Google Shape;311;p45"/>
          <p:cNvSpPr txBox="1"/>
          <p:nvPr/>
        </p:nvSpPr>
        <p:spPr>
          <a:xfrm>
            <a:off x="10450350" y="2689645"/>
            <a:ext cx="15108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7-Bit Phase </a:t>
            </a:r>
            <a:b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</a:b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Shifter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12" name="Google Shape;312;p45"/>
          <p:cNvSpPr txBox="1"/>
          <p:nvPr/>
        </p:nvSpPr>
        <p:spPr>
          <a:xfrm>
            <a:off x="10295550" y="3268615"/>
            <a:ext cx="18204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Programmable </a:t>
            </a:r>
            <a:b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</a:b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Attenuator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5590638" y="4188425"/>
            <a:ext cx="996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Ant 1</a:t>
            </a:r>
            <a:endParaRPr sz="18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cxnSp>
        <p:nvCxnSpPr>
          <p:cNvPr id="314" name="Google Shape;314;p45"/>
          <p:cNvCxnSpPr>
            <a:stCxn id="315" idx="2"/>
            <a:endCxn id="316" idx="1"/>
          </p:cNvCxnSpPr>
          <p:nvPr/>
        </p:nvCxnSpPr>
        <p:spPr>
          <a:xfrm>
            <a:off x="8482275" y="448566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45"/>
          <p:cNvCxnSpPr>
            <a:stCxn id="316" idx="3"/>
            <a:endCxn id="318" idx="1"/>
          </p:cNvCxnSpPr>
          <p:nvPr/>
        </p:nvCxnSpPr>
        <p:spPr>
          <a:xfrm>
            <a:off x="9203938" y="4485675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45"/>
          <p:cNvCxnSpPr>
            <a:stCxn id="318" idx="3"/>
          </p:cNvCxnSpPr>
          <p:nvPr/>
        </p:nvCxnSpPr>
        <p:spPr>
          <a:xfrm>
            <a:off x="9925588" y="4485675"/>
            <a:ext cx="524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0" name="Google Shape;320;p45"/>
          <p:cNvSpPr/>
          <p:nvPr/>
        </p:nvSpPr>
        <p:spPr>
          <a:xfrm>
            <a:off x="4421613" y="1553350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1" name="Google Shape;321;p45"/>
          <p:cNvCxnSpPr/>
          <p:nvPr/>
        </p:nvCxnSpPr>
        <p:spPr>
          <a:xfrm rot="-5400000" flipH="1">
            <a:off x="5395198" y="2241004"/>
            <a:ext cx="600" cy="6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2" name="Google Shape;322;p45"/>
          <p:cNvSpPr txBox="1"/>
          <p:nvPr/>
        </p:nvSpPr>
        <p:spPr>
          <a:xfrm>
            <a:off x="3722763" y="1681175"/>
            <a:ext cx="9969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Ant 8</a:t>
            </a:r>
            <a:endParaRPr sz="18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323" name="Google Shape;323;p45"/>
          <p:cNvSpPr txBox="1"/>
          <p:nvPr/>
        </p:nvSpPr>
        <p:spPr>
          <a:xfrm rot="3359604">
            <a:off x="4008605" y="3050534"/>
            <a:ext cx="2319376" cy="579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.  .  .  .  .</a:t>
            </a:r>
            <a:endParaRPr sz="30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cxnSp>
        <p:nvCxnSpPr>
          <p:cNvPr id="324" name="Google Shape;324;p45"/>
          <p:cNvCxnSpPr/>
          <p:nvPr/>
        </p:nvCxnSpPr>
        <p:spPr>
          <a:xfrm>
            <a:off x="10125085" y="3542625"/>
            <a:ext cx="255900" cy="0"/>
          </a:xfrm>
          <a:prstGeom prst="straightConnector1">
            <a:avLst/>
          </a:prstGeom>
          <a:noFill/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5" name="Google Shape;325;p45"/>
          <p:cNvCxnSpPr/>
          <p:nvPr/>
        </p:nvCxnSpPr>
        <p:spPr>
          <a:xfrm>
            <a:off x="9755500" y="2973475"/>
            <a:ext cx="625500" cy="0"/>
          </a:xfrm>
          <a:prstGeom prst="straightConnector1">
            <a:avLst/>
          </a:prstGeom>
          <a:noFill/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6" name="Google Shape;326;p45"/>
          <p:cNvCxnSpPr/>
          <p:nvPr/>
        </p:nvCxnSpPr>
        <p:spPr>
          <a:xfrm>
            <a:off x="9387850" y="2387650"/>
            <a:ext cx="993000" cy="0"/>
          </a:xfrm>
          <a:prstGeom prst="straightConnector1">
            <a:avLst/>
          </a:prstGeom>
          <a:noFill/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7" name="Google Shape;327;p45"/>
          <p:cNvSpPr/>
          <p:nvPr/>
        </p:nvSpPr>
        <p:spPr>
          <a:xfrm>
            <a:off x="9246975" y="5276450"/>
            <a:ext cx="2340000" cy="7779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5"/>
          <p:cNvSpPr txBox="1"/>
          <p:nvPr/>
        </p:nvSpPr>
        <p:spPr>
          <a:xfrm>
            <a:off x="9247050" y="5294000"/>
            <a:ext cx="23400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Teensy 4.1</a:t>
            </a:r>
            <a:endParaRPr sz="18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Microcontroller</a:t>
            </a:r>
            <a:endParaRPr sz="18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grpSp>
        <p:nvGrpSpPr>
          <p:cNvPr id="329" name="Google Shape;329;p45"/>
          <p:cNvGrpSpPr/>
          <p:nvPr/>
        </p:nvGrpSpPr>
        <p:grpSpPr>
          <a:xfrm>
            <a:off x="6283963" y="1732750"/>
            <a:ext cx="2173975" cy="739800"/>
            <a:chOff x="6558488" y="3407925"/>
            <a:chExt cx="2173975" cy="739800"/>
          </a:xfrm>
        </p:grpSpPr>
        <p:sp>
          <p:nvSpPr>
            <p:cNvPr id="330" name="Google Shape;33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34" name="Google Shape;334;p45"/>
            <p:cNvCxnSpPr>
              <a:stCxn id="331" idx="2"/>
              <a:endCxn id="33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45"/>
            <p:cNvCxnSpPr>
              <a:stCxn id="332" idx="3"/>
              <a:endCxn id="33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36" name="Google Shape;33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8" name="Google Shape;338;p45"/>
            <p:cNvCxnSpPr>
              <a:stCxn id="33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9" name="Google Shape;339;p45"/>
          <p:cNvGrpSpPr/>
          <p:nvPr/>
        </p:nvGrpSpPr>
        <p:grpSpPr>
          <a:xfrm>
            <a:off x="6532155" y="2073820"/>
            <a:ext cx="2173975" cy="739800"/>
            <a:chOff x="6558488" y="3407925"/>
            <a:chExt cx="2173975" cy="739800"/>
          </a:xfrm>
        </p:grpSpPr>
        <p:sp>
          <p:nvSpPr>
            <p:cNvPr id="340" name="Google Shape;34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4" name="Google Shape;344;p45"/>
            <p:cNvCxnSpPr>
              <a:stCxn id="341" idx="2"/>
              <a:endCxn id="34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45"/>
            <p:cNvCxnSpPr>
              <a:stCxn id="342" idx="3"/>
              <a:endCxn id="34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46" name="Google Shape;34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8" name="Google Shape;348;p45"/>
            <p:cNvCxnSpPr>
              <a:stCxn id="34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9" name="Google Shape;349;p45"/>
          <p:cNvGrpSpPr/>
          <p:nvPr/>
        </p:nvGrpSpPr>
        <p:grpSpPr>
          <a:xfrm>
            <a:off x="6780348" y="2414552"/>
            <a:ext cx="2173975" cy="739800"/>
            <a:chOff x="6558488" y="3407925"/>
            <a:chExt cx="2173975" cy="739800"/>
          </a:xfrm>
        </p:grpSpPr>
        <p:sp>
          <p:nvSpPr>
            <p:cNvPr id="350" name="Google Shape;35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54" name="Google Shape;354;p45"/>
            <p:cNvCxnSpPr>
              <a:stCxn id="351" idx="2"/>
              <a:endCxn id="35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45"/>
            <p:cNvCxnSpPr>
              <a:stCxn id="352" idx="3"/>
              <a:endCxn id="35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56" name="Google Shape;35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8" name="Google Shape;358;p45"/>
            <p:cNvCxnSpPr>
              <a:stCxn id="35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9" name="Google Shape;359;p45"/>
          <p:cNvGrpSpPr/>
          <p:nvPr/>
        </p:nvGrpSpPr>
        <p:grpSpPr>
          <a:xfrm>
            <a:off x="7028541" y="2755284"/>
            <a:ext cx="2173975" cy="739800"/>
            <a:chOff x="6558488" y="3407925"/>
            <a:chExt cx="2173975" cy="739800"/>
          </a:xfrm>
        </p:grpSpPr>
        <p:sp>
          <p:nvSpPr>
            <p:cNvPr id="360" name="Google Shape;36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64" name="Google Shape;364;p45"/>
            <p:cNvCxnSpPr>
              <a:stCxn id="361" idx="2"/>
              <a:endCxn id="36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45"/>
            <p:cNvCxnSpPr>
              <a:stCxn id="362" idx="3"/>
              <a:endCxn id="36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66" name="Google Shape;36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68" name="Google Shape;368;p45"/>
            <p:cNvCxnSpPr>
              <a:stCxn id="36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9" name="Google Shape;369;p45"/>
          <p:cNvGrpSpPr/>
          <p:nvPr/>
        </p:nvGrpSpPr>
        <p:grpSpPr>
          <a:xfrm>
            <a:off x="7276734" y="3096016"/>
            <a:ext cx="2173975" cy="739800"/>
            <a:chOff x="6558488" y="3407925"/>
            <a:chExt cx="2173975" cy="739800"/>
          </a:xfrm>
        </p:grpSpPr>
        <p:sp>
          <p:nvSpPr>
            <p:cNvPr id="370" name="Google Shape;37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74" name="Google Shape;374;p45"/>
            <p:cNvCxnSpPr>
              <a:stCxn id="371" idx="2"/>
              <a:endCxn id="37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45"/>
            <p:cNvCxnSpPr>
              <a:stCxn id="372" idx="3"/>
              <a:endCxn id="37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76" name="Google Shape;37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78" name="Google Shape;378;p45"/>
            <p:cNvCxnSpPr>
              <a:stCxn id="37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9" name="Google Shape;379;p45"/>
          <p:cNvGrpSpPr/>
          <p:nvPr/>
        </p:nvGrpSpPr>
        <p:grpSpPr>
          <a:xfrm>
            <a:off x="7524927" y="3436748"/>
            <a:ext cx="2173975" cy="739800"/>
            <a:chOff x="6558488" y="3407925"/>
            <a:chExt cx="2173975" cy="739800"/>
          </a:xfrm>
        </p:grpSpPr>
        <p:sp>
          <p:nvSpPr>
            <p:cNvPr id="380" name="Google Shape;38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84" name="Google Shape;384;p45"/>
            <p:cNvCxnSpPr>
              <a:stCxn id="381" idx="2"/>
              <a:endCxn id="38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45"/>
            <p:cNvCxnSpPr>
              <a:stCxn id="382" idx="3"/>
              <a:endCxn id="38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86" name="Google Shape;38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88" name="Google Shape;388;p45"/>
            <p:cNvCxnSpPr>
              <a:stCxn id="38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89" name="Google Shape;389;p45"/>
          <p:cNvGrpSpPr/>
          <p:nvPr/>
        </p:nvGrpSpPr>
        <p:grpSpPr>
          <a:xfrm>
            <a:off x="7773120" y="3777480"/>
            <a:ext cx="2173975" cy="739800"/>
            <a:chOff x="6558488" y="3407925"/>
            <a:chExt cx="2173975" cy="739800"/>
          </a:xfrm>
        </p:grpSpPr>
        <p:sp>
          <p:nvSpPr>
            <p:cNvPr id="390" name="Google Shape;390;p45"/>
            <p:cNvSpPr/>
            <p:nvPr/>
          </p:nvSpPr>
          <p:spPr>
            <a:xfrm>
              <a:off x="6558488" y="3407925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5"/>
            <p:cNvSpPr/>
            <p:nvPr/>
          </p:nvSpPr>
          <p:spPr>
            <a:xfrm rot="-5400000">
              <a:off x="6660413" y="3606325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5"/>
            <p:cNvSpPr/>
            <p:nvPr/>
          </p:nvSpPr>
          <p:spPr>
            <a:xfrm>
              <a:off x="729021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5"/>
            <p:cNvSpPr/>
            <p:nvPr/>
          </p:nvSpPr>
          <p:spPr>
            <a:xfrm>
              <a:off x="8011863" y="3606350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4" name="Google Shape;394;p45"/>
            <p:cNvCxnSpPr>
              <a:stCxn id="391" idx="2"/>
              <a:endCxn id="392" idx="1"/>
            </p:cNvCxnSpPr>
            <p:nvPr/>
          </p:nvCxnSpPr>
          <p:spPr>
            <a:xfrm>
              <a:off x="7019450" y="3778238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45"/>
            <p:cNvCxnSpPr>
              <a:stCxn id="392" idx="3"/>
              <a:endCxn id="393" idx="1"/>
            </p:cNvCxnSpPr>
            <p:nvPr/>
          </p:nvCxnSpPr>
          <p:spPr>
            <a:xfrm>
              <a:off x="7741113" y="3778250"/>
              <a:ext cx="2709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96" name="Google Shape;396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14875" y="3654948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037662" y="3679550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8" name="Google Shape;398;p45"/>
            <p:cNvCxnSpPr>
              <a:stCxn id="393" idx="3"/>
            </p:cNvCxnSpPr>
            <p:nvPr/>
          </p:nvCxnSpPr>
          <p:spPr>
            <a:xfrm>
              <a:off x="8462763" y="3778250"/>
              <a:ext cx="269700" cy="1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9" name="Google Shape;399;p45"/>
          <p:cNvGrpSpPr/>
          <p:nvPr/>
        </p:nvGrpSpPr>
        <p:grpSpPr>
          <a:xfrm>
            <a:off x="8021313" y="4115350"/>
            <a:ext cx="2039100" cy="739800"/>
            <a:chOff x="8021313" y="4115350"/>
            <a:chExt cx="2039100" cy="739800"/>
          </a:xfrm>
        </p:grpSpPr>
        <p:sp>
          <p:nvSpPr>
            <p:cNvPr id="400" name="Google Shape;400;p45"/>
            <p:cNvSpPr/>
            <p:nvPr/>
          </p:nvSpPr>
          <p:spPr>
            <a:xfrm>
              <a:off x="8021313" y="4115350"/>
              <a:ext cx="2039100" cy="739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5"/>
            <p:cNvSpPr/>
            <p:nvPr/>
          </p:nvSpPr>
          <p:spPr>
            <a:xfrm rot="-5400000">
              <a:off x="8123238" y="4313750"/>
              <a:ext cx="374250" cy="343825"/>
            </a:xfrm>
            <a:prstGeom prst="flowChartMerge">
              <a:avLst/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5"/>
            <p:cNvSpPr/>
            <p:nvPr/>
          </p:nvSpPr>
          <p:spPr>
            <a:xfrm>
              <a:off x="9474688" y="4313775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1" name="Google Shape;401;p4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9500487" y="4386975"/>
              <a:ext cx="399299" cy="199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45"/>
            <p:cNvSpPr/>
            <p:nvPr/>
          </p:nvSpPr>
          <p:spPr>
            <a:xfrm>
              <a:off x="8753038" y="4313775"/>
              <a:ext cx="450900" cy="3438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2" name="Google Shape;402;p4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877700" y="4362373"/>
              <a:ext cx="201718" cy="246599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03" name="Google Shape;403;p45"/>
          <p:cNvCxnSpPr/>
          <p:nvPr/>
        </p:nvCxnSpPr>
        <p:spPr>
          <a:xfrm rot="10800000" flipH="1">
            <a:off x="9691300" y="3535875"/>
            <a:ext cx="449100" cy="777900"/>
          </a:xfrm>
          <a:prstGeom prst="straightConnector1">
            <a:avLst/>
          </a:prstGeom>
          <a:noFill/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45"/>
          <p:cNvCxnSpPr/>
          <p:nvPr/>
        </p:nvCxnSpPr>
        <p:spPr>
          <a:xfrm rot="10800000" flipH="1">
            <a:off x="8991750" y="2966775"/>
            <a:ext cx="777600" cy="1347000"/>
          </a:xfrm>
          <a:prstGeom prst="straightConnector1">
            <a:avLst/>
          </a:prstGeom>
          <a:noFill/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Google Shape;405;p45"/>
          <p:cNvCxnSpPr/>
          <p:nvPr/>
        </p:nvCxnSpPr>
        <p:spPr>
          <a:xfrm rot="10800000" flipH="1">
            <a:off x="8253565" y="2379125"/>
            <a:ext cx="1150200" cy="1992000"/>
          </a:xfrm>
          <a:prstGeom prst="straightConnector1">
            <a:avLst/>
          </a:prstGeom>
          <a:noFill/>
          <a:ln w="38100" cap="flat" cmpd="sng">
            <a:solidFill>
              <a:srgbClr val="351C7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6" name="Google Shape;406;p45"/>
          <p:cNvCxnSpPr>
            <a:stCxn id="407" idx="2"/>
            <a:endCxn id="391" idx="0"/>
          </p:cNvCxnSpPr>
          <p:nvPr/>
        </p:nvCxnSpPr>
        <p:spPr>
          <a:xfrm rot="-5400000" flipH="1">
            <a:off x="6975738" y="3233171"/>
            <a:ext cx="134700" cy="16944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45"/>
          <p:cNvCxnSpPr>
            <a:stCxn id="315" idx="2"/>
            <a:endCxn id="316" idx="1"/>
          </p:cNvCxnSpPr>
          <p:nvPr/>
        </p:nvCxnSpPr>
        <p:spPr>
          <a:xfrm>
            <a:off x="8482275" y="4485663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45"/>
          <p:cNvCxnSpPr>
            <a:stCxn id="316" idx="3"/>
            <a:endCxn id="318" idx="1"/>
          </p:cNvCxnSpPr>
          <p:nvPr/>
        </p:nvCxnSpPr>
        <p:spPr>
          <a:xfrm>
            <a:off x="9203938" y="4485675"/>
            <a:ext cx="270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0" name="Google Shape;410;p45"/>
          <p:cNvCxnSpPr>
            <a:stCxn id="411" idx="2"/>
            <a:endCxn id="381" idx="0"/>
          </p:cNvCxnSpPr>
          <p:nvPr/>
        </p:nvCxnSpPr>
        <p:spPr>
          <a:xfrm rot="-5400000" flipH="1">
            <a:off x="6712413" y="2877568"/>
            <a:ext cx="148500" cy="1710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2" name="Google Shape;412;p45"/>
          <p:cNvCxnSpPr>
            <a:stCxn id="413" idx="2"/>
            <a:endCxn id="371" idx="0"/>
          </p:cNvCxnSpPr>
          <p:nvPr/>
        </p:nvCxnSpPr>
        <p:spPr>
          <a:xfrm rot="-5400000" flipH="1">
            <a:off x="6449388" y="2521664"/>
            <a:ext cx="162000" cy="17271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4" name="Google Shape;414;p45"/>
          <p:cNvCxnSpPr>
            <a:stCxn id="415" idx="2"/>
            <a:endCxn id="361" idx="0"/>
          </p:cNvCxnSpPr>
          <p:nvPr/>
        </p:nvCxnSpPr>
        <p:spPr>
          <a:xfrm rot="-5400000" flipH="1">
            <a:off x="6186063" y="2166061"/>
            <a:ext cx="175800" cy="17433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6" name="Google Shape;416;p45"/>
          <p:cNvCxnSpPr>
            <a:stCxn id="417" idx="2"/>
            <a:endCxn id="351" idx="0"/>
          </p:cNvCxnSpPr>
          <p:nvPr/>
        </p:nvCxnSpPr>
        <p:spPr>
          <a:xfrm rot="-5400000" flipH="1">
            <a:off x="5922888" y="1810308"/>
            <a:ext cx="189600" cy="17598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8" name="Google Shape;418;p45"/>
          <p:cNvCxnSpPr>
            <a:stCxn id="419" idx="2"/>
            <a:endCxn id="341" idx="0"/>
          </p:cNvCxnSpPr>
          <p:nvPr/>
        </p:nvCxnSpPr>
        <p:spPr>
          <a:xfrm rot="-5400000" flipH="1">
            <a:off x="5659713" y="1454554"/>
            <a:ext cx="203100" cy="1776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0" name="Google Shape;420;p45"/>
          <p:cNvCxnSpPr>
            <a:stCxn id="320" idx="2"/>
            <a:endCxn id="331" idx="0"/>
          </p:cNvCxnSpPr>
          <p:nvPr/>
        </p:nvCxnSpPr>
        <p:spPr>
          <a:xfrm rot="-5400000" flipH="1">
            <a:off x="5402088" y="1103826"/>
            <a:ext cx="205800" cy="1792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9" name="Google Shape;419;p45"/>
          <p:cNvSpPr/>
          <p:nvPr/>
        </p:nvSpPr>
        <p:spPr>
          <a:xfrm>
            <a:off x="4686138" y="1897179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5"/>
          <p:cNvSpPr/>
          <p:nvPr/>
        </p:nvSpPr>
        <p:spPr>
          <a:xfrm>
            <a:off x="4950663" y="2251583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5"/>
          <p:cNvSpPr/>
          <p:nvPr/>
        </p:nvSpPr>
        <p:spPr>
          <a:xfrm>
            <a:off x="5215188" y="2605986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5"/>
          <p:cNvSpPr/>
          <p:nvPr/>
        </p:nvSpPr>
        <p:spPr>
          <a:xfrm>
            <a:off x="5479713" y="2960389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5"/>
          <p:cNvSpPr/>
          <p:nvPr/>
        </p:nvSpPr>
        <p:spPr>
          <a:xfrm>
            <a:off x="5744238" y="3314793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5"/>
          <p:cNvSpPr/>
          <p:nvPr/>
        </p:nvSpPr>
        <p:spPr>
          <a:xfrm>
            <a:off x="6008763" y="3669196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5"/>
          <p:cNvSpPr/>
          <p:nvPr/>
        </p:nvSpPr>
        <p:spPr>
          <a:xfrm>
            <a:off x="6273288" y="4013025"/>
            <a:ext cx="374250" cy="343825"/>
          </a:xfrm>
          <a:prstGeom prst="flowChartMerg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2" name="Google Shape;422;p45"/>
          <p:cNvCxnSpPr>
            <a:stCxn id="421" idx="2"/>
            <a:endCxn id="315" idx="0"/>
          </p:cNvCxnSpPr>
          <p:nvPr/>
        </p:nvCxnSpPr>
        <p:spPr>
          <a:xfrm rot="-5400000" flipH="1">
            <a:off x="7235013" y="3582250"/>
            <a:ext cx="128700" cy="1677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3" name="Google Shape;423;p45"/>
          <p:cNvCxnSpPr/>
          <p:nvPr/>
        </p:nvCxnSpPr>
        <p:spPr>
          <a:xfrm rot="10800000">
            <a:off x="8667990" y="5221275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4" name="Google Shape;424;p45"/>
          <p:cNvCxnSpPr>
            <a:stCxn id="328" idx="1"/>
          </p:cNvCxnSpPr>
          <p:nvPr/>
        </p:nvCxnSpPr>
        <p:spPr>
          <a:xfrm rot="10800000">
            <a:off x="7264950" y="5663900"/>
            <a:ext cx="19821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5" name="Google Shape;425;p45"/>
          <p:cNvCxnSpPr/>
          <p:nvPr/>
        </p:nvCxnSpPr>
        <p:spPr>
          <a:xfrm>
            <a:off x="8667427" y="5412575"/>
            <a:ext cx="0" cy="2502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45"/>
          <p:cNvCxnSpPr/>
          <p:nvPr/>
        </p:nvCxnSpPr>
        <p:spPr>
          <a:xfrm rot="10800000">
            <a:off x="8437255" y="5133507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7" name="Google Shape;427;p45"/>
          <p:cNvCxnSpPr/>
          <p:nvPr/>
        </p:nvCxnSpPr>
        <p:spPr>
          <a:xfrm>
            <a:off x="8436650" y="5286825"/>
            <a:ext cx="0" cy="3666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45"/>
          <p:cNvCxnSpPr/>
          <p:nvPr/>
        </p:nvCxnSpPr>
        <p:spPr>
          <a:xfrm rot="10800000">
            <a:off x="8205919" y="5045739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9" name="Google Shape;429;p45"/>
          <p:cNvCxnSpPr/>
          <p:nvPr/>
        </p:nvCxnSpPr>
        <p:spPr>
          <a:xfrm>
            <a:off x="8205436" y="5245100"/>
            <a:ext cx="0" cy="412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45"/>
          <p:cNvCxnSpPr/>
          <p:nvPr/>
        </p:nvCxnSpPr>
        <p:spPr>
          <a:xfrm rot="10800000">
            <a:off x="7974701" y="4957971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1" name="Google Shape;431;p45"/>
          <p:cNvCxnSpPr/>
          <p:nvPr/>
        </p:nvCxnSpPr>
        <p:spPr>
          <a:xfrm>
            <a:off x="7973800" y="5108250"/>
            <a:ext cx="0" cy="553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2" name="Google Shape;432;p45"/>
          <p:cNvCxnSpPr/>
          <p:nvPr/>
        </p:nvCxnSpPr>
        <p:spPr>
          <a:xfrm rot="10800000">
            <a:off x="7743061" y="4870204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3" name="Google Shape;433;p45"/>
          <p:cNvCxnSpPr/>
          <p:nvPr/>
        </p:nvCxnSpPr>
        <p:spPr>
          <a:xfrm>
            <a:off x="7742925" y="5034975"/>
            <a:ext cx="0" cy="6252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45"/>
          <p:cNvCxnSpPr/>
          <p:nvPr/>
        </p:nvCxnSpPr>
        <p:spPr>
          <a:xfrm rot="10800000">
            <a:off x="7512198" y="4782436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5" name="Google Shape;435;p45"/>
          <p:cNvCxnSpPr/>
          <p:nvPr/>
        </p:nvCxnSpPr>
        <p:spPr>
          <a:xfrm>
            <a:off x="7511700" y="4941100"/>
            <a:ext cx="0" cy="7227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45"/>
          <p:cNvCxnSpPr/>
          <p:nvPr/>
        </p:nvCxnSpPr>
        <p:spPr>
          <a:xfrm rot="10800000">
            <a:off x="7276723" y="4694668"/>
            <a:ext cx="0" cy="2001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37" name="Google Shape;437;p45"/>
          <p:cNvCxnSpPr/>
          <p:nvPr/>
        </p:nvCxnSpPr>
        <p:spPr>
          <a:xfrm>
            <a:off x="7276154" y="4849500"/>
            <a:ext cx="0" cy="8133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6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MEDUSA 2.0 - Putting it all Together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6"/>
          <p:cNvSpPr/>
          <p:nvPr/>
        </p:nvSpPr>
        <p:spPr>
          <a:xfrm>
            <a:off x="9418975" y="849188"/>
            <a:ext cx="1227000" cy="489600"/>
          </a:xfrm>
          <a:prstGeom prst="roundRect">
            <a:avLst>
              <a:gd name="adj" fmla="val 6492"/>
            </a:avLst>
          </a:prstGeom>
          <a:solidFill>
            <a:srgbClr val="D8CC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6"/>
          <p:cNvSpPr/>
          <p:nvPr/>
        </p:nvSpPr>
        <p:spPr>
          <a:xfrm>
            <a:off x="10248025" y="1595650"/>
            <a:ext cx="1227000" cy="489600"/>
          </a:xfrm>
          <a:prstGeom prst="roundRect">
            <a:avLst>
              <a:gd name="adj" fmla="val 6492"/>
            </a:avLst>
          </a:prstGeom>
          <a:solidFill>
            <a:srgbClr val="D8CC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46"/>
          <p:cNvSpPr txBox="1"/>
          <p:nvPr/>
        </p:nvSpPr>
        <p:spPr>
          <a:xfrm>
            <a:off x="9387175" y="895250"/>
            <a:ext cx="1290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HMC-7044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447" name="Google Shape;447;p46"/>
          <p:cNvSpPr txBox="1"/>
          <p:nvPr/>
        </p:nvSpPr>
        <p:spPr>
          <a:xfrm>
            <a:off x="10216225" y="1641700"/>
            <a:ext cx="1290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HMC-7044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cxnSp>
        <p:nvCxnSpPr>
          <p:cNvPr id="448" name="Google Shape;448;p46"/>
          <p:cNvCxnSpPr>
            <a:stCxn id="444" idx="2"/>
            <a:endCxn id="449" idx="0"/>
          </p:cNvCxnSpPr>
          <p:nvPr/>
        </p:nvCxnSpPr>
        <p:spPr>
          <a:xfrm rot="5400000">
            <a:off x="9489475" y="1052588"/>
            <a:ext cx="256800" cy="829200"/>
          </a:xfrm>
          <a:prstGeom prst="bentConnector3">
            <a:avLst>
              <a:gd name="adj1" fmla="val 5001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46"/>
          <p:cNvCxnSpPr>
            <a:stCxn id="445" idx="0"/>
            <a:endCxn id="444" idx="2"/>
          </p:cNvCxnSpPr>
          <p:nvPr/>
        </p:nvCxnSpPr>
        <p:spPr>
          <a:xfrm rot="5400000" flipH="1">
            <a:off x="10318525" y="1052650"/>
            <a:ext cx="256800" cy="829200"/>
          </a:xfrm>
          <a:prstGeom prst="bentConnector3">
            <a:avLst>
              <a:gd name="adj1" fmla="val 5001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51" name="Google Shape;451;p46"/>
          <p:cNvGrpSpPr/>
          <p:nvPr/>
        </p:nvGrpSpPr>
        <p:grpSpPr>
          <a:xfrm>
            <a:off x="1401692" y="1461778"/>
            <a:ext cx="5538931" cy="980343"/>
            <a:chOff x="1020692" y="1723453"/>
            <a:chExt cx="5538931" cy="980343"/>
          </a:xfrm>
        </p:grpSpPr>
        <p:sp>
          <p:nvSpPr>
            <p:cNvPr id="452" name="Google Shape;452;p46"/>
            <p:cNvSpPr/>
            <p:nvPr/>
          </p:nvSpPr>
          <p:spPr>
            <a:xfrm>
              <a:off x="1930705" y="2156471"/>
              <a:ext cx="2026084" cy="547325"/>
            </a:xfrm>
            <a:prstGeom prst="roundRect">
              <a:avLst>
                <a:gd name="adj" fmla="val 6492"/>
              </a:avLst>
            </a:prstGeom>
            <a:solidFill>
              <a:srgbClr val="D9EAD3">
                <a:alpha val="5019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6"/>
            <p:cNvSpPr/>
            <p:nvPr/>
          </p:nvSpPr>
          <p:spPr>
            <a:xfrm>
              <a:off x="4533423" y="2156471"/>
              <a:ext cx="2026200" cy="547200"/>
            </a:xfrm>
            <a:prstGeom prst="roundRect">
              <a:avLst>
                <a:gd name="adj" fmla="val 6492"/>
              </a:avLst>
            </a:prstGeom>
            <a:solidFill>
              <a:srgbClr val="009CDE">
                <a:alpha val="1899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54" name="Google Shape;454;p46"/>
            <p:cNvCxnSpPr>
              <a:stCxn id="452" idx="3"/>
              <a:endCxn id="453" idx="1"/>
            </p:cNvCxnSpPr>
            <p:nvPr/>
          </p:nvCxnSpPr>
          <p:spPr>
            <a:xfrm>
              <a:off x="3956788" y="2430133"/>
              <a:ext cx="576600" cy="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5" name="Google Shape;455;p46"/>
            <p:cNvSpPr/>
            <p:nvPr/>
          </p:nvSpPr>
          <p:spPr>
            <a:xfrm>
              <a:off x="1020692" y="1723453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6"/>
            <p:cNvSpPr/>
            <p:nvPr/>
          </p:nvSpPr>
          <p:spPr>
            <a:xfrm>
              <a:off x="1101920" y="1771046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6"/>
            <p:cNvSpPr/>
            <p:nvPr/>
          </p:nvSpPr>
          <p:spPr>
            <a:xfrm>
              <a:off x="1183149" y="1818640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6"/>
            <p:cNvSpPr/>
            <p:nvPr/>
          </p:nvSpPr>
          <p:spPr>
            <a:xfrm>
              <a:off x="1264377" y="1866233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6"/>
            <p:cNvSpPr/>
            <p:nvPr/>
          </p:nvSpPr>
          <p:spPr>
            <a:xfrm>
              <a:off x="1345606" y="1913827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6"/>
            <p:cNvSpPr/>
            <p:nvPr/>
          </p:nvSpPr>
          <p:spPr>
            <a:xfrm>
              <a:off x="1426834" y="1961420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6"/>
            <p:cNvSpPr/>
            <p:nvPr/>
          </p:nvSpPr>
          <p:spPr>
            <a:xfrm>
              <a:off x="1508062" y="2009013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6"/>
            <p:cNvSpPr/>
            <p:nvPr/>
          </p:nvSpPr>
          <p:spPr>
            <a:xfrm>
              <a:off x="1589291" y="2056607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63" name="Google Shape;463;p46"/>
            <p:cNvCxnSpPr>
              <a:stCxn id="462" idx="2"/>
              <a:endCxn id="452" idx="1"/>
            </p:cNvCxnSpPr>
            <p:nvPr/>
          </p:nvCxnSpPr>
          <p:spPr>
            <a:xfrm rot="-5400000" flipH="1">
              <a:off x="1731886" y="2231362"/>
              <a:ext cx="168000" cy="2295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46"/>
            <p:cNvCxnSpPr>
              <a:stCxn id="461" idx="2"/>
              <a:endCxn id="452" idx="1"/>
            </p:cNvCxnSpPr>
            <p:nvPr/>
          </p:nvCxnSpPr>
          <p:spPr>
            <a:xfrm rot="-5400000" flipH="1">
              <a:off x="1667458" y="2166969"/>
              <a:ext cx="215700" cy="3108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46"/>
            <p:cNvCxnSpPr>
              <a:stCxn id="460" idx="2"/>
              <a:endCxn id="452" idx="1"/>
            </p:cNvCxnSpPr>
            <p:nvPr/>
          </p:nvCxnSpPr>
          <p:spPr>
            <a:xfrm rot="-5400000" flipH="1">
              <a:off x="1603179" y="2102425"/>
              <a:ext cx="263100" cy="3921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46"/>
            <p:cNvCxnSpPr>
              <a:stCxn id="459" idx="2"/>
              <a:endCxn id="452" idx="1"/>
            </p:cNvCxnSpPr>
            <p:nvPr/>
          </p:nvCxnSpPr>
          <p:spPr>
            <a:xfrm rot="-5400000" flipH="1">
              <a:off x="1538751" y="2038032"/>
              <a:ext cx="310800" cy="473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46"/>
            <p:cNvCxnSpPr>
              <a:stCxn id="458" idx="2"/>
              <a:endCxn id="452" idx="1"/>
            </p:cNvCxnSpPr>
            <p:nvPr/>
          </p:nvCxnSpPr>
          <p:spPr>
            <a:xfrm rot="-5400000" flipH="1">
              <a:off x="1474172" y="1973788"/>
              <a:ext cx="358500" cy="554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46"/>
            <p:cNvCxnSpPr>
              <a:stCxn id="457" idx="2"/>
              <a:endCxn id="452" idx="1"/>
            </p:cNvCxnSpPr>
            <p:nvPr/>
          </p:nvCxnSpPr>
          <p:spPr>
            <a:xfrm rot="-5400000" flipH="1">
              <a:off x="1409894" y="1909245"/>
              <a:ext cx="405900" cy="6357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46"/>
            <p:cNvCxnSpPr>
              <a:stCxn id="456" idx="2"/>
              <a:endCxn id="452" idx="1"/>
            </p:cNvCxnSpPr>
            <p:nvPr/>
          </p:nvCxnSpPr>
          <p:spPr>
            <a:xfrm rot="-5400000" flipH="1">
              <a:off x="1345465" y="1844852"/>
              <a:ext cx="453600" cy="7170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46"/>
            <p:cNvCxnSpPr>
              <a:stCxn id="455" idx="2"/>
              <a:endCxn id="452" idx="1"/>
            </p:cNvCxnSpPr>
            <p:nvPr/>
          </p:nvCxnSpPr>
          <p:spPr>
            <a:xfrm rot="-5400000" flipH="1">
              <a:off x="1281037" y="1780458"/>
              <a:ext cx="501300" cy="7983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1" name="Google Shape;471;p46"/>
            <p:cNvSpPr txBox="1"/>
            <p:nvPr/>
          </p:nvSpPr>
          <p:spPr>
            <a:xfrm>
              <a:off x="1930737" y="2258771"/>
              <a:ext cx="2026084" cy="342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Analog Module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sp>
          <p:nvSpPr>
            <p:cNvPr id="472" name="Google Shape;472;p46"/>
            <p:cNvSpPr txBox="1"/>
            <p:nvPr/>
          </p:nvSpPr>
          <p:spPr>
            <a:xfrm>
              <a:off x="4533423" y="2258771"/>
              <a:ext cx="20262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ADRV9009-ZU11EG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473" name="Google Shape;473;p46"/>
          <p:cNvGrpSpPr/>
          <p:nvPr/>
        </p:nvGrpSpPr>
        <p:grpSpPr>
          <a:xfrm>
            <a:off x="1401692" y="2529819"/>
            <a:ext cx="5538931" cy="980343"/>
            <a:chOff x="1020692" y="2594535"/>
            <a:chExt cx="5538931" cy="980343"/>
          </a:xfrm>
        </p:grpSpPr>
        <p:sp>
          <p:nvSpPr>
            <p:cNvPr id="474" name="Google Shape;474;p46"/>
            <p:cNvSpPr/>
            <p:nvPr/>
          </p:nvSpPr>
          <p:spPr>
            <a:xfrm>
              <a:off x="1930705" y="3027554"/>
              <a:ext cx="2026084" cy="547325"/>
            </a:xfrm>
            <a:prstGeom prst="roundRect">
              <a:avLst>
                <a:gd name="adj" fmla="val 6492"/>
              </a:avLst>
            </a:prstGeom>
            <a:solidFill>
              <a:srgbClr val="D9EAD3">
                <a:alpha val="5019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6"/>
            <p:cNvSpPr/>
            <p:nvPr/>
          </p:nvSpPr>
          <p:spPr>
            <a:xfrm>
              <a:off x="4533423" y="3027554"/>
              <a:ext cx="2026200" cy="547200"/>
            </a:xfrm>
            <a:prstGeom prst="roundRect">
              <a:avLst>
                <a:gd name="adj" fmla="val 6492"/>
              </a:avLst>
            </a:prstGeom>
            <a:solidFill>
              <a:srgbClr val="009CDE">
                <a:alpha val="1899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76" name="Google Shape;476;p46"/>
            <p:cNvCxnSpPr>
              <a:stCxn id="474" idx="3"/>
              <a:endCxn id="475" idx="1"/>
            </p:cNvCxnSpPr>
            <p:nvPr/>
          </p:nvCxnSpPr>
          <p:spPr>
            <a:xfrm>
              <a:off x="3956788" y="3301216"/>
              <a:ext cx="576600" cy="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7" name="Google Shape;477;p46"/>
            <p:cNvSpPr/>
            <p:nvPr/>
          </p:nvSpPr>
          <p:spPr>
            <a:xfrm>
              <a:off x="1020692" y="2594535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1101920" y="2642129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1183149" y="2689722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1264377" y="2737316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6"/>
            <p:cNvSpPr/>
            <p:nvPr/>
          </p:nvSpPr>
          <p:spPr>
            <a:xfrm>
              <a:off x="1345606" y="2784909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6"/>
            <p:cNvSpPr/>
            <p:nvPr/>
          </p:nvSpPr>
          <p:spPr>
            <a:xfrm>
              <a:off x="1426834" y="2832503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6"/>
            <p:cNvSpPr/>
            <p:nvPr/>
          </p:nvSpPr>
          <p:spPr>
            <a:xfrm>
              <a:off x="1508062" y="2880096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6"/>
            <p:cNvSpPr/>
            <p:nvPr/>
          </p:nvSpPr>
          <p:spPr>
            <a:xfrm>
              <a:off x="1589291" y="2927689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5" name="Google Shape;485;p46"/>
            <p:cNvCxnSpPr>
              <a:stCxn id="484" idx="2"/>
              <a:endCxn id="474" idx="1"/>
            </p:cNvCxnSpPr>
            <p:nvPr/>
          </p:nvCxnSpPr>
          <p:spPr>
            <a:xfrm rot="-5400000" flipH="1">
              <a:off x="1731886" y="3102445"/>
              <a:ext cx="168000" cy="2295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46"/>
            <p:cNvCxnSpPr>
              <a:stCxn id="483" idx="2"/>
              <a:endCxn id="474" idx="1"/>
            </p:cNvCxnSpPr>
            <p:nvPr/>
          </p:nvCxnSpPr>
          <p:spPr>
            <a:xfrm rot="-5400000" flipH="1">
              <a:off x="1667458" y="3038051"/>
              <a:ext cx="215700" cy="3108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7" name="Google Shape;487;p46"/>
            <p:cNvCxnSpPr>
              <a:stCxn id="482" idx="2"/>
              <a:endCxn id="474" idx="1"/>
            </p:cNvCxnSpPr>
            <p:nvPr/>
          </p:nvCxnSpPr>
          <p:spPr>
            <a:xfrm rot="-5400000" flipH="1">
              <a:off x="1603179" y="2973508"/>
              <a:ext cx="263100" cy="3921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8" name="Google Shape;488;p46"/>
            <p:cNvCxnSpPr>
              <a:stCxn id="481" idx="2"/>
              <a:endCxn id="474" idx="1"/>
            </p:cNvCxnSpPr>
            <p:nvPr/>
          </p:nvCxnSpPr>
          <p:spPr>
            <a:xfrm rot="-5400000" flipH="1">
              <a:off x="1538751" y="2909114"/>
              <a:ext cx="310800" cy="473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9" name="Google Shape;489;p46"/>
            <p:cNvCxnSpPr>
              <a:stCxn id="480" idx="2"/>
              <a:endCxn id="474" idx="1"/>
            </p:cNvCxnSpPr>
            <p:nvPr/>
          </p:nvCxnSpPr>
          <p:spPr>
            <a:xfrm rot="-5400000" flipH="1">
              <a:off x="1474172" y="2844871"/>
              <a:ext cx="358500" cy="554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0" name="Google Shape;490;p46"/>
            <p:cNvCxnSpPr>
              <a:stCxn id="479" idx="2"/>
              <a:endCxn id="474" idx="1"/>
            </p:cNvCxnSpPr>
            <p:nvPr/>
          </p:nvCxnSpPr>
          <p:spPr>
            <a:xfrm rot="-5400000" flipH="1">
              <a:off x="1409894" y="2780328"/>
              <a:ext cx="405900" cy="6357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1" name="Google Shape;491;p46"/>
            <p:cNvCxnSpPr>
              <a:stCxn id="478" idx="2"/>
              <a:endCxn id="474" idx="1"/>
            </p:cNvCxnSpPr>
            <p:nvPr/>
          </p:nvCxnSpPr>
          <p:spPr>
            <a:xfrm rot="-5400000" flipH="1">
              <a:off x="1345465" y="2715934"/>
              <a:ext cx="453600" cy="7170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2" name="Google Shape;492;p46"/>
            <p:cNvCxnSpPr>
              <a:stCxn id="477" idx="2"/>
              <a:endCxn id="474" idx="1"/>
            </p:cNvCxnSpPr>
            <p:nvPr/>
          </p:nvCxnSpPr>
          <p:spPr>
            <a:xfrm rot="-5400000" flipH="1">
              <a:off x="1281037" y="2651541"/>
              <a:ext cx="501300" cy="7983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3" name="Google Shape;493;p46"/>
            <p:cNvSpPr txBox="1"/>
            <p:nvPr/>
          </p:nvSpPr>
          <p:spPr>
            <a:xfrm>
              <a:off x="1930737" y="3129854"/>
              <a:ext cx="2026084" cy="3427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Analog Module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sp>
          <p:nvSpPr>
            <p:cNvPr id="494" name="Google Shape;494;p46"/>
            <p:cNvSpPr txBox="1"/>
            <p:nvPr/>
          </p:nvSpPr>
          <p:spPr>
            <a:xfrm>
              <a:off x="4533423" y="3129854"/>
              <a:ext cx="20262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ADRV9009-ZU11EG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495" name="Google Shape;495;p46"/>
          <p:cNvGrpSpPr/>
          <p:nvPr/>
        </p:nvGrpSpPr>
        <p:grpSpPr>
          <a:xfrm>
            <a:off x="1401692" y="3597860"/>
            <a:ext cx="5538931" cy="980343"/>
            <a:chOff x="1020692" y="3465618"/>
            <a:chExt cx="5538931" cy="980343"/>
          </a:xfrm>
        </p:grpSpPr>
        <p:sp>
          <p:nvSpPr>
            <p:cNvPr id="496" name="Google Shape;496;p46"/>
            <p:cNvSpPr/>
            <p:nvPr/>
          </p:nvSpPr>
          <p:spPr>
            <a:xfrm>
              <a:off x="1930705" y="3898636"/>
              <a:ext cx="2026084" cy="547325"/>
            </a:xfrm>
            <a:prstGeom prst="roundRect">
              <a:avLst>
                <a:gd name="adj" fmla="val 6492"/>
              </a:avLst>
            </a:prstGeom>
            <a:solidFill>
              <a:srgbClr val="D9EAD3">
                <a:alpha val="5019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6"/>
            <p:cNvSpPr/>
            <p:nvPr/>
          </p:nvSpPr>
          <p:spPr>
            <a:xfrm>
              <a:off x="4533423" y="3898636"/>
              <a:ext cx="2026200" cy="547200"/>
            </a:xfrm>
            <a:prstGeom prst="roundRect">
              <a:avLst>
                <a:gd name="adj" fmla="val 6492"/>
              </a:avLst>
            </a:prstGeom>
            <a:solidFill>
              <a:srgbClr val="009CDE">
                <a:alpha val="1899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98" name="Google Shape;498;p46"/>
            <p:cNvCxnSpPr>
              <a:stCxn id="496" idx="3"/>
              <a:endCxn id="497" idx="1"/>
            </p:cNvCxnSpPr>
            <p:nvPr/>
          </p:nvCxnSpPr>
          <p:spPr>
            <a:xfrm>
              <a:off x="3956788" y="4172298"/>
              <a:ext cx="576600" cy="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99" name="Google Shape;499;p46"/>
            <p:cNvSpPr/>
            <p:nvPr/>
          </p:nvSpPr>
          <p:spPr>
            <a:xfrm>
              <a:off x="1020692" y="3465618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6"/>
            <p:cNvSpPr/>
            <p:nvPr/>
          </p:nvSpPr>
          <p:spPr>
            <a:xfrm>
              <a:off x="1101920" y="3513211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6"/>
            <p:cNvSpPr/>
            <p:nvPr/>
          </p:nvSpPr>
          <p:spPr>
            <a:xfrm>
              <a:off x="1183149" y="3560805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6"/>
            <p:cNvSpPr/>
            <p:nvPr/>
          </p:nvSpPr>
          <p:spPr>
            <a:xfrm>
              <a:off x="1264377" y="3608398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6"/>
            <p:cNvSpPr/>
            <p:nvPr/>
          </p:nvSpPr>
          <p:spPr>
            <a:xfrm>
              <a:off x="1345606" y="3655992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6"/>
            <p:cNvSpPr/>
            <p:nvPr/>
          </p:nvSpPr>
          <p:spPr>
            <a:xfrm>
              <a:off x="1426834" y="3703585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6"/>
            <p:cNvSpPr/>
            <p:nvPr/>
          </p:nvSpPr>
          <p:spPr>
            <a:xfrm>
              <a:off x="1508062" y="3751179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6"/>
            <p:cNvSpPr/>
            <p:nvPr/>
          </p:nvSpPr>
          <p:spPr>
            <a:xfrm>
              <a:off x="1589291" y="3798772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07" name="Google Shape;507;p46"/>
            <p:cNvCxnSpPr>
              <a:stCxn id="506" idx="2"/>
              <a:endCxn id="496" idx="1"/>
            </p:cNvCxnSpPr>
            <p:nvPr/>
          </p:nvCxnSpPr>
          <p:spPr>
            <a:xfrm rot="-5400000" flipH="1">
              <a:off x="1731886" y="3973527"/>
              <a:ext cx="168000" cy="2295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46"/>
            <p:cNvCxnSpPr>
              <a:stCxn id="505" idx="2"/>
              <a:endCxn id="496" idx="1"/>
            </p:cNvCxnSpPr>
            <p:nvPr/>
          </p:nvCxnSpPr>
          <p:spPr>
            <a:xfrm rot="-5400000" flipH="1">
              <a:off x="1667458" y="3909134"/>
              <a:ext cx="215700" cy="3108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46"/>
            <p:cNvCxnSpPr>
              <a:stCxn id="504" idx="2"/>
              <a:endCxn id="496" idx="1"/>
            </p:cNvCxnSpPr>
            <p:nvPr/>
          </p:nvCxnSpPr>
          <p:spPr>
            <a:xfrm rot="-5400000" flipH="1">
              <a:off x="1603179" y="3844591"/>
              <a:ext cx="263100" cy="3921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46"/>
            <p:cNvCxnSpPr>
              <a:stCxn id="503" idx="2"/>
              <a:endCxn id="496" idx="1"/>
            </p:cNvCxnSpPr>
            <p:nvPr/>
          </p:nvCxnSpPr>
          <p:spPr>
            <a:xfrm rot="-5400000" flipH="1">
              <a:off x="1538751" y="3780197"/>
              <a:ext cx="310800" cy="473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46"/>
            <p:cNvCxnSpPr>
              <a:stCxn id="502" idx="2"/>
              <a:endCxn id="496" idx="1"/>
            </p:cNvCxnSpPr>
            <p:nvPr/>
          </p:nvCxnSpPr>
          <p:spPr>
            <a:xfrm rot="-5400000" flipH="1">
              <a:off x="1474172" y="3715954"/>
              <a:ext cx="358500" cy="554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46"/>
            <p:cNvCxnSpPr>
              <a:stCxn id="501" idx="2"/>
              <a:endCxn id="496" idx="1"/>
            </p:cNvCxnSpPr>
            <p:nvPr/>
          </p:nvCxnSpPr>
          <p:spPr>
            <a:xfrm rot="-5400000" flipH="1">
              <a:off x="1409894" y="3651410"/>
              <a:ext cx="405900" cy="6357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46"/>
            <p:cNvCxnSpPr>
              <a:stCxn id="500" idx="2"/>
              <a:endCxn id="496" idx="1"/>
            </p:cNvCxnSpPr>
            <p:nvPr/>
          </p:nvCxnSpPr>
          <p:spPr>
            <a:xfrm rot="-5400000" flipH="1">
              <a:off x="1345465" y="3587017"/>
              <a:ext cx="453600" cy="7170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46"/>
            <p:cNvCxnSpPr>
              <a:stCxn id="499" idx="2"/>
              <a:endCxn id="496" idx="1"/>
            </p:cNvCxnSpPr>
            <p:nvPr/>
          </p:nvCxnSpPr>
          <p:spPr>
            <a:xfrm rot="-5400000" flipH="1">
              <a:off x="1281037" y="3522623"/>
              <a:ext cx="501300" cy="7983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5" name="Google Shape;515;p46"/>
            <p:cNvSpPr txBox="1"/>
            <p:nvPr/>
          </p:nvSpPr>
          <p:spPr>
            <a:xfrm>
              <a:off x="1930737" y="4000936"/>
              <a:ext cx="2026084" cy="34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Analog Module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sp>
          <p:nvSpPr>
            <p:cNvPr id="516" name="Google Shape;516;p46"/>
            <p:cNvSpPr txBox="1"/>
            <p:nvPr/>
          </p:nvSpPr>
          <p:spPr>
            <a:xfrm>
              <a:off x="4533423" y="4000936"/>
              <a:ext cx="20262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ADRV9009-ZU11EG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517" name="Google Shape;517;p46"/>
          <p:cNvGrpSpPr/>
          <p:nvPr/>
        </p:nvGrpSpPr>
        <p:grpSpPr>
          <a:xfrm>
            <a:off x="1401692" y="4665901"/>
            <a:ext cx="5538931" cy="980343"/>
            <a:chOff x="1020692" y="4336701"/>
            <a:chExt cx="5538931" cy="980343"/>
          </a:xfrm>
        </p:grpSpPr>
        <p:sp>
          <p:nvSpPr>
            <p:cNvPr id="518" name="Google Shape;518;p46"/>
            <p:cNvSpPr/>
            <p:nvPr/>
          </p:nvSpPr>
          <p:spPr>
            <a:xfrm>
              <a:off x="1930705" y="4769719"/>
              <a:ext cx="2026084" cy="547325"/>
            </a:xfrm>
            <a:prstGeom prst="roundRect">
              <a:avLst>
                <a:gd name="adj" fmla="val 6492"/>
              </a:avLst>
            </a:prstGeom>
            <a:solidFill>
              <a:srgbClr val="D9EAD3">
                <a:alpha val="5019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4533423" y="4769719"/>
              <a:ext cx="2026200" cy="547200"/>
            </a:xfrm>
            <a:prstGeom prst="roundRect">
              <a:avLst>
                <a:gd name="adj" fmla="val 6492"/>
              </a:avLst>
            </a:prstGeom>
            <a:solidFill>
              <a:srgbClr val="009CDE">
                <a:alpha val="1899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0" name="Google Shape;520;p46"/>
            <p:cNvCxnSpPr>
              <a:stCxn id="518" idx="3"/>
              <a:endCxn id="519" idx="1"/>
            </p:cNvCxnSpPr>
            <p:nvPr/>
          </p:nvCxnSpPr>
          <p:spPr>
            <a:xfrm>
              <a:off x="3956788" y="5043381"/>
              <a:ext cx="576600" cy="0"/>
            </a:xfrm>
            <a:prstGeom prst="straightConnector1">
              <a:avLst/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21" name="Google Shape;521;p46"/>
            <p:cNvSpPr/>
            <p:nvPr/>
          </p:nvSpPr>
          <p:spPr>
            <a:xfrm>
              <a:off x="1020692" y="4336701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1101920" y="4384294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1183149" y="4431887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1264377" y="4479481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1345606" y="4527074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1426834" y="4574668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1508062" y="4622261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1589291" y="4669855"/>
              <a:ext cx="223690" cy="205505"/>
            </a:xfrm>
            <a:prstGeom prst="flowChartMerge">
              <a:avLst/>
            </a:prstGeom>
            <a:solidFill>
              <a:srgbClr val="FFFFFF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529" name="Google Shape;529;p46"/>
            <p:cNvCxnSpPr>
              <a:stCxn id="528" idx="2"/>
              <a:endCxn id="518" idx="1"/>
            </p:cNvCxnSpPr>
            <p:nvPr/>
          </p:nvCxnSpPr>
          <p:spPr>
            <a:xfrm rot="-5400000" flipH="1">
              <a:off x="1731886" y="4844610"/>
              <a:ext cx="168000" cy="2295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46"/>
            <p:cNvCxnSpPr>
              <a:stCxn id="527" idx="2"/>
              <a:endCxn id="518" idx="1"/>
            </p:cNvCxnSpPr>
            <p:nvPr/>
          </p:nvCxnSpPr>
          <p:spPr>
            <a:xfrm rot="-5400000" flipH="1">
              <a:off x="1667458" y="4780217"/>
              <a:ext cx="215700" cy="3108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46"/>
            <p:cNvCxnSpPr>
              <a:stCxn id="526" idx="2"/>
              <a:endCxn id="518" idx="1"/>
            </p:cNvCxnSpPr>
            <p:nvPr/>
          </p:nvCxnSpPr>
          <p:spPr>
            <a:xfrm rot="-5400000" flipH="1">
              <a:off x="1603179" y="4715673"/>
              <a:ext cx="263100" cy="3921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46"/>
            <p:cNvCxnSpPr>
              <a:stCxn id="525" idx="2"/>
              <a:endCxn id="518" idx="1"/>
            </p:cNvCxnSpPr>
            <p:nvPr/>
          </p:nvCxnSpPr>
          <p:spPr>
            <a:xfrm rot="-5400000" flipH="1">
              <a:off x="1538751" y="4651280"/>
              <a:ext cx="310800" cy="473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46"/>
            <p:cNvCxnSpPr>
              <a:stCxn id="524" idx="2"/>
              <a:endCxn id="518" idx="1"/>
            </p:cNvCxnSpPr>
            <p:nvPr/>
          </p:nvCxnSpPr>
          <p:spPr>
            <a:xfrm rot="-5400000" flipH="1">
              <a:off x="1474172" y="4587036"/>
              <a:ext cx="358500" cy="5544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46"/>
            <p:cNvCxnSpPr>
              <a:stCxn id="523" idx="2"/>
              <a:endCxn id="518" idx="1"/>
            </p:cNvCxnSpPr>
            <p:nvPr/>
          </p:nvCxnSpPr>
          <p:spPr>
            <a:xfrm rot="-5400000" flipH="1">
              <a:off x="1409894" y="4522493"/>
              <a:ext cx="405900" cy="6357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46"/>
            <p:cNvCxnSpPr>
              <a:stCxn id="522" idx="2"/>
              <a:endCxn id="518" idx="1"/>
            </p:cNvCxnSpPr>
            <p:nvPr/>
          </p:nvCxnSpPr>
          <p:spPr>
            <a:xfrm rot="-5400000" flipH="1">
              <a:off x="1345465" y="4458099"/>
              <a:ext cx="453600" cy="7170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6"/>
            <p:cNvCxnSpPr>
              <a:stCxn id="521" idx="2"/>
              <a:endCxn id="518" idx="1"/>
            </p:cNvCxnSpPr>
            <p:nvPr/>
          </p:nvCxnSpPr>
          <p:spPr>
            <a:xfrm rot="-5400000" flipH="1">
              <a:off x="1281037" y="4393706"/>
              <a:ext cx="501300" cy="798300"/>
            </a:xfrm>
            <a:prstGeom prst="bentConnector2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37" name="Google Shape;537;p46"/>
            <p:cNvSpPr txBox="1"/>
            <p:nvPr/>
          </p:nvSpPr>
          <p:spPr>
            <a:xfrm>
              <a:off x="1930737" y="4872019"/>
              <a:ext cx="2026084" cy="3427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Analog Module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sp>
          <p:nvSpPr>
            <p:cNvPr id="538" name="Google Shape;538;p46"/>
            <p:cNvSpPr txBox="1"/>
            <p:nvPr/>
          </p:nvSpPr>
          <p:spPr>
            <a:xfrm>
              <a:off x="4533423" y="4872019"/>
              <a:ext cx="2026200" cy="34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ADRV9009-ZU11EG</a:t>
              </a:r>
              <a:endParaRPr sz="16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cxnSp>
        <p:nvCxnSpPr>
          <p:cNvPr id="539" name="Google Shape;539;p46"/>
          <p:cNvCxnSpPr>
            <a:stCxn id="540" idx="1"/>
            <a:endCxn id="538" idx="3"/>
          </p:cNvCxnSpPr>
          <p:nvPr/>
        </p:nvCxnSpPr>
        <p:spPr>
          <a:xfrm flipH="1">
            <a:off x="6940500" y="4480563"/>
            <a:ext cx="1884300" cy="891900"/>
          </a:xfrm>
          <a:prstGeom prst="bentConnector3">
            <a:avLst>
              <a:gd name="adj1" fmla="val 49997"/>
            </a:avLst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1" name="Google Shape;541;p46"/>
          <p:cNvCxnSpPr>
            <a:stCxn id="540" idx="1"/>
            <a:endCxn id="516" idx="3"/>
          </p:cNvCxnSpPr>
          <p:nvPr/>
        </p:nvCxnSpPr>
        <p:spPr>
          <a:xfrm rot="10800000">
            <a:off x="6940500" y="4304463"/>
            <a:ext cx="1884300" cy="176100"/>
          </a:xfrm>
          <a:prstGeom prst="bentConnector3">
            <a:avLst>
              <a:gd name="adj1" fmla="val 49997"/>
            </a:avLst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2" name="Google Shape;542;p46"/>
          <p:cNvCxnSpPr>
            <a:endCxn id="494" idx="3"/>
          </p:cNvCxnSpPr>
          <p:nvPr/>
        </p:nvCxnSpPr>
        <p:spPr>
          <a:xfrm rot="10800000">
            <a:off x="6940623" y="3236437"/>
            <a:ext cx="1884300" cy="12441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3" name="Google Shape;543;p46"/>
          <p:cNvCxnSpPr>
            <a:stCxn id="540" idx="1"/>
            <a:endCxn id="472" idx="3"/>
          </p:cNvCxnSpPr>
          <p:nvPr/>
        </p:nvCxnSpPr>
        <p:spPr>
          <a:xfrm rot="10800000">
            <a:off x="6940500" y="2168463"/>
            <a:ext cx="1884300" cy="2312100"/>
          </a:xfrm>
          <a:prstGeom prst="bentConnector3">
            <a:avLst>
              <a:gd name="adj1" fmla="val 49997"/>
            </a:avLst>
          </a:prstGeom>
          <a:noFill/>
          <a:ln w="38100" cap="flat" cmpd="sng">
            <a:solidFill>
              <a:srgbClr val="674EA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4" name="Google Shape;544;p46"/>
          <p:cNvCxnSpPr>
            <a:stCxn id="452" idx="2"/>
          </p:cNvCxnSpPr>
          <p:nvPr/>
        </p:nvCxnSpPr>
        <p:spPr>
          <a:xfrm rot="-5400000" flipH="1">
            <a:off x="5638796" y="128071"/>
            <a:ext cx="246300" cy="4874400"/>
          </a:xfrm>
          <a:prstGeom prst="bentConnector2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5" name="Google Shape;545;p46"/>
          <p:cNvCxnSpPr>
            <a:stCxn id="474" idx="2"/>
          </p:cNvCxnSpPr>
          <p:nvPr/>
        </p:nvCxnSpPr>
        <p:spPr>
          <a:xfrm rot="-5400000" flipH="1">
            <a:off x="5624246" y="1210661"/>
            <a:ext cx="257100" cy="4856100"/>
          </a:xfrm>
          <a:prstGeom prst="bentConnector2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6" name="Google Shape;546;p46"/>
          <p:cNvCxnSpPr>
            <a:stCxn id="496" idx="2"/>
          </p:cNvCxnSpPr>
          <p:nvPr/>
        </p:nvCxnSpPr>
        <p:spPr>
          <a:xfrm rot="-5400000" flipH="1">
            <a:off x="5595896" y="2307052"/>
            <a:ext cx="249900" cy="4792200"/>
          </a:xfrm>
          <a:prstGeom prst="bentConnector2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7" name="Google Shape;547;p46"/>
          <p:cNvCxnSpPr>
            <a:stCxn id="518" idx="2"/>
          </p:cNvCxnSpPr>
          <p:nvPr/>
        </p:nvCxnSpPr>
        <p:spPr>
          <a:xfrm rot="-5400000" flipH="1">
            <a:off x="5613296" y="3357693"/>
            <a:ext cx="205800" cy="4782900"/>
          </a:xfrm>
          <a:prstGeom prst="bentConnector2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8" name="Google Shape;548;p46"/>
          <p:cNvCxnSpPr/>
          <p:nvPr/>
        </p:nvCxnSpPr>
        <p:spPr>
          <a:xfrm rot="-5400000" flipH="1">
            <a:off x="7783050" y="3095313"/>
            <a:ext cx="1481400" cy="667500"/>
          </a:xfrm>
          <a:prstGeom prst="bentConnector3">
            <a:avLst>
              <a:gd name="adj1" fmla="val 99994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9" name="Google Shape;549;p46"/>
          <p:cNvCxnSpPr/>
          <p:nvPr/>
        </p:nvCxnSpPr>
        <p:spPr>
          <a:xfrm rot="10800000" flipH="1">
            <a:off x="8116825" y="4169525"/>
            <a:ext cx="770400" cy="658500"/>
          </a:xfrm>
          <a:prstGeom prst="bentConnector3">
            <a:avLst>
              <a:gd name="adj1" fmla="val 9485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0" name="Google Shape;550;p46"/>
          <p:cNvCxnSpPr/>
          <p:nvPr/>
        </p:nvCxnSpPr>
        <p:spPr>
          <a:xfrm flipH="1">
            <a:off x="6959325" y="4169475"/>
            <a:ext cx="1920900" cy="1683000"/>
          </a:xfrm>
          <a:prstGeom prst="bentConnector3">
            <a:avLst>
              <a:gd name="adj1" fmla="val 35997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9" name="Google Shape;449;p46"/>
          <p:cNvSpPr/>
          <p:nvPr/>
        </p:nvSpPr>
        <p:spPr>
          <a:xfrm>
            <a:off x="8589925" y="1595650"/>
            <a:ext cx="1227000" cy="489600"/>
          </a:xfrm>
          <a:prstGeom prst="roundRect">
            <a:avLst>
              <a:gd name="adj" fmla="val 6492"/>
            </a:avLst>
          </a:prstGeom>
          <a:solidFill>
            <a:srgbClr val="D8CC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6"/>
          <p:cNvSpPr txBox="1"/>
          <p:nvPr/>
        </p:nvSpPr>
        <p:spPr>
          <a:xfrm>
            <a:off x="8558125" y="1641700"/>
            <a:ext cx="1290600" cy="3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HMC-7044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pic>
        <p:nvPicPr>
          <p:cNvPr id="540" name="Google Shape;540;p46"/>
          <p:cNvPicPr preferRelativeResize="0"/>
          <p:nvPr/>
        </p:nvPicPr>
        <p:blipFill rotWithShape="1">
          <a:blip r:embed="rId4">
            <a:alphaModFix/>
          </a:blip>
          <a:srcRect t="16787" b="19039"/>
          <a:stretch/>
        </p:blipFill>
        <p:spPr>
          <a:xfrm>
            <a:off x="8824800" y="3749050"/>
            <a:ext cx="2279801" cy="146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2" name="Google Shape;552;p46"/>
          <p:cNvCxnSpPr>
            <a:stCxn id="475" idx="0"/>
          </p:cNvCxnSpPr>
          <p:nvPr/>
        </p:nvCxnSpPr>
        <p:spPr>
          <a:xfrm rot="-5400000">
            <a:off x="6560823" y="2205937"/>
            <a:ext cx="123600" cy="1390200"/>
          </a:xfrm>
          <a:prstGeom prst="bentConnector2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46"/>
          <p:cNvCxnSpPr>
            <a:stCxn id="453" idx="0"/>
          </p:cNvCxnSpPr>
          <p:nvPr/>
        </p:nvCxnSpPr>
        <p:spPr>
          <a:xfrm rot="-5400000">
            <a:off x="7090773" y="584546"/>
            <a:ext cx="147000" cy="2473500"/>
          </a:xfrm>
          <a:prstGeom prst="bentConnector2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46"/>
          <p:cNvCxnSpPr>
            <a:stCxn id="497" idx="0"/>
          </p:cNvCxnSpPr>
          <p:nvPr/>
        </p:nvCxnSpPr>
        <p:spPr>
          <a:xfrm rot="-5400000">
            <a:off x="6539673" y="3307728"/>
            <a:ext cx="111000" cy="1335300"/>
          </a:xfrm>
          <a:prstGeom prst="bentConnector2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46"/>
          <p:cNvCxnSpPr>
            <a:stCxn id="519" idx="0"/>
          </p:cNvCxnSpPr>
          <p:nvPr/>
        </p:nvCxnSpPr>
        <p:spPr>
          <a:xfrm rot="-5400000">
            <a:off x="6530523" y="4371419"/>
            <a:ext cx="124500" cy="1330500"/>
          </a:xfrm>
          <a:prstGeom prst="bentConnector2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6" name="Google Shape;556;p46"/>
          <p:cNvCxnSpPr/>
          <p:nvPr/>
        </p:nvCxnSpPr>
        <p:spPr>
          <a:xfrm>
            <a:off x="8392300" y="1728800"/>
            <a:ext cx="0" cy="1119600"/>
          </a:xfrm>
          <a:prstGeom prst="straightConnector1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7" name="Google Shape;557;p46"/>
          <p:cNvCxnSpPr>
            <a:endCxn id="449" idx="2"/>
          </p:cNvCxnSpPr>
          <p:nvPr/>
        </p:nvCxnSpPr>
        <p:spPr>
          <a:xfrm rot="10800000" flipH="1">
            <a:off x="7317625" y="2085250"/>
            <a:ext cx="1885800" cy="753900"/>
          </a:xfrm>
          <a:prstGeom prst="bentConnector2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46"/>
          <p:cNvCxnSpPr/>
          <p:nvPr/>
        </p:nvCxnSpPr>
        <p:spPr>
          <a:xfrm>
            <a:off x="7260425" y="3919550"/>
            <a:ext cx="0" cy="1074000"/>
          </a:xfrm>
          <a:prstGeom prst="straightConnector1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46"/>
          <p:cNvCxnSpPr/>
          <p:nvPr/>
        </p:nvCxnSpPr>
        <p:spPr>
          <a:xfrm rot="10800000" flipH="1">
            <a:off x="7258050" y="2981434"/>
            <a:ext cx="2243100" cy="9381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46"/>
          <p:cNvCxnSpPr>
            <a:endCxn id="445" idx="2"/>
          </p:cNvCxnSpPr>
          <p:nvPr/>
        </p:nvCxnSpPr>
        <p:spPr>
          <a:xfrm rot="10800000" flipH="1">
            <a:off x="9491725" y="2085250"/>
            <a:ext cx="1369800" cy="896100"/>
          </a:xfrm>
          <a:prstGeom prst="bentConnector2">
            <a:avLst/>
          </a:prstGeom>
          <a:noFill/>
          <a:ln w="38100" cap="flat" cmpd="sng">
            <a:solidFill>
              <a:srgbClr val="009CDE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61" name="Google Shape;561;p46"/>
          <p:cNvGrpSpPr/>
          <p:nvPr/>
        </p:nvGrpSpPr>
        <p:grpSpPr>
          <a:xfrm>
            <a:off x="420663" y="5372468"/>
            <a:ext cx="667473" cy="397506"/>
            <a:chOff x="336823" y="5372483"/>
            <a:chExt cx="770398" cy="452482"/>
          </a:xfrm>
        </p:grpSpPr>
        <p:sp>
          <p:nvSpPr>
            <p:cNvPr id="562" name="Google Shape;562;p46"/>
            <p:cNvSpPr/>
            <p:nvPr/>
          </p:nvSpPr>
          <p:spPr>
            <a:xfrm>
              <a:off x="336823" y="5372483"/>
              <a:ext cx="770398" cy="36389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6"/>
            <p:cNvSpPr/>
            <p:nvPr/>
          </p:nvSpPr>
          <p:spPr>
            <a:xfrm>
              <a:off x="592787" y="5424468"/>
              <a:ext cx="258558" cy="259925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6"/>
            <p:cNvSpPr/>
            <p:nvPr/>
          </p:nvSpPr>
          <p:spPr>
            <a:xfrm>
              <a:off x="624447" y="5456296"/>
              <a:ext cx="195238" cy="1962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6"/>
            <p:cNvSpPr/>
            <p:nvPr/>
          </p:nvSpPr>
          <p:spPr>
            <a:xfrm>
              <a:off x="641596" y="5473536"/>
              <a:ext cx="160939" cy="161790"/>
            </a:xfrm>
            <a:prstGeom prst="ellipse">
              <a:avLst/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6"/>
            <p:cNvSpPr/>
            <p:nvPr/>
          </p:nvSpPr>
          <p:spPr>
            <a:xfrm>
              <a:off x="687901" y="5500163"/>
              <a:ext cx="88121" cy="88587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6"/>
            <p:cNvSpPr/>
            <p:nvPr/>
          </p:nvSpPr>
          <p:spPr>
            <a:xfrm>
              <a:off x="541867" y="5736379"/>
              <a:ext cx="360399" cy="88587"/>
            </a:xfrm>
            <a:prstGeom prst="trapezoid">
              <a:avLst>
                <a:gd name="adj" fmla="val 97455"/>
              </a:avLst>
            </a:prstGeom>
            <a:solidFill>
              <a:schemeClr val="lt1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68" name="Google Shape;568;p46"/>
          <p:cNvCxnSpPr>
            <a:stCxn id="567" idx="2"/>
            <a:endCxn id="540" idx="2"/>
          </p:cNvCxnSpPr>
          <p:nvPr/>
        </p:nvCxnSpPr>
        <p:spPr>
          <a:xfrm rot="-5400000">
            <a:off x="5080587" y="885824"/>
            <a:ext cx="558000" cy="9210300"/>
          </a:xfrm>
          <a:prstGeom prst="bentConnector3">
            <a:avLst>
              <a:gd name="adj1" fmla="val -73791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7"/>
          <p:cNvSpPr/>
          <p:nvPr/>
        </p:nvSpPr>
        <p:spPr>
          <a:xfrm>
            <a:off x="2962275" y="1495425"/>
            <a:ext cx="8772600" cy="18969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7"/>
          <p:cNvSpPr/>
          <p:nvPr/>
        </p:nvSpPr>
        <p:spPr>
          <a:xfrm>
            <a:off x="2895594" y="2276475"/>
            <a:ext cx="135900" cy="28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47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ArUco Markers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75" y="1757725"/>
            <a:ext cx="1851600" cy="1299900"/>
          </a:xfrm>
          <a:prstGeom prst="roundRect">
            <a:avLst>
              <a:gd name="adj" fmla="val 5952"/>
            </a:avLst>
          </a:prstGeom>
          <a:noFill/>
          <a:ln>
            <a:noFill/>
          </a:ln>
          <a:effectLst>
            <a:outerShdw blurRad="200025" dist="104775" dir="3180000" algn="bl" rotWithShape="0">
              <a:srgbClr val="000000">
                <a:alpha val="60000"/>
              </a:srgbClr>
            </a:outerShdw>
          </a:effectLst>
        </p:spPr>
      </p:pic>
      <p:pic>
        <p:nvPicPr>
          <p:cNvPr id="578" name="Google Shape;57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1800" y="1784585"/>
            <a:ext cx="1892784" cy="124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300" y="1779701"/>
            <a:ext cx="1528316" cy="1255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70358" y="1815679"/>
            <a:ext cx="1440771" cy="118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74860" y="1825604"/>
            <a:ext cx="1528316" cy="116415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7"/>
          <p:cNvSpPr txBox="1"/>
          <p:nvPr/>
        </p:nvSpPr>
        <p:spPr>
          <a:xfrm>
            <a:off x="9894952" y="3057625"/>
            <a:ext cx="10881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ID = 0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cxnSp>
        <p:nvCxnSpPr>
          <p:cNvPr id="583" name="Google Shape;583;p47"/>
          <p:cNvCxnSpPr>
            <a:stCxn id="577" idx="3"/>
            <a:endCxn id="578" idx="1"/>
          </p:cNvCxnSpPr>
          <p:nvPr/>
        </p:nvCxnSpPr>
        <p:spPr>
          <a:xfrm>
            <a:off x="2613475" y="2407675"/>
            <a:ext cx="508200" cy="0"/>
          </a:xfrm>
          <a:prstGeom prst="straightConnector1">
            <a:avLst/>
          </a:prstGeom>
          <a:noFill/>
          <a:ln w="38100" cap="flat" cmpd="sng">
            <a:solidFill>
              <a:srgbClr val="1E407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4" name="Google Shape;584;p47"/>
          <p:cNvCxnSpPr>
            <a:stCxn id="578" idx="3"/>
            <a:endCxn id="579" idx="1"/>
          </p:cNvCxnSpPr>
          <p:nvPr/>
        </p:nvCxnSpPr>
        <p:spPr>
          <a:xfrm>
            <a:off x="5014584" y="2407672"/>
            <a:ext cx="563700" cy="0"/>
          </a:xfrm>
          <a:prstGeom prst="straightConnector1">
            <a:avLst/>
          </a:prstGeom>
          <a:noFill/>
          <a:ln w="38100" cap="flat" cmpd="sng">
            <a:solidFill>
              <a:srgbClr val="1E407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47"/>
          <p:cNvCxnSpPr>
            <a:stCxn id="579" idx="3"/>
            <a:endCxn id="580" idx="1"/>
          </p:cNvCxnSpPr>
          <p:nvPr/>
        </p:nvCxnSpPr>
        <p:spPr>
          <a:xfrm>
            <a:off x="7106616" y="2407656"/>
            <a:ext cx="563700" cy="0"/>
          </a:xfrm>
          <a:prstGeom prst="straightConnector1">
            <a:avLst/>
          </a:prstGeom>
          <a:noFill/>
          <a:ln w="38100" cap="flat" cmpd="sng">
            <a:solidFill>
              <a:srgbClr val="1E407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6" name="Google Shape;586;p47"/>
          <p:cNvCxnSpPr>
            <a:stCxn id="580" idx="3"/>
            <a:endCxn id="581" idx="1"/>
          </p:cNvCxnSpPr>
          <p:nvPr/>
        </p:nvCxnSpPr>
        <p:spPr>
          <a:xfrm>
            <a:off x="9111129" y="2407679"/>
            <a:ext cx="563700" cy="0"/>
          </a:xfrm>
          <a:prstGeom prst="straightConnector1">
            <a:avLst/>
          </a:prstGeom>
          <a:noFill/>
          <a:ln w="38100" cap="flat" cmpd="sng">
            <a:solidFill>
              <a:srgbClr val="1E407C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87" name="Google Shape;587;p47"/>
          <p:cNvSpPr/>
          <p:nvPr/>
        </p:nvSpPr>
        <p:spPr>
          <a:xfrm>
            <a:off x="3067050" y="2190750"/>
            <a:ext cx="171600" cy="1716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47"/>
          <p:cNvSpPr/>
          <p:nvPr/>
        </p:nvSpPr>
        <p:spPr>
          <a:xfrm>
            <a:off x="4133850" y="1714500"/>
            <a:ext cx="171600" cy="1716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47"/>
          <p:cNvSpPr/>
          <p:nvPr/>
        </p:nvSpPr>
        <p:spPr>
          <a:xfrm>
            <a:off x="4900625" y="2333625"/>
            <a:ext cx="171600" cy="1716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7"/>
          <p:cNvSpPr/>
          <p:nvPr/>
        </p:nvSpPr>
        <p:spPr>
          <a:xfrm>
            <a:off x="3812400" y="2924175"/>
            <a:ext cx="171600" cy="1716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47"/>
          <p:cNvSpPr txBox="1"/>
          <p:nvPr/>
        </p:nvSpPr>
        <p:spPr>
          <a:xfrm>
            <a:off x="2076450" y="4247475"/>
            <a:ext cx="17940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solvePnP()</a:t>
            </a:r>
            <a:endParaRPr sz="24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592" name="Google Shape;592;p47"/>
          <p:cNvSpPr txBox="1"/>
          <p:nvPr/>
        </p:nvSpPr>
        <p:spPr>
          <a:xfrm>
            <a:off x="6150912" y="1299100"/>
            <a:ext cx="2532778" cy="33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detectMarkers</a:t>
            </a:r>
            <a:r>
              <a:rPr lang="en-US" sz="2400" b="1" dirty="0">
                <a:latin typeface="Atkinson Hyperlegible"/>
                <a:ea typeface="Atkinson Hyperlegible"/>
                <a:cs typeface="Atkinson Hyperlegible"/>
                <a:sym typeface="Atkinson Hyperlegible"/>
              </a:rPr>
              <a:t>()</a:t>
            </a:r>
            <a:endParaRPr sz="2400" b="1" dirty="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cxnSp>
        <p:nvCxnSpPr>
          <p:cNvPr id="593" name="Google Shape;593;p47"/>
          <p:cNvCxnSpPr>
            <a:endCxn id="594" idx="1"/>
          </p:cNvCxnSpPr>
          <p:nvPr/>
        </p:nvCxnSpPr>
        <p:spPr>
          <a:xfrm rot="-5400000" flipH="1">
            <a:off x="3481953" y="3947538"/>
            <a:ext cx="1427700" cy="523800"/>
          </a:xfrm>
          <a:prstGeom prst="bentConnector2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94" name="Google Shape;594;p47"/>
          <p:cNvPicPr preferRelativeResize="0"/>
          <p:nvPr/>
        </p:nvPicPr>
        <p:blipFill rotWithShape="1">
          <a:blip r:embed="rId9">
            <a:alphaModFix/>
          </a:blip>
          <a:srcRect l="26117"/>
          <a:stretch/>
        </p:blipFill>
        <p:spPr>
          <a:xfrm>
            <a:off x="4457703" y="4244150"/>
            <a:ext cx="2475101" cy="135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7"/>
          <p:cNvSpPr txBox="1"/>
          <p:nvPr/>
        </p:nvSpPr>
        <p:spPr>
          <a:xfrm rot="-2700000">
            <a:off x="4443601" y="3926289"/>
            <a:ext cx="1356796" cy="33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rotation</a:t>
            </a:r>
            <a:endParaRPr sz="20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596" name="Google Shape;596;p47"/>
          <p:cNvSpPr txBox="1"/>
          <p:nvPr/>
        </p:nvSpPr>
        <p:spPr>
          <a:xfrm rot="-2700000">
            <a:off x="5663392" y="3859080"/>
            <a:ext cx="1647417" cy="334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translation</a:t>
            </a:r>
            <a:endParaRPr sz="20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pic>
        <p:nvPicPr>
          <p:cNvPr id="597" name="Google Shape;597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62100" y="4001750"/>
            <a:ext cx="2605500" cy="1838400"/>
          </a:xfrm>
          <a:prstGeom prst="roundRect">
            <a:avLst>
              <a:gd name="adj" fmla="val 8853"/>
            </a:avLst>
          </a:prstGeom>
          <a:noFill/>
          <a:ln>
            <a:noFill/>
          </a:ln>
          <a:effectLst>
            <a:outerShdw blurRad="157163" dist="142875" dir="3180000" algn="bl" rotWithShape="0">
              <a:srgbClr val="000000">
                <a:alpha val="60000"/>
              </a:srgbClr>
            </a:outerShdw>
          </a:effectLst>
        </p:spPr>
      </p:pic>
      <p:cxnSp>
        <p:nvCxnSpPr>
          <p:cNvPr id="598" name="Google Shape;598;p47"/>
          <p:cNvCxnSpPr>
            <a:stCxn id="594" idx="3"/>
            <a:endCxn id="597" idx="1"/>
          </p:cNvCxnSpPr>
          <p:nvPr/>
        </p:nvCxnSpPr>
        <p:spPr>
          <a:xfrm rot="10800000" flipH="1">
            <a:off x="6932804" y="4920888"/>
            <a:ext cx="1229400" cy="24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8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ArUco Markers - GNU Radio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8"/>
          <p:cNvPicPr preferRelativeResize="0"/>
          <p:nvPr/>
        </p:nvPicPr>
        <p:blipFill rotWithShape="1">
          <a:blip r:embed="rId4">
            <a:alphaModFix/>
          </a:blip>
          <a:srcRect l="2815" t="19921" r="4273" b="25000"/>
          <a:stretch/>
        </p:blipFill>
        <p:spPr>
          <a:xfrm>
            <a:off x="1200025" y="1494525"/>
            <a:ext cx="9629901" cy="124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8900" y="3084775"/>
            <a:ext cx="6934201" cy="27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9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Beamforming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9"/>
          <p:cNvPicPr preferRelativeResize="0"/>
          <p:nvPr/>
        </p:nvPicPr>
        <p:blipFill rotWithShape="1">
          <a:blip r:embed="rId4">
            <a:alphaModFix/>
          </a:blip>
          <a:srcRect l="15660" t="62823" r="63834" b="9209"/>
          <a:stretch/>
        </p:blipFill>
        <p:spPr>
          <a:xfrm>
            <a:off x="2833923" y="3912638"/>
            <a:ext cx="2879965" cy="2146040"/>
          </a:xfrm>
          <a:prstGeom prst="roundRect">
            <a:avLst>
              <a:gd name="adj" fmla="val 5555"/>
            </a:avLst>
          </a:prstGeom>
          <a:noFill/>
          <a:ln>
            <a:noFill/>
          </a:ln>
          <a:effectLst>
            <a:outerShdw blurRad="242888" dist="161925" dir="3180000" algn="bl" rotWithShape="0">
              <a:srgbClr val="000000">
                <a:alpha val="60000"/>
              </a:srgbClr>
            </a:outerShdw>
          </a:effectLst>
        </p:spPr>
      </p:pic>
      <p:grpSp>
        <p:nvGrpSpPr>
          <p:cNvPr id="615" name="Google Shape;615;p49"/>
          <p:cNvGrpSpPr/>
          <p:nvPr/>
        </p:nvGrpSpPr>
        <p:grpSpPr>
          <a:xfrm>
            <a:off x="6249300" y="2700275"/>
            <a:ext cx="2422550" cy="2990100"/>
            <a:chOff x="6096900" y="2700275"/>
            <a:chExt cx="2422550" cy="2990100"/>
          </a:xfrm>
        </p:grpSpPr>
        <p:sp>
          <p:nvSpPr>
            <p:cNvPr id="616" name="Google Shape;616;p49"/>
            <p:cNvSpPr/>
            <p:nvPr/>
          </p:nvSpPr>
          <p:spPr>
            <a:xfrm>
              <a:off x="6096900" y="2700275"/>
              <a:ext cx="2422500" cy="2990100"/>
            </a:xfrm>
            <a:prstGeom prst="roundRect">
              <a:avLst>
                <a:gd name="adj" fmla="val 7471"/>
              </a:avLst>
            </a:prstGeom>
            <a:solidFill>
              <a:srgbClr val="C8E1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17" name="Google Shape;617;p4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378575" y="3207890"/>
              <a:ext cx="1900613" cy="2394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49"/>
            <p:cNvSpPr txBox="1"/>
            <p:nvPr/>
          </p:nvSpPr>
          <p:spPr>
            <a:xfrm>
              <a:off x="6096950" y="2764250"/>
              <a:ext cx="24225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Array Output</a:t>
              </a:r>
              <a:endParaRPr sz="20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619" name="Google Shape;619;p49"/>
          <p:cNvGrpSpPr/>
          <p:nvPr/>
        </p:nvGrpSpPr>
        <p:grpSpPr>
          <a:xfrm>
            <a:off x="9126425" y="2998325"/>
            <a:ext cx="2422500" cy="2497500"/>
            <a:chOff x="9126425" y="2998325"/>
            <a:chExt cx="2422500" cy="2497500"/>
          </a:xfrm>
        </p:grpSpPr>
        <p:sp>
          <p:nvSpPr>
            <p:cNvPr id="620" name="Google Shape;620;p49"/>
            <p:cNvSpPr/>
            <p:nvPr/>
          </p:nvSpPr>
          <p:spPr>
            <a:xfrm>
              <a:off x="9126425" y="2998325"/>
              <a:ext cx="2422500" cy="2497500"/>
            </a:xfrm>
            <a:prstGeom prst="roundRect">
              <a:avLst>
                <a:gd name="adj" fmla="val 7471"/>
              </a:avLst>
            </a:prstGeom>
            <a:solidFill>
              <a:srgbClr val="F4CCCC">
                <a:alpha val="50199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1" name="Google Shape;621;p4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223250" y="3577162"/>
              <a:ext cx="2228851" cy="17717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49"/>
            <p:cNvSpPr txBox="1"/>
            <p:nvPr/>
          </p:nvSpPr>
          <p:spPr>
            <a:xfrm>
              <a:off x="9126425" y="3044563"/>
              <a:ext cx="24225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Steering Vectors</a:t>
              </a:r>
              <a:endParaRPr sz="20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grpSp>
        <p:nvGrpSpPr>
          <p:cNvPr id="623" name="Google Shape;623;p49"/>
          <p:cNvGrpSpPr/>
          <p:nvPr/>
        </p:nvGrpSpPr>
        <p:grpSpPr>
          <a:xfrm>
            <a:off x="6313600" y="914400"/>
            <a:ext cx="5133900" cy="1333200"/>
            <a:chOff x="6313600" y="914400"/>
            <a:chExt cx="5133900" cy="1333200"/>
          </a:xfrm>
        </p:grpSpPr>
        <p:sp>
          <p:nvSpPr>
            <p:cNvPr id="624" name="Google Shape;624;p49"/>
            <p:cNvSpPr/>
            <p:nvPr/>
          </p:nvSpPr>
          <p:spPr>
            <a:xfrm>
              <a:off x="6313600" y="914400"/>
              <a:ext cx="5133900" cy="1333200"/>
            </a:xfrm>
            <a:prstGeom prst="roundRect">
              <a:avLst>
                <a:gd name="adj" fmla="val 16667"/>
              </a:avLst>
            </a:prstGeom>
            <a:solidFill>
              <a:srgbClr val="D8CCF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5" name="Google Shape;625;p4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50125" y="1352743"/>
              <a:ext cx="4919900" cy="7638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6" name="Google Shape;626;p49"/>
            <p:cNvSpPr txBox="1"/>
            <p:nvPr/>
          </p:nvSpPr>
          <p:spPr>
            <a:xfrm>
              <a:off x="7236675" y="975225"/>
              <a:ext cx="33468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Antenna Outputs</a:t>
              </a:r>
              <a:endParaRPr sz="20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pic>
        <p:nvPicPr>
          <p:cNvPr id="613" name="Google Shape;613;p49"/>
          <p:cNvPicPr preferRelativeResize="0"/>
          <p:nvPr/>
        </p:nvPicPr>
        <p:blipFill rotWithShape="1">
          <a:blip r:embed="rId4">
            <a:alphaModFix/>
          </a:blip>
          <a:srcRect l="15094" t="11382" r="62349" b="51784"/>
          <a:stretch/>
        </p:blipFill>
        <p:spPr>
          <a:xfrm>
            <a:off x="791170" y="1413141"/>
            <a:ext cx="3176256" cy="2833934"/>
          </a:xfrm>
          <a:prstGeom prst="roundRect">
            <a:avLst>
              <a:gd name="adj" fmla="val 5409"/>
            </a:avLst>
          </a:prstGeom>
          <a:noFill/>
          <a:ln>
            <a:noFill/>
          </a:ln>
          <a:effectLst>
            <a:outerShdw blurRad="242888" dist="161925" dir="3180000" algn="bl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080" y="1172852"/>
            <a:ext cx="10934676" cy="406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50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Beamforming - MMSE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3" name="Google Shape;63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Beamforming - MMSE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9" name="Google Shape;63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ing-2023-08-30_19.24.14">
            <a:hlinkClick r:id="" action="ppaction://media"/>
            <a:extLst>
              <a:ext uri="{FF2B5EF4-FFF2-40B4-BE49-F238E27FC236}">
                <a16:creationId xmlns:a16="http://schemas.microsoft.com/office/drawing/2014/main" id="{0FF2C7C2-08F4-E91E-48FC-B3F9463612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72171" y="1361826"/>
            <a:ext cx="6444418" cy="4556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2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Additional GNU Radio Work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52"/>
          <p:cNvPicPr preferRelativeResize="0"/>
          <p:nvPr/>
        </p:nvPicPr>
        <p:blipFill rotWithShape="1">
          <a:blip r:embed="rId4">
            <a:alphaModFix/>
          </a:blip>
          <a:srcRect l="4135" t="11314" r="7875" b="13355"/>
          <a:stretch/>
        </p:blipFill>
        <p:spPr>
          <a:xfrm>
            <a:off x="1315619" y="3218551"/>
            <a:ext cx="5090756" cy="201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7037" y="2848947"/>
            <a:ext cx="4051560" cy="275081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2"/>
          <p:cNvSpPr txBox="1"/>
          <p:nvPr/>
        </p:nvSpPr>
        <p:spPr>
          <a:xfrm>
            <a:off x="838075" y="1279425"/>
            <a:ext cx="5568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Fork to add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ADRV9009-ZU11EG Source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ADRV9009-ZU11EG Sink (!)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3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Further Work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3"/>
          <p:cNvSpPr txBox="1"/>
          <p:nvPr/>
        </p:nvSpPr>
        <p:spPr>
          <a:xfrm>
            <a:off x="838075" y="1279425"/>
            <a:ext cx="6949200" cy="20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Validation and testing of analog modules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OTA test with full system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Clock synchronization in GNU Radio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Additional beamforming algorithms</a:t>
            </a:r>
            <a:endParaRPr sz="240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838075" y="1279425"/>
            <a:ext cx="5568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 b="1">
                <a:solidFill>
                  <a:schemeClr val="accent6"/>
                </a:solidFill>
              </a:rPr>
              <a:t>Antenna Arrays</a:t>
            </a:r>
            <a:endParaRPr sz="2400" b="1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Two or more antennas working collaboratively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Linear, planar, volumetric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Pattern multiplication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Beamforming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190" name="Google Shape;1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4325" y="707475"/>
            <a:ext cx="3231549" cy="2705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9075" y="3619475"/>
            <a:ext cx="3882051" cy="256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 txBox="1"/>
          <p:nvPr/>
        </p:nvSpPr>
        <p:spPr>
          <a:xfrm>
            <a:off x="9100475" y="2395425"/>
            <a:ext cx="11997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Linear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193" name="Google Shape;193;p36"/>
          <p:cNvSpPr txBox="1"/>
          <p:nvPr/>
        </p:nvSpPr>
        <p:spPr>
          <a:xfrm>
            <a:off x="9821425" y="3570925"/>
            <a:ext cx="11997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Planar</a:t>
            </a:r>
            <a:endParaRPr sz="1600" b="1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2" name="Google Shape;662;p54"/>
          <p:cNvGrpSpPr/>
          <p:nvPr/>
        </p:nvGrpSpPr>
        <p:grpSpPr>
          <a:xfrm>
            <a:off x="2464400" y="2357425"/>
            <a:ext cx="7263200" cy="2143125"/>
            <a:chOff x="1509100" y="2357425"/>
            <a:chExt cx="7263200" cy="2143125"/>
          </a:xfrm>
        </p:grpSpPr>
        <p:pic>
          <p:nvPicPr>
            <p:cNvPr id="663" name="Google Shape;663;p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09100" y="2357425"/>
              <a:ext cx="2143125" cy="2143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4" name="Google Shape;664;p54"/>
            <p:cNvSpPr txBox="1"/>
            <p:nvPr/>
          </p:nvSpPr>
          <p:spPr>
            <a:xfrm>
              <a:off x="3744900" y="2563350"/>
              <a:ext cx="5027400" cy="17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@cafeclimber</a:t>
              </a:r>
              <a:endParaRPr sz="4000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/HRG-Lab/gr-medusa</a:t>
              </a:r>
              <a:endParaRPr sz="4000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  <p:cxnSp>
          <p:nvCxnSpPr>
            <p:cNvPr id="665" name="Google Shape;665;p54"/>
            <p:cNvCxnSpPr/>
            <p:nvPr/>
          </p:nvCxnSpPr>
          <p:spPr>
            <a:xfrm>
              <a:off x="3930800" y="3429000"/>
              <a:ext cx="4739400" cy="0"/>
            </a:xfrm>
            <a:prstGeom prst="straightConnector1">
              <a:avLst/>
            </a:pr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55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Resources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671" name="Google Shape;671;p55"/>
          <p:cNvSpPr txBox="1"/>
          <p:nvPr/>
        </p:nvSpPr>
        <p:spPr>
          <a:xfrm>
            <a:off x="838075" y="1231025"/>
            <a:ext cx="108396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[1] “OpenCV: Detection of ArUco Markers,” </a:t>
            </a:r>
            <a:r>
              <a:rPr lang="en-US" sz="1100" i="1">
                <a:solidFill>
                  <a:schemeClr val="dk1"/>
                </a:solidFill>
                <a:highlight>
                  <a:srgbClr val="FFFFFF"/>
                </a:highlight>
              </a:rPr>
              <a:t>docs.opencv.org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r>
              <a:rPr lang="en-US" sz="11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https://docs.opencv.org/4.x/d5/dae/tutorial_aruco_detection.html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[2] “The Antenna Theory Website,” </a:t>
            </a:r>
            <a:r>
              <a:rPr lang="en-US" sz="1100" i="1">
                <a:solidFill>
                  <a:schemeClr val="dk1"/>
                </a:solidFill>
                <a:highlight>
                  <a:srgbClr val="FFFFFF"/>
                </a:highlight>
              </a:rPr>
              <a:t>www.antenna-theory.com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. </a:t>
            </a:r>
            <a:r>
              <a:rPr lang="en-US" sz="110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https://www.antenna-theory.com/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[3] R. A. Monzingo and T. W. Miller, </a:t>
            </a:r>
            <a:r>
              <a:rPr lang="en-US" sz="1100" i="1">
                <a:solidFill>
                  <a:schemeClr val="dk1"/>
                </a:solidFill>
                <a:highlight>
                  <a:srgbClr val="FFFFFF"/>
                </a:highlight>
              </a:rPr>
              <a:t>Introduction to Adaptive Arrays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. SciTech Publishing, 2004.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[4] H. L. Van, </a:t>
            </a:r>
            <a:r>
              <a:rPr lang="en-US" sz="1100" i="1">
                <a:solidFill>
                  <a:schemeClr val="dk1"/>
                </a:solidFill>
                <a:highlight>
                  <a:srgbClr val="FFFFFF"/>
                </a:highlight>
              </a:rPr>
              <a:t>Optimum array processing</a:t>
            </a:r>
            <a:r>
              <a:rPr lang="en-US" sz="1100">
                <a:solidFill>
                  <a:schemeClr val="dk1"/>
                </a:solidFill>
                <a:highlight>
                  <a:srgbClr val="FFFFFF"/>
                </a:highlight>
              </a:rPr>
              <a:t>. New York Wiley, 2002.</a:t>
            </a:r>
            <a:endParaRPr sz="11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0" name="Google Shape;200;p37"/>
          <p:cNvSpPr txBox="1"/>
          <p:nvPr/>
        </p:nvSpPr>
        <p:spPr>
          <a:xfrm>
            <a:off x="838075" y="1279425"/>
            <a:ext cx="55683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 b="1">
                <a:solidFill>
                  <a:schemeClr val="accent6"/>
                </a:solidFill>
              </a:rPr>
              <a:t>Antenna Arrays</a:t>
            </a:r>
            <a:endParaRPr sz="2400" b="1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Two or more antennas working collaboratively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Linear, planar, volumetric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Pattern multiplication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Beamforming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8321" y="4011878"/>
            <a:ext cx="6946954" cy="122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672" y="5694825"/>
            <a:ext cx="2211675" cy="3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796" y="1233851"/>
            <a:ext cx="4437003" cy="25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8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10" name="Google Shape;210;p38"/>
          <p:cNvSpPr txBox="1"/>
          <p:nvPr/>
        </p:nvSpPr>
        <p:spPr>
          <a:xfrm>
            <a:off x="838075" y="1279425"/>
            <a:ext cx="556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Antenna Arrays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 b="1">
                <a:solidFill>
                  <a:schemeClr val="accent6"/>
                </a:solidFill>
              </a:rPr>
              <a:t>Beamforming</a:t>
            </a:r>
            <a:endParaRPr sz="2400"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211" name="Google Shape;2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7350" y="3690891"/>
            <a:ext cx="3964225" cy="16438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8"/>
          <p:cNvCxnSpPr/>
          <p:nvPr/>
        </p:nvCxnSpPr>
        <p:spPr>
          <a:xfrm>
            <a:off x="3743615" y="3350116"/>
            <a:ext cx="0" cy="6780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13" name="Google Shape;21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7040" y="2824975"/>
            <a:ext cx="1313150" cy="42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 rotWithShape="1">
          <a:blip r:embed="rId5">
            <a:alphaModFix/>
          </a:blip>
          <a:srcRect l="15796" t="5040" r="13963" b="3476"/>
          <a:stretch/>
        </p:blipFill>
        <p:spPr>
          <a:xfrm>
            <a:off x="6406375" y="1175350"/>
            <a:ext cx="4614275" cy="45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838075" y="1279425"/>
            <a:ext cx="5568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Antenna Arrays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 b="1">
                <a:solidFill>
                  <a:schemeClr val="accent6"/>
                </a:solidFill>
              </a:rPr>
              <a:t>Beamforming</a:t>
            </a:r>
            <a:endParaRPr sz="2400"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375" y="889287"/>
            <a:ext cx="4457699" cy="465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737" y="2618012"/>
            <a:ext cx="3269251" cy="5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525" y="3302547"/>
            <a:ext cx="5469674" cy="13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5138" y="4711375"/>
            <a:ext cx="1950450" cy="15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0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32" name="Google Shape;232;p40"/>
          <p:cNvSpPr txBox="1"/>
          <p:nvPr/>
        </p:nvSpPr>
        <p:spPr>
          <a:xfrm>
            <a:off x="838075" y="1279425"/>
            <a:ext cx="55683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Antenna Arrays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 b="1">
                <a:solidFill>
                  <a:schemeClr val="accent6"/>
                </a:solidFill>
              </a:rPr>
              <a:t>Beamforming</a:t>
            </a:r>
            <a:endParaRPr sz="2400" b="1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Minimum Mean Squared Error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233" name="Google Shape;2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8019" y="1340205"/>
            <a:ext cx="2048773" cy="32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2315" y="882800"/>
            <a:ext cx="1500179" cy="29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9025" y="2036120"/>
            <a:ext cx="2126741" cy="258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0"/>
          <p:cNvPicPr preferRelativeResize="0"/>
          <p:nvPr/>
        </p:nvPicPr>
        <p:blipFill rotWithShape="1">
          <a:blip r:embed="rId6">
            <a:alphaModFix/>
          </a:blip>
          <a:srcRect r="53025" b="73150"/>
          <a:stretch/>
        </p:blipFill>
        <p:spPr>
          <a:xfrm>
            <a:off x="7891825" y="2787537"/>
            <a:ext cx="2561158" cy="32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0"/>
          <p:cNvPicPr preferRelativeResize="0"/>
          <p:nvPr/>
        </p:nvPicPr>
        <p:blipFill rotWithShape="1">
          <a:blip r:embed="rId7">
            <a:alphaModFix/>
          </a:blip>
          <a:srcRect b="61084"/>
          <a:stretch/>
        </p:blipFill>
        <p:spPr>
          <a:xfrm>
            <a:off x="7706984" y="3501616"/>
            <a:ext cx="2930825" cy="82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0"/>
          <p:cNvPicPr preferRelativeResize="0"/>
          <p:nvPr/>
        </p:nvPicPr>
        <p:blipFill rotWithShape="1">
          <a:blip r:embed="rId7">
            <a:alphaModFix/>
          </a:blip>
          <a:srcRect t="54934"/>
          <a:stretch/>
        </p:blipFill>
        <p:spPr>
          <a:xfrm>
            <a:off x="7406588" y="4687266"/>
            <a:ext cx="3293114" cy="107465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0"/>
          <p:cNvSpPr/>
          <p:nvPr/>
        </p:nvSpPr>
        <p:spPr>
          <a:xfrm>
            <a:off x="7479958" y="4646925"/>
            <a:ext cx="3384900" cy="1243500"/>
          </a:xfrm>
          <a:prstGeom prst="roundRect">
            <a:avLst>
              <a:gd name="adj" fmla="val 8146"/>
            </a:avLst>
          </a:prstGeom>
          <a:solidFill>
            <a:srgbClr val="009CDE">
              <a:alpha val="1899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40"/>
          <p:cNvPicPr preferRelativeResize="0"/>
          <p:nvPr/>
        </p:nvPicPr>
        <p:blipFill rotWithShape="1">
          <a:blip r:embed="rId8">
            <a:alphaModFix/>
          </a:blip>
          <a:srcRect b="23757"/>
          <a:stretch/>
        </p:blipFill>
        <p:spPr>
          <a:xfrm>
            <a:off x="1131800" y="2416724"/>
            <a:ext cx="4980850" cy="37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1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Beamforming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41"/>
          <p:cNvGrpSpPr/>
          <p:nvPr/>
        </p:nvGrpSpPr>
        <p:grpSpPr>
          <a:xfrm>
            <a:off x="7892924" y="914397"/>
            <a:ext cx="3117873" cy="1502869"/>
            <a:chOff x="7035742" y="847725"/>
            <a:chExt cx="3537008" cy="1704900"/>
          </a:xfrm>
        </p:grpSpPr>
        <p:sp>
          <p:nvSpPr>
            <p:cNvPr id="249" name="Google Shape;249;p41"/>
            <p:cNvSpPr/>
            <p:nvPr/>
          </p:nvSpPr>
          <p:spPr>
            <a:xfrm>
              <a:off x="7035750" y="847725"/>
              <a:ext cx="3537000" cy="1704900"/>
            </a:xfrm>
            <a:prstGeom prst="roundRect">
              <a:avLst>
                <a:gd name="adj" fmla="val 7471"/>
              </a:avLst>
            </a:prstGeom>
            <a:solidFill>
              <a:srgbClr val="C8E1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0" name="Google Shape;250;p41"/>
            <p:cNvPicPr preferRelativeResize="0"/>
            <p:nvPr/>
          </p:nvPicPr>
          <p:blipFill rotWithShape="1">
            <a:blip r:embed="rId4">
              <a:alphaModFix/>
            </a:blip>
            <a:srcRect t="54906"/>
            <a:stretch/>
          </p:blipFill>
          <p:spPr>
            <a:xfrm>
              <a:off x="7035750" y="1319575"/>
              <a:ext cx="3340950" cy="1090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41"/>
            <p:cNvSpPr txBox="1"/>
            <p:nvPr/>
          </p:nvSpPr>
          <p:spPr>
            <a:xfrm>
              <a:off x="7035742" y="946650"/>
              <a:ext cx="3537000" cy="33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latin typeface="Atkinson Hyperlegible"/>
                  <a:ea typeface="Atkinson Hyperlegible"/>
                  <a:cs typeface="Atkinson Hyperlegible"/>
                  <a:sym typeface="Atkinson Hyperlegible"/>
                </a:rPr>
                <a:t>Optimal Weights</a:t>
              </a:r>
              <a:endParaRPr sz="2000" b="1">
                <a:latin typeface="Atkinson Hyperlegible"/>
                <a:ea typeface="Atkinson Hyperlegible"/>
                <a:cs typeface="Atkinson Hyperlegible"/>
                <a:sym typeface="Atkinson Hyperlegible"/>
              </a:endParaRPr>
            </a:p>
          </p:txBody>
        </p:sp>
      </p:grpSp>
      <p:pic>
        <p:nvPicPr>
          <p:cNvPr id="252" name="Google Shape;252;p41"/>
          <p:cNvPicPr preferRelativeResize="0"/>
          <p:nvPr/>
        </p:nvPicPr>
        <p:blipFill rotWithShape="1">
          <a:blip r:embed="rId5">
            <a:alphaModFix/>
          </a:blip>
          <a:srcRect l="11084" r="12841" b="10714"/>
          <a:stretch/>
        </p:blipFill>
        <p:spPr>
          <a:xfrm>
            <a:off x="561175" y="1499350"/>
            <a:ext cx="6782600" cy="403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1"/>
          <p:cNvPicPr preferRelativeResize="0"/>
          <p:nvPr/>
        </p:nvPicPr>
        <p:blipFill rotWithShape="1">
          <a:blip r:embed="rId6">
            <a:alphaModFix/>
          </a:blip>
          <a:srcRect l="28388" r="33659"/>
          <a:stretch/>
        </p:blipFill>
        <p:spPr>
          <a:xfrm>
            <a:off x="8130950" y="2667875"/>
            <a:ext cx="2641825" cy="347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Background</a:t>
            </a:r>
            <a:endParaRPr sz="3200">
              <a:solidFill>
                <a:srgbClr val="1E407C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59" name="Google Shape;259;p42"/>
          <p:cNvSpPr txBox="1"/>
          <p:nvPr/>
        </p:nvSpPr>
        <p:spPr>
          <a:xfrm>
            <a:off x="838075" y="1279425"/>
            <a:ext cx="5568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Antenna Arrays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 b="1">
                <a:solidFill>
                  <a:schemeClr val="accent6"/>
                </a:solidFill>
              </a:rPr>
              <a:t>Beamforming</a:t>
            </a:r>
            <a:endParaRPr sz="2400" b="1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Minimum Mean Squared Error</a:t>
            </a:r>
            <a:endParaRPr sz="2400">
              <a:solidFill>
                <a:schemeClr val="accent6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○"/>
            </a:pPr>
            <a:r>
              <a:rPr lang="en-US" sz="2400">
                <a:solidFill>
                  <a:schemeClr val="accent6"/>
                </a:solidFill>
              </a:rPr>
              <a:t>Many many others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260" name="Google Shape;26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4813" y="3064050"/>
            <a:ext cx="8459124" cy="31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3"/>
          <p:cNvSpPr/>
          <p:nvPr/>
        </p:nvSpPr>
        <p:spPr>
          <a:xfrm>
            <a:off x="838080" y="599040"/>
            <a:ext cx="105126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1E407C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MEDUSA 2.0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3"/>
          <p:cNvSpPr txBox="1"/>
          <p:nvPr/>
        </p:nvSpPr>
        <p:spPr>
          <a:xfrm>
            <a:off x="838075" y="1279425"/>
            <a:ext cx="5568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Software defined radio testbed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Volumetric and randomly distributed array manifold</a:t>
            </a:r>
            <a:endParaRPr sz="2400">
              <a:solidFill>
                <a:schemeClr val="accent6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Char char="●"/>
            </a:pPr>
            <a:r>
              <a:rPr lang="en-US" sz="2400">
                <a:solidFill>
                  <a:schemeClr val="accent6"/>
                </a:solidFill>
              </a:rPr>
              <a:t>Hybrid beamforming</a:t>
            </a:r>
            <a:endParaRPr sz="24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6"/>
              </a:solidFill>
            </a:endParaRPr>
          </a:p>
        </p:txBody>
      </p:sp>
      <p:pic>
        <p:nvPicPr>
          <p:cNvPr id="268" name="Google Shape;26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2213" y="18578"/>
            <a:ext cx="1356723" cy="45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l="9991" t="16699" b="24538"/>
          <a:stretch/>
        </p:blipFill>
        <p:spPr>
          <a:xfrm>
            <a:off x="6820800" y="1002390"/>
            <a:ext cx="4181700" cy="4853100"/>
          </a:xfrm>
          <a:prstGeom prst="roundRect">
            <a:avLst>
              <a:gd name="adj" fmla="val 2445"/>
            </a:avLst>
          </a:prstGeom>
          <a:noFill/>
          <a:ln>
            <a:noFill/>
          </a:ln>
          <a:effectLst>
            <a:outerShdw blurRad="257175" dist="161925" dir="3180000" algn="bl" rotWithShape="0">
              <a:srgbClr val="000000">
                <a:alpha val="6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31F20"/>
      </a:dk2>
      <a:lt2>
        <a:srgbClr val="E7E6E6"/>
      </a:lt2>
      <a:accent1>
        <a:srgbClr val="041E3C"/>
      </a:accent1>
      <a:accent2>
        <a:srgbClr val="BF8226"/>
      </a:accent2>
      <a:accent3>
        <a:srgbClr val="009CDE"/>
      </a:accent3>
      <a:accent4>
        <a:srgbClr val="3EA39E"/>
      </a:accent4>
      <a:accent5>
        <a:srgbClr val="A2AAAD"/>
      </a:accent5>
      <a:accent6>
        <a:srgbClr val="315470"/>
      </a:accent6>
      <a:hlink>
        <a:srgbClr val="0D4D8C"/>
      </a:hlink>
      <a:folHlink>
        <a:srgbClr val="4CC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31F20"/>
      </a:dk2>
      <a:lt2>
        <a:srgbClr val="E7E6E6"/>
      </a:lt2>
      <a:accent1>
        <a:srgbClr val="041E3C"/>
      </a:accent1>
      <a:accent2>
        <a:srgbClr val="BF8226"/>
      </a:accent2>
      <a:accent3>
        <a:srgbClr val="009CDE"/>
      </a:accent3>
      <a:accent4>
        <a:srgbClr val="3EA39E"/>
      </a:accent4>
      <a:accent5>
        <a:srgbClr val="A2AAAD"/>
      </a:accent5>
      <a:accent6>
        <a:srgbClr val="315470"/>
      </a:accent6>
      <a:hlink>
        <a:srgbClr val="0D4D8C"/>
      </a:hlink>
      <a:folHlink>
        <a:srgbClr val="4CC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RG-New-Template">
  <a:themeElements>
    <a:clrScheme name="PSU Colors">
      <a:dk1>
        <a:srgbClr val="231F20"/>
      </a:dk1>
      <a:lt1>
        <a:srgbClr val="FFFFFF"/>
      </a:lt1>
      <a:dk2>
        <a:srgbClr val="231F20"/>
      </a:dk2>
      <a:lt2>
        <a:srgbClr val="E7E6E6"/>
      </a:lt2>
      <a:accent1>
        <a:srgbClr val="041E3C"/>
      </a:accent1>
      <a:accent2>
        <a:srgbClr val="BF8226"/>
      </a:accent2>
      <a:accent3>
        <a:srgbClr val="009CDE"/>
      </a:accent3>
      <a:accent4>
        <a:srgbClr val="3EA39E"/>
      </a:accent4>
      <a:accent5>
        <a:srgbClr val="A2AAAD"/>
      </a:accent5>
      <a:accent6>
        <a:srgbClr val="315470"/>
      </a:accent6>
      <a:hlink>
        <a:srgbClr val="0D4D8C"/>
      </a:hlink>
      <a:folHlink>
        <a:srgbClr val="4CC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Widescreen</PresentationFormat>
  <Paragraphs>92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Atkinson Hyperlegible</vt:lpstr>
      <vt:lpstr>Noto Sans Symbols</vt:lpstr>
      <vt:lpstr>Libre Franklin</vt:lpstr>
      <vt:lpstr>Libre Franklin Medium</vt:lpstr>
      <vt:lpstr>Office Theme</vt:lpstr>
      <vt:lpstr>Office Theme</vt:lpstr>
      <vt:lpstr>HRG-New-Template</vt:lpstr>
      <vt:lpstr>Beamforming Using Volumetric Arrays and Computer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Beamforming Using Volumetric Arrays and Computer Vision</dc:title>
  <cp:lastModifiedBy>Campbell, Bailey</cp:lastModifiedBy>
  <cp:revision>1</cp:revision>
  <dcterms:modified xsi:type="dcterms:W3CDTF">2023-09-03T14:12:45Z</dcterms:modified>
</cp:coreProperties>
</file>