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0" r:id="rId5"/>
    <p:sldId id="259" r:id="rId6"/>
    <p:sldId id="261" r:id="rId7"/>
    <p:sldId id="257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04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5" y="4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F3FE2-201A-0F42-E216-B3A91C2D7C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83BB2E-AB0E-AD0B-A6C2-70EC8CFD0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081BB-4CCE-C005-3A7F-3887CCFF3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7AE9-AEF9-4267-92D8-DEB82C93B810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E9AAE-1803-7A66-6D7E-836DF325B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91B915-C8D4-1D29-074A-AB76D3D4F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6D32-448F-471D-A484-09606CB28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161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03068-C743-94B6-43F9-510BB7701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FB4171-5FE2-8118-126A-EF1732B4E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EFBED-A8DD-6847-053C-94BD9E698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7AE9-AEF9-4267-92D8-DEB82C93B810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BF739-0591-44BD-494B-535E7509E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FCD41-E325-C018-9CCC-FE2157E6C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6D32-448F-471D-A484-09606CB28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51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32A727-4866-F65A-3AD6-4AD225226A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A1FE7F-1397-B73D-8015-915A3468BA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B42C7-CF14-4A02-77BB-45BE35B1D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7AE9-AEF9-4267-92D8-DEB82C93B810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50B57-21BF-DE9D-3170-ECE83B1E1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A46AC-E55A-300A-F1F1-7B65DABCC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6D32-448F-471D-A484-09606CB28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3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EB3F7-C794-435C-8609-8809C18AD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9CEAD-7DFA-1635-921F-28EDB36A2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CB26C-D3C3-E921-8BBD-DDB1DD913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7AE9-AEF9-4267-92D8-DEB82C93B810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9ED29-ABAC-B357-9CD3-BAFF79743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21C79-CBCD-A89D-6BE4-F69CA2C15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6D32-448F-471D-A484-09606CB28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02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2F146-C26B-E957-82D0-73C139D53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9F9F3-7EB3-B8B9-BC7C-ADB8F808A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61BA1-CD17-8CB7-FBF5-66380AD12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7AE9-AEF9-4267-92D8-DEB82C93B810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AE594F-AC7C-732A-87EA-EFE54BFE7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00E44C-43A2-76C8-96C1-86FE22B0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6D32-448F-471D-A484-09606CB28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9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76F60-68B4-E250-223F-E6419F1FB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BDDED-893D-E01E-8369-C5DDE21D4C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F70F80-7D15-6E24-4472-DE667714B1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569B43-C79D-B9F9-B781-F1B5077CE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7AE9-AEF9-4267-92D8-DEB82C93B810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0EDB6E-21AE-1243-F4A4-E79C398D1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7431C-BA8F-0778-9D4A-7865874CD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6D32-448F-471D-A484-09606CB28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45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A6BFE-D59F-1AA5-0706-95694CDB1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672CD-CD52-2CBC-6172-1207D4E5D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B9DC4E-441F-06AD-FF1C-E0C453DDE0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91F12-6882-0DF3-DB4B-B7549AE093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94FD0E-C2CC-A13D-A72C-8F8FFED2FF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EFCC5E-5575-B892-135A-1DA7F4497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7AE9-AEF9-4267-92D8-DEB82C93B810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EF6E02-6626-E62C-7E17-7D7325F18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2275A0-E429-8A77-97B8-25FEB6505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6D32-448F-471D-A484-09606CB28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11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2B3B7-6A34-3B2E-4446-EE4542B4C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8A7CE0-6A09-1CD0-4768-393E4D7FE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7AE9-AEF9-4267-92D8-DEB82C93B810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1C5B9F-D249-E841-4838-AC6C226B4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20F0E9-28BB-2867-F48A-817410772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6D32-448F-471D-A484-09606CB28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34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F68D12-F43C-E07A-6105-3A47F1AB0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7AE9-AEF9-4267-92D8-DEB82C93B810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B10A8C-D00B-648E-3EEC-3BC2ECEE4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1437E4-A679-9BC5-D0EB-6ED02AA24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6D32-448F-471D-A484-09606CB28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741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B4D02-2C90-230E-8F5B-8A55CF482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B0580-0832-D578-9F47-637245228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B6C5D5-2653-8F38-0588-AE36C721E7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9F3E1E-FF33-85CD-6989-F102AC1BA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7AE9-AEF9-4267-92D8-DEB82C93B810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C49D93-DA8B-5837-E48B-02A18717F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DFA6A3-DF9F-00A3-CCDD-58049C063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6D32-448F-471D-A484-09606CB28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8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95A0F-1492-65AB-2B36-B691C6C3A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A57713-75C2-F8AD-77BA-DEC4D3EC9A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61D2B7-28B0-B195-C9E9-C42A33C770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C5803E-F4DD-6651-A878-B10F3EA41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7AE9-AEF9-4267-92D8-DEB82C93B810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923EDD-C324-F3DB-36A4-1A84C4C8A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21C815-1BE7-0FB8-E93D-10B6956A0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6D32-448F-471D-A484-09606CB28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8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0E98F1-4D02-831D-99A3-4D4948408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C27ECA-AEF8-FD0A-5914-D5EA9A03F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79876-D771-8E89-69EA-04CC2889F7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36B7AE9-AEF9-4267-92D8-DEB82C93B810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41DF9-17D8-1D58-895A-5382AFABDD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61BC65-0443-E25A-7A60-22DA7AFB3B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C676D32-448F-471D-A484-09606CB28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78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76C51-5A2D-FF96-9721-E7AC41B726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IQEngine Workshop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C1B7EE-4BDB-C666-F439-CCC7213DF7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 Lichtman</a:t>
            </a:r>
          </a:p>
        </p:txBody>
      </p:sp>
    </p:spTree>
    <p:extLst>
      <p:ext uri="{BB962C8B-B14F-4D97-AF65-F5344CB8AC3E}">
        <p14:creationId xmlns:p14="http://schemas.microsoft.com/office/powerpoint/2010/main" val="1046521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16FAA-2747-40A8-D436-C80531636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IQEngine Architecture</a:t>
            </a:r>
          </a:p>
        </p:txBody>
      </p:sp>
      <p:pic>
        <p:nvPicPr>
          <p:cNvPr id="2050" name="Picture 2" descr="high level IQEngine architecture including frontend backend plugins database">
            <a:extLst>
              <a:ext uri="{FF2B5EF4-FFF2-40B4-BE49-F238E27FC236}">
                <a16:creationId xmlns:a16="http://schemas.microsoft.com/office/drawing/2014/main" id="{157CD274-D535-A9B2-2972-2DAFB8CF72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887" y="1580177"/>
            <a:ext cx="6372225" cy="515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8475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BC2B3-CF0A-8C0B-6541-5F85ADBA0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to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92257-D6CA-B78F-9BD5-B75F2C339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9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D99729-2C88-9D3E-D50B-BABCC7BC4C6E}"/>
              </a:ext>
            </a:extLst>
          </p:cNvPr>
          <p:cNvSpPr/>
          <p:nvPr/>
        </p:nvSpPr>
        <p:spPr>
          <a:xfrm>
            <a:off x="-33512" y="-38299"/>
            <a:ext cx="12270195" cy="6956142"/>
          </a:xfrm>
          <a:prstGeom prst="rect">
            <a:avLst/>
          </a:prstGeom>
          <a:solidFill>
            <a:srgbClr val="05041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2" descr="plugins concept">
            <a:extLst>
              <a:ext uri="{FF2B5EF4-FFF2-40B4-BE49-F238E27FC236}">
                <a16:creationId xmlns:a16="http://schemas.microsoft.com/office/drawing/2014/main" id="{ECA00FF5-6885-AC62-6F77-5A6809AE35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2429044-2935-33ED-F580-D1BFFF8DBA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2669" y="0"/>
            <a:ext cx="68266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226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66CE3-558D-D645-E8CD-3259FB16F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Plugins OpenAPI Spec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46C41-8355-0383-C094-BF4157C58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16024" cy="4351338"/>
          </a:xfrm>
        </p:spPr>
        <p:txBody>
          <a:bodyPr>
            <a:normAutofit/>
          </a:bodyPr>
          <a:lstStyle/>
          <a:p>
            <a:r>
              <a:rPr lang="en-US" sz="2400" dirty="0"/>
              <a:t>REST interface between IQEngine and plugins</a:t>
            </a:r>
          </a:p>
          <a:p>
            <a:r>
              <a:rPr lang="en-US" sz="2400" dirty="0"/>
              <a:t>Can also be used to call plugins from whatever software you want</a:t>
            </a:r>
          </a:p>
          <a:p>
            <a:r>
              <a:rPr lang="en-US" sz="2400" dirty="0"/>
              <a:t>A way to send our plugins IQ samples and params, and get back “results”</a:t>
            </a:r>
          </a:p>
          <a:p>
            <a:r>
              <a:rPr lang="en-US" sz="2400" dirty="0"/>
              <a:t>https://github.com/IQEngine/IQEngine/blob/main/plugins/plugins_openapi.yaml</a:t>
            </a:r>
          </a:p>
        </p:txBody>
      </p:sp>
    </p:spTree>
    <p:extLst>
      <p:ext uri="{BB962C8B-B14F-4D97-AF65-F5344CB8AC3E}">
        <p14:creationId xmlns:p14="http://schemas.microsoft.com/office/powerpoint/2010/main" val="628348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igh level IQEngine architecture including frontend backend plugins database">
            <a:extLst>
              <a:ext uri="{FF2B5EF4-FFF2-40B4-BE49-F238E27FC236}">
                <a16:creationId xmlns:a16="http://schemas.microsoft.com/office/drawing/2014/main" id="{157CD274-D535-A9B2-2972-2DAFB8CF72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979" y="728013"/>
            <a:ext cx="6372225" cy="515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4291AED-1747-B786-EFED-A4769429CBCC}"/>
              </a:ext>
            </a:extLst>
          </p:cNvPr>
          <p:cNvCxnSpPr>
            <a:cxnSpLocks/>
          </p:cNvCxnSpPr>
          <p:nvPr/>
        </p:nvCxnSpPr>
        <p:spPr>
          <a:xfrm flipH="1" flipV="1">
            <a:off x="7602447" y="4859246"/>
            <a:ext cx="1029297" cy="15319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4072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8E9B8-F58D-9ECD-B4F5-965A09551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495" y="0"/>
            <a:ext cx="10515600" cy="1325563"/>
          </a:xfrm>
        </p:spPr>
        <p:txBody>
          <a:bodyPr/>
          <a:lstStyle/>
          <a:p>
            <a:r>
              <a:rPr lang="en-US" dirty="0"/>
              <a:t>Exercise: Run a Local Plugins 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51D37-4503-F6B8-0D6D-4638E2AE2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103" y="1121871"/>
            <a:ext cx="11353401" cy="54560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err="1"/>
              <a:t>sudo</a:t>
            </a:r>
            <a:r>
              <a:rPr lang="en-US" sz="2200" dirty="0"/>
              <a:t> apt update</a:t>
            </a:r>
          </a:p>
          <a:p>
            <a:pPr marL="0" indent="0">
              <a:buNone/>
            </a:pPr>
            <a:r>
              <a:rPr lang="en-US" sz="2200" dirty="0" err="1"/>
              <a:t>sudo</a:t>
            </a:r>
            <a:r>
              <a:rPr lang="en-US" sz="2200" dirty="0"/>
              <a:t> apt install </a:t>
            </a:r>
            <a:r>
              <a:rPr lang="en-US" sz="2200" dirty="0" err="1"/>
              <a:t>uvicorn</a:t>
            </a:r>
            <a:r>
              <a:rPr lang="en-US" sz="2200" dirty="0"/>
              <a:t> </a:t>
            </a:r>
            <a:r>
              <a:rPr lang="en-US" sz="2200" dirty="0" err="1"/>
              <a:t>ffmpeg</a:t>
            </a:r>
            <a:r>
              <a:rPr lang="en-US" sz="2200" dirty="0"/>
              <a:t> libsm6 libxext6 python3-pip -y</a:t>
            </a:r>
          </a:p>
          <a:p>
            <a:pPr marL="0" indent="0">
              <a:buNone/>
            </a:pPr>
            <a:r>
              <a:rPr lang="en-US" sz="2200" dirty="0"/>
              <a:t>git clone https://github.com/IQEngine/IQEngine.git</a:t>
            </a:r>
          </a:p>
          <a:p>
            <a:pPr marL="0" indent="0">
              <a:buNone/>
            </a:pPr>
            <a:r>
              <a:rPr lang="en-US" sz="2200" dirty="0"/>
              <a:t>cd </a:t>
            </a:r>
            <a:r>
              <a:rPr lang="en-US" sz="2200" dirty="0" err="1"/>
              <a:t>iqengine</a:t>
            </a:r>
            <a:r>
              <a:rPr lang="en-US" sz="2200" dirty="0"/>
              <a:t>/plugins/</a:t>
            </a:r>
            <a:r>
              <a:rPr lang="en-US" sz="2200" dirty="0" err="1"/>
              <a:t>src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pip install -r requirements.txt</a:t>
            </a:r>
          </a:p>
          <a:p>
            <a:pPr marL="0" indent="0">
              <a:buNone/>
            </a:pPr>
            <a:r>
              <a:rPr lang="en-US" sz="2200" dirty="0" err="1"/>
              <a:t>uvicorn</a:t>
            </a:r>
            <a:r>
              <a:rPr lang="en-US" sz="2200" dirty="0"/>
              <a:t> </a:t>
            </a:r>
            <a:r>
              <a:rPr lang="en-US" sz="2200" dirty="0" err="1"/>
              <a:t>plugins_api:app</a:t>
            </a:r>
            <a:r>
              <a:rPr lang="en-US" sz="2200" dirty="0"/>
              <a:t> --reload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Use iqengine.org for now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Open a recording, </a:t>
            </a:r>
            <a:r>
              <a:rPr lang="en-US" sz="2200" b="1" dirty="0"/>
              <a:t>enable the time cursors</a:t>
            </a:r>
            <a:r>
              <a:rPr lang="en-US" sz="2200" dirty="0"/>
              <a:t> on the left, then run whatever plugin you want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Try editing src/lowpass_filter/lowpass_filter.py (e.g. </a:t>
            </a:r>
            <a:r>
              <a:rPr lang="en-US" sz="2200" dirty="0" err="1"/>
              <a:t>pass_zero</a:t>
            </a:r>
            <a:r>
              <a:rPr lang="en-US" sz="2200" dirty="0"/>
              <a:t>=False)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A1DC572-3E72-28C6-049C-10575A3180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5805" y="1490089"/>
            <a:ext cx="3227699" cy="322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922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26AEE-043C-2BAD-F189-B83753C06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GNU Radio Based Plugins - Prep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A00BE-10E1-9652-7DFB-7AADFA770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908" y="1811263"/>
            <a:ext cx="11441969" cy="495817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You need the python running the plugins server to “see” GNU Radio’s python install</a:t>
            </a:r>
          </a:p>
          <a:p>
            <a:pPr lvl="1"/>
            <a:r>
              <a:rPr lang="en-US" dirty="0"/>
              <a:t>Not always easy</a:t>
            </a:r>
          </a:p>
          <a:p>
            <a:pPr lvl="1"/>
            <a:r>
              <a:rPr lang="en-US" dirty="0"/>
              <a:t>You can test by trying to run a local GNU Radio plugin (e.g. </a:t>
            </a:r>
            <a:r>
              <a:rPr lang="en-US" dirty="0" err="1"/>
              <a:t>fm_rx_gnuradio</a:t>
            </a:r>
            <a:r>
              <a:rPr lang="en-US" dirty="0"/>
              <a:t>)</a:t>
            </a:r>
          </a:p>
          <a:p>
            <a:r>
              <a:rPr lang="en-US" dirty="0"/>
              <a:t>Alternatively, you can run the plugin server locally with Docker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Install docker (or docker desktop if you’re using WSL)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cd </a:t>
            </a:r>
            <a:r>
              <a:rPr lang="en-US" dirty="0" err="1"/>
              <a:t>iqengine</a:t>
            </a:r>
            <a:r>
              <a:rPr lang="en-US" dirty="0"/>
              <a:t>/plugins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docker build -t </a:t>
            </a:r>
            <a:r>
              <a:rPr lang="en-US" dirty="0" err="1"/>
              <a:t>plugins_image</a:t>
            </a:r>
            <a:r>
              <a:rPr lang="en-US" dirty="0"/>
              <a:t> 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docker run -</a:t>
            </a:r>
            <a:r>
              <a:rPr lang="en-US" dirty="0" err="1"/>
              <a:t>dit</a:t>
            </a:r>
            <a:r>
              <a:rPr lang="en-US" dirty="0"/>
              <a:t> -p 8000:8000 --name </a:t>
            </a:r>
            <a:r>
              <a:rPr lang="en-US" dirty="0" err="1"/>
              <a:t>plugins_container</a:t>
            </a:r>
            <a:r>
              <a:rPr lang="en-US" dirty="0"/>
              <a:t> </a:t>
            </a:r>
            <a:r>
              <a:rPr lang="en-US" dirty="0" err="1"/>
              <a:t>plugins_image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“docker </a:t>
            </a:r>
            <a:r>
              <a:rPr lang="en-US" dirty="0" err="1"/>
              <a:t>ps</a:t>
            </a:r>
            <a:r>
              <a:rPr lang="en-US" dirty="0"/>
              <a:t>” should show one container running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Stop with docker stop </a:t>
            </a:r>
            <a:r>
              <a:rPr lang="en-US" dirty="0" err="1"/>
              <a:t>plugins_container</a:t>
            </a:r>
            <a:r>
              <a:rPr lang="en-US" dirty="0"/>
              <a:t> and delete with docker rm </a:t>
            </a:r>
            <a:r>
              <a:rPr lang="en-US" dirty="0" err="1"/>
              <a:t>plugins_container</a:t>
            </a:r>
            <a:r>
              <a:rPr lang="en-US" dirty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SSH into container with docker exec -it </a:t>
            </a:r>
            <a:r>
              <a:rPr lang="en-US" dirty="0" err="1"/>
              <a:t>plugins_container</a:t>
            </a:r>
            <a:r>
              <a:rPr lang="en-US" dirty="0"/>
              <a:t> /bin/bash</a:t>
            </a:r>
          </a:p>
        </p:txBody>
      </p:sp>
    </p:spTree>
    <p:extLst>
      <p:ext uri="{BB962C8B-B14F-4D97-AF65-F5344CB8AC3E}">
        <p14:creationId xmlns:p14="http://schemas.microsoft.com/office/powerpoint/2010/main" val="2543729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9137D-D4F4-2A78-FB3A-391BDD439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GNU Radio Based Plugins -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546D9-1C68-9132-766E-A4F175962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166" y="1638915"/>
            <a:ext cx="11388908" cy="4351338"/>
          </a:xfrm>
        </p:spPr>
        <p:txBody>
          <a:bodyPr>
            <a:normAutofit/>
          </a:bodyPr>
          <a:lstStyle/>
          <a:p>
            <a:r>
              <a:rPr lang="en-US" dirty="0"/>
              <a:t>Copy the directory </a:t>
            </a:r>
            <a:r>
              <a:rPr lang="en-US" dirty="0" err="1"/>
              <a:t>lowpass_filter_gnuradio</a:t>
            </a:r>
            <a:r>
              <a:rPr lang="en-US" dirty="0"/>
              <a:t> using a new name</a:t>
            </a:r>
          </a:p>
          <a:p>
            <a:r>
              <a:rPr lang="en-US" dirty="0"/>
              <a:t>Make sure your flowgraph works in GRC with a File Source or SigMF Source</a:t>
            </a:r>
          </a:p>
          <a:p>
            <a:r>
              <a:rPr lang="en-US" dirty="0"/>
              <a:t>Disable all GUIs, set flowgraph to no-</a:t>
            </a:r>
            <a:r>
              <a:rPr lang="en-US" dirty="0" err="1"/>
              <a:t>gui</a:t>
            </a:r>
            <a:r>
              <a:rPr lang="en-US" dirty="0"/>
              <a:t> mode (use null sink at the end)</a:t>
            </a:r>
          </a:p>
          <a:p>
            <a:r>
              <a:rPr lang="en-US" dirty="0"/>
              <a:t>Generate the python flowgraph</a:t>
            </a:r>
          </a:p>
          <a:p>
            <a:r>
              <a:rPr lang="en-US" dirty="0"/>
              <a:t>Copy the flowgraph definition code into the plugin python code, using the </a:t>
            </a:r>
            <a:r>
              <a:rPr lang="en-US" dirty="0" err="1"/>
              <a:t>lowpass_filter_gnuradio</a:t>
            </a:r>
            <a:r>
              <a:rPr lang="en-US" dirty="0"/>
              <a:t> as an example</a:t>
            </a:r>
          </a:p>
          <a:p>
            <a:r>
              <a:rPr lang="en-US" dirty="0"/>
              <a:t>Replace the File Source with ZMQ Sub like in the example</a:t>
            </a:r>
          </a:p>
          <a:p>
            <a:r>
              <a:rPr lang="en-US" dirty="0"/>
              <a:t>Replace the null sink with ZMQ Pub like in the example</a:t>
            </a:r>
          </a:p>
        </p:txBody>
      </p:sp>
    </p:spTree>
    <p:extLst>
      <p:ext uri="{BB962C8B-B14F-4D97-AF65-F5344CB8AC3E}">
        <p14:creationId xmlns:p14="http://schemas.microsoft.com/office/powerpoint/2010/main" val="2063830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87ba5c36-b7cf-4793-bbc2-bd5b3a9f95ca}" enabled="1" method="Privilege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403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 Theme</vt:lpstr>
      <vt:lpstr>IQEngine Workshop</vt:lpstr>
      <vt:lpstr>IQEngine Architecture</vt:lpstr>
      <vt:lpstr>Switch to website</vt:lpstr>
      <vt:lpstr>PowerPoint Presentation</vt:lpstr>
      <vt:lpstr>Plugins OpenAPI Spec</vt:lpstr>
      <vt:lpstr>PowerPoint Presentation</vt:lpstr>
      <vt:lpstr>Exercise: Run a Local Plugins Server</vt:lpstr>
      <vt:lpstr>GNU Radio Based Plugins - Prep</vt:lpstr>
      <vt:lpstr>GNU Radio Based Plugins - Creation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IQEngine Workshop</dc:title>
  <dc:creator>Marc Lichtman</dc:creator>
  <cp:lastModifiedBy>Marc Lichtman</cp:lastModifiedBy>
  <cp:revision>3</cp:revision>
  <dcterms:created xsi:type="dcterms:W3CDTF">2023-09-07T08:01:09Z</dcterms:created>
  <dcterms:modified xsi:type="dcterms:W3CDTF">2023-09-07T17:17:35Z</dcterms:modified>
</cp:coreProperties>
</file>