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95" r:id="rId2"/>
    <p:sldMasterId id="2147483648" r:id="rId3"/>
  </p:sldMasterIdLst>
  <p:notesMasterIdLst>
    <p:notesMasterId r:id="rId45"/>
  </p:notesMasterIdLst>
  <p:sldIdLst>
    <p:sldId id="258" r:id="rId4"/>
    <p:sldId id="308" r:id="rId5"/>
    <p:sldId id="328" r:id="rId6"/>
    <p:sldId id="353" r:id="rId7"/>
    <p:sldId id="336" r:id="rId8"/>
    <p:sldId id="354" r:id="rId9"/>
    <p:sldId id="320" r:id="rId10"/>
    <p:sldId id="312" r:id="rId11"/>
    <p:sldId id="365" r:id="rId12"/>
    <p:sldId id="314" r:id="rId13"/>
    <p:sldId id="350" r:id="rId14"/>
    <p:sldId id="315" r:id="rId15"/>
    <p:sldId id="366" r:id="rId16"/>
    <p:sldId id="367" r:id="rId17"/>
    <p:sldId id="368" r:id="rId18"/>
    <p:sldId id="369" r:id="rId19"/>
    <p:sldId id="351" r:id="rId20"/>
    <p:sldId id="331" r:id="rId21"/>
    <p:sldId id="330" r:id="rId22"/>
    <p:sldId id="333" r:id="rId23"/>
    <p:sldId id="334" r:id="rId24"/>
    <p:sldId id="335" r:id="rId25"/>
    <p:sldId id="352" r:id="rId26"/>
    <p:sldId id="340" r:id="rId27"/>
    <p:sldId id="355" r:id="rId28"/>
    <p:sldId id="338" r:id="rId29"/>
    <p:sldId id="360" r:id="rId30"/>
    <p:sldId id="361" r:id="rId31"/>
    <p:sldId id="362" r:id="rId32"/>
    <p:sldId id="356" r:id="rId33"/>
    <p:sldId id="346" r:id="rId34"/>
    <p:sldId id="363" r:id="rId35"/>
    <p:sldId id="357" r:id="rId36"/>
    <p:sldId id="358" r:id="rId37"/>
    <p:sldId id="341" r:id="rId38"/>
    <p:sldId id="342" r:id="rId39"/>
    <p:sldId id="364" r:id="rId40"/>
    <p:sldId id="345" r:id="rId41"/>
    <p:sldId id="344" r:id="rId42"/>
    <p:sldId id="371" r:id="rId43"/>
    <p:sldId id="32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A57776-4A08-EAA1-6297-D1AC15432384}" v="2224" dt="2023-08-13T15:55:25.289"/>
    <p1510:client id="{0D793821-8DC8-C17B-2F7A-E5B72FD2B339}" v="4" dt="2023-07-31T15:22:39.509"/>
    <p1510:client id="{2EA57707-D967-44E3-A533-5BF3F0518484}" v="1977" dt="2023-09-05T06:51:10.390"/>
    <p1510:client id="{2FBA7E8A-F470-C2C8-2161-7737D34F1ABD}" v="2937" dt="2023-09-04T16:03:25.411"/>
    <p1510:client id="{333DDFC1-81C6-34B3-538E-B9711073089D}" v="280" dt="2023-07-28T18:40:28.202"/>
    <p1510:client id="{380CE500-77E5-95C0-FA06-3BA4166306F5}" v="445" dt="2023-09-05T14:11:36.928"/>
    <p1510:client id="{3DB4AC9D-909C-6C00-49DE-C6EC3752F2FE}" v="4" dt="2023-07-31T15:43:08.048"/>
    <p1510:client id="{582E7707-0464-B660-20B7-D1DF7A1E7FEA}" v="27" dt="2023-08-02T09:20:20.492"/>
    <p1510:client id="{7801EC8B-42DC-254E-3234-8F39E5D410C2}" v="395" dt="2023-08-04T16:39:46.117"/>
    <p1510:client id="{8C1916FC-7172-6A67-1BD0-14385A6827EC}" v="566" dt="2023-08-02T13:09:10.367"/>
    <p1510:client id="{960C396E-6CDA-EB67-A6AB-A593BA5FFC31}" v="350" dt="2023-08-03T14:03:38.533"/>
    <p1510:client id="{9F556FE4-92E1-FB2D-C69C-4115BA5E39D0}" v="2329" dt="2023-07-28T15:27:05.820"/>
    <p1510:client id="{C3235DAF-40DA-322E-3A2F-935666DE1B85}" v="803" dt="2023-08-13T00:22:12.309"/>
    <p1510:client id="{EF4CEE12-1082-C017-9E07-07F85BE3FD40}" v="1650" dt="2023-07-31T15:22:10.1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02:39:07.576"/>
    </inkml:context>
    <inkml:brush xml:id="br0">
      <inkml:brushProperty name="width" value="0.1" units="cm"/>
      <inkml:brushProperty name="height" value="0.1" units="cm"/>
      <inkml:brushProperty name="color" value="#FFFFFF"/>
    </inkml:brush>
  </inkml:definitions>
  <inkml:trace contextRef="#ctx0" brushRef="#br0">50556 29141 16383 0 0,'0'-2'0'0'0,"10"-5"0"0"0,22-2 0 0 0,40-6 0 0 0,26-2 0 0 0,12-5 0 0 0,1 0 0 0 0,-6 4 0 0 0,-13 1 0 0 0,-16 5 0 0 0,-17 3 0 0 0,-15 4 0 0 0,-12 3 0 0 0,-10 1 0 0 0,-13 1 0 0 0,-11 1 0 0 0,-10 0 0 0 0,-9-1 0 0 0,-8 1 0 0 0,-5-1 0 0 0,1 1 0 0 0,-2-1 0 0 0,-3 0 0 0 0,0 0 0 0 0,-6 2 0 0 0,-5 2 0 0 0,-1-1 0 0 0,-3 2 0 0 0,-2 3 0 0 0,-1 3 0 0 0,0 2 0 0 0,3-2 0 0 0,6-1 0 0 0,0-1 0 0 0,6-2 0 0 0,2 1 0 0 0,4-1 0 0 0,7-2 0 0 0,1 1 0 0 0,4-1 0 0 0,3 0 0 0 0,-1-3 0 0 0,1 0 0 0 0,1-4 0 0 0,-1-6 0 0 0,-3-8 0 0 0,0-5 0 0 0,4-3 0 0 0,11-2 0 0 0,27-5 0 0 0,18 3 0 0 0,9 4 0 0 0,1 3 0 0 0,1 3 0 0 0,-3 2 0 0 0,-6 3 0 0 0,-4 4 0 0 0,-6 1 0 0 0,-6 2 0 0 0,-3 2 0 0 0,-2 1 0 0 0,-6 4 0 0 0,-6 29 0 0 0,-9 42 0 0 0,-11 18 0 0 0,-4 6 0 0 0,-5 0 0 0 0,-1-6 0 0 0,3-7 0 0 0,1-11 0 0 0,3-11 0 0 0,2-9 0 0 0,1-11 0 0 0,0-11 0 0 0,0-9 0 0 0,-3-11 0 0 0,-4-12 0 0 0,2-13 0 0 0,4-31 0 0 0,4-24 0 0 0,7-17 0 0 0,7-2 0 0 0,6 3 0 0 0,0 6 0 0 0,0 8 0 0 0,-2 15 0 0 0,-3 11 0 0 0,-1 11 0 0 0,-2 8 0 0 0,0 7 0 0 0,-2 4 0 0 0,-1 2 0 0 0,-5-2 0 0 0,-3 0 0 0 0,3 6 0 0 0,2 20 0 0 0,5 28 0 0 0,3 26 0 0 0,0 24 0 0 0,0 4 0 0 0,-1-5 0 0 0,0-13 0 0 0,2-10 0 0 0,0-9 0 0 0,-1-8 0 0 0,0-10 0 0 0,-1-8 0 0 0,-1-7 0 0 0,-11-35 0 0 0,-7-43 0 0 0,-2-21 0 0 0,-4-17 0 0 0,-1 0 0 0 0,2 11 0 0 0,2 14 0 0 0,1 14 0 0 0,4 13 0 0 0,5 9 0 0 0,4 7 0 0 0,2 19 0 0 0,3 20 0 0 0,1 20 0 0 0,1 29 0 0 0,0 18 0 0 0,0 1 0 0 0,0-11 0 0 0,-1-15 0 0 0,0-14 0 0 0,0-12 0 0 0,0-7 0 0 0,3-8 0 0 0,6-9 0 0 0,9-24 0 0 0,12-35 0 0 0,4-18 0 0 0,-1-11 0 0 0,-4 2 0 0 0,-2 3 0 0 0,0 5 0 0 0,-1 7 0 0 0,-4 4 0 0 0,-2 7 0 0 0,-2 8 0 0 0,-2 12 0 0 0,0 22 0 0 0,-6 32 0 0 0,-7 26 0 0 0,-5 18 0 0 0,-1 15 0 0 0,5 6 0 0 0,7 3 0 0 0,2 2 0 0 0,2-6 0 0 0,4-7 0 0 0,2-8 0 0 0,0-11 0 0 0,-3-9 0 0 0,-2-9 0 0 0,0-33 0 0 0,-6-45 0 0 0,-3-28 0 0 0,-6-17 0 0 0,-5-3 0 0 0,-5-2 0 0 0,-2 0 0 0 0,-2 2 0 0 0,1 7 0 0 0,4 7 0 0 0,3 8 0 0 0,3 10 0 0 0,2 11 0 0 0,1 12 0 0 0,4 10 0 0 0,9 17 0 0 0,8 14 0 0 0,8 14 0 0 0,5 11 0 0 0,1 5 0 0 0,7 6 0 0 0,0 4 0 0 0,5 1 0 0 0,2-1 0 0 0,0-4 0 0 0,1-4 0 0 0,-3-5 0 0 0,-7-4 0 0 0,-5-4 0 0 0,-5-8 0 0 0,-6-4 0 0 0,-3-5 0 0 0,-3-4 0 0 0,1-6 0 0 0,0-6 0 0 0,3-10 0 0 0,-1-10 0 0 0,-2-6 0 0 0,-3-11 0 0 0,-3-7 0 0 0,-5 1 0 0 0,-2 2 0 0 0,-3 7 0 0 0,-1 8 0 0 0,-1 6 0 0 0,-1 9 0 0 0,0 17 0 0 0,1 15 0 0 0,4 18 0 0 0,3 16 0 0 0,5 14 0 0 0,3 5 0 0 0,1 5 0 0 0,1-3 0 0 0,-2 1 0 0 0,-4-8 0 0 0,-1-9 0 0 0,0-9 0 0 0,-2-9 0 0 0,-1-9 0 0 0,-3-6 0 0 0,-2-15 0 0 0,-1-19 0 0 0,0-20 0 0 0,-2-16 0 0 0,1-8 0 0 0,0-4 0 0 0,2-2 0 0 0,1 5 0 0 0,0 9 0 0 0,2 4 0 0 0,1 6 0 0 0,-2 8 0 0 0,2 9 0 0 0,5 0 0 0 0,3 3 0 0 0,2 5 0 0 0,4 10 0 0 0,0 9 0 0 0,3 7 0 0 0,-3 8 0 0 0,-5 7 0 0 0,-4 3 0 0 0,-5 0 0 0 0,-1-2 0 0 0,0-3 0 0 0,-2-4 0 0 0,1-8 0 0 0,6-14 0 0 0,0-15 0 0 0,0-11 0 0 0,-6-8 0 0 0,-5-4 0 0 0,-6 2 0 0 0,-4 5 0 0 0,-2 4 0 0 0,-3 3 0 0 0,0 4 0 0 0,-1 6 0 0 0,1 5 0 0 0,-3 5 0 0 0,-1 2 0 0 0,-2 13 0 0 0,-2 14 0 0 0,0 17 0 0 0,1 11 0 0 0,2 7 0 0 0,3 2 0 0 0,3 0 0 0 0,-3 1 0 0 0,-4-9 0 0 0,-3-7 0 0 0,-3-12 0 0 0,-10-12 0 0 0,-8-8 0 0 0,-8-5 0 0 0,-7-11 0 0 0,-4-9 0 0 0,-2-10 0 0 0,3-3 0 0 0,5-3 0 0 0,4-5 0 0 0,6-5 0 0 0,7-7 0 0 0,7-1 0 0 0,7-4 0 0 0,9 1 0 0 0,4 0 0 0 0,5 4 0 0 0,5 0 0 0 0,0 6 0 0 0,-2 3 0 0 0,-2 6 0 0 0,-3 1 0 0 0,-1 3 0 0 0,-4 3 0 0 0,-4 3 0 0 0,-4 1 0 0 0,0 4 0 0 0,1 4 0 0 0,2 3 0 0 0,3 4 0 0 0,-2 6 0 0 0,4 8 0 0 0,4 13 0 0 0,7 10 0 0 0,10 7 0 0 0,10 11 0 0 0,9 16 0 0 0,5 4 0 0 0,-1-5 0 0 0,-4-7 0 0 0,-4-5 0 0 0,-3-7 0 0 0,0-7 0 0 0,-4-5 0 0 0,-1-7 0 0 0,-3-5 0 0 0,-2-12 0 0 0,0-32 0 0 0,-1-32 0 0 0,-9-24 0 0 0,-6-6 0 0 0,-5 8 0 0 0,1 13 0 0 0,0 12 0 0 0,-1 13 0 0 0,1 11 0 0 0,-1 11 0 0 0,-3 7 0 0 0,-3 5 0 0 0,-7 7 0 0 0,-3 11 0 0 0,-2 13 0 0 0,2 12 0 0 0,1 10 0 0 0,1 0 0 0 0,2-3 0 0 0,3-4 0 0 0,1-8 0 0 0,-1-7 0 0 0,0-8 0 0 0,0-9 0 0 0,-2-6 0 0 0,-1-7 0 0 0,-2-9 0 0 0,-1-10 0 0 0,5-8 0 0 0,6-7 0 0 0,7-3 0 0 0,5 3 0 0 0,4-2 0 0 0,2 4 0 0 0,7 1 0 0 0,10 6 0 0 0,29 10 0 0 0,14 10 0 0 0,8 9 0 0 0,1 6 0 0 0,1 4 0 0 0,-3 2 0 0 0,-2 2 0 0 0,-4-3 0 0 0,-4-4 0 0 0,-7-1 0 0 0,-6-3 0 0 0,-6 1 0 0 0,-3-1 0 0 0,-5-2 0 0 0,-23-13 0 0 0,-26-9 0 0 0,-17-5 0 0 0,-11-2 0 0 0,1 4 0 0 0,0 5 0 0 0,6 6 0 0 0,7 3 0 0 0,9 9 0 0 0,14 8 0 0 0,33 17 0 0 0,20 2 0 0 0,14-3 0 0 0,10-7 0 0 0,5-6 0 0 0,3-6 0 0 0,2-4 0 0 0,-1-3 0 0 0,-5-1 0 0 0,-8-1 0 0 0,-5-3 0 0 0,-8-1 0 0 0,-9 1 0 0 0,-9 1 0 0 0,-8-2 0 0 0,-4 0 0 0 0,-3 1 0 0 0,-2 1 0 0 0,-26 1 0 0 0,-17 1 0 0 0,-17-2 0 0 0,-5-3 0 0 0,0-1 0 0 0,4 1 0 0 0,4 2 0 0 0,8 1 0 0 0,11 4 0 0 0,45 2 0 0 0,24 0 0 0 0,14 0 0 0 0,3-1 0 0 0,1-3 0 0 0,-2-2 0 0 0,-6-2 0 0 0,-5-4 0 0 0,-5-3 0 0 0,-8-1 0 0 0,-8 1 0 0 0,-8 0 0 0 0,-8-1 0 0 0,-12-6 0 0 0,-21-4 0 0 0,-13-2 0 0 0,-9 4 0 0 0,-7 5 0 0 0,-4 8 0 0 0,-3 8 0 0 0,-2 7 0 0 0,0 5 0 0 0,0 2 0 0 0,2 0 0 0 0,5-1 0 0 0,8-2 0 0 0,7 0 0 0 0,7-2 0 0 0,3-1 0 0 0,5 2 0 0 0,7 5 0 0 0,6 4 0 0 0,4 2 0 0 0,5-1 0 0 0,29 3 0 0 0,28-9 0 0 0,14-8 0 0 0,9-12 0 0 0,0-9 0 0 0,0-5 0 0 0,-3-2 0 0 0,-5-2 0 0 0,-7 0 0 0 0,-3 2 0 0 0,-8 1 0 0 0,-8 3 0 0 0,-9 1 0 0 0,-9 3 0 0 0,-6 5 0 0 0,-10 3 0 0 0,-13 6 0 0 0,-8 2 0 0 0,-9 2 0 0 0,0 2 0 0 0,-4 2 0 0 0,2 6 0 0 0,5 3 0 0 0,1 4 0 0 0,6 11 0 0 0,10 9 0 0 0,6 1 0 0 0,2 0 0 0 0,2-4 0 0 0,-2-5 0 0 0,-2-1 0 0 0,-3-5 0 0 0,-2-3 0 0 0,-2-4 0 0 0,-2-2 0 0 0,-3-21 0 0 0,-1-30 0 0 0,-2-30 0 0 0,-1-11 0 0 0,2 1 0 0 0,1 3 0 0 0,1 13 0 0 0,1 12 0 0 0,2 6 0 0 0,0 7 0 0 0,2 12 0 0 0,5 17 0 0 0,0 30 0 0 0,-1 32 0 0 0,-1 15 0 0 0,-2 7 0 0 0,-1-6 0 0 0,-1-7 0 0 0,-1-11 0 0 0,-3-11 0 0 0,0-12 0 0 0,-4-9 0 0 0,1-6 0 0 0,-2 0 0 0 0,-2-5 0 0 0,-5-3 0 0 0,-5-5 0 0 0,-17-18 0 0 0,-13-26 0 0 0,-4-15 0 0 0,6-10 0 0 0,7-4 0 0 0,12 3 0 0 0,7 4 0 0 0,5 6 0 0 0,6 11 0 0 0,4 17 0 0 0,9 22 0 0 0,4 18 0 0 0,4 13 0 0 0,5 7 0 0 0,0 0 0 0 0,0-3 0 0 0,8-7 0 0 0,6-7 0 0 0,0-9 0 0 0,0-9 0 0 0,-1-7 0 0 0,-4-5 0 0 0,-3 1 0 0 0,-2-1 0 0 0,-2-4 0 0 0,-1-1 0 0 0,1-5 0 0 0,-1-8 0 0 0,-4-2 0 0 0,-4-2 0 0 0,-5 0 0 0 0,-7 3 0 0 0,-5 5 0 0 0,-3 2 0 0 0,-3 2 0 0 0,-1 2 0 0 0,-1 5 0 0 0,-4 6 0 0 0,-6 6 0 0 0,1 17 0 0 0,1 20 0 0 0,6 20 0 0 0,5 14 0 0 0,6 9 0 0 0,0 2 0 0 0,3 0 0 0 0,-1-4 0 0 0,-1-7 0 0 0,-1-10 0 0 0,-1-15 0 0 0,1-12 0 0 0,0-7 0 0 0,-13-15 0 0 0,-13-15 0 0 0,-14-33 0 0 0,-3-23 0 0 0,0-11 0 0 0,5-1 0 0 0,5 1 0 0 0,3 9 0 0 0,6 7 0 0 0,4 9 0 0 0,3 6 0 0 0,4 9 0 0 0,2 7 0 0 0,5 16 0 0 0,2 18 0 0 0,3 19 0 0 0,5 19 0 0 0,10 22 0 0 0,5 1 0 0 0,4-7 0 0 0,2-13 0 0 0,-2-16 0 0 0,-16-45 0 0 0,-22-34 0 0 0,-14-19 0 0 0,-15-4 0 0 0,-8 5 0 0 0,-5 10 0 0 0,-2 16 0 0 0,3 13 0 0 0,2 12 0 0 0,3 8 0 0 0,4 5 0 0 0,6 5 0 0 0,6 3 0 0 0,5 9 0 0 0,4 14 0 0 0,3 9 0 0 0,6 6 0 0 0,7 0 0 0 0,7 1 0 0 0,6-3 0 0 0,3-5 0 0 0,2-7 0 0 0,1-6 0 0 0,0-5 0 0 0,3-3 0 0 0,6-4 0 0 0,9-5 0 0 0,25-11 0 0 0,21-8 0 0 0,7-2 0 0 0,-1-2 0 0 0,-7 3 0 0 0,-6 2 0 0 0,-9 3 0 0 0,-9 4 0 0 0,-6 1 0 0 0,-7 1 0 0 0,-5 1 0 0 0,-4 1 0 0 0,1-6 0 0 0,-1-9 0 0 0,-3-8 0 0 0,-4-8 0 0 0,-4-20 0 0 0,-6-14 0 0 0,-6-15 0 0 0,-4-8 0 0 0,-6 4 0 0 0,-4 3 0 0 0,-3-4 0 0 0,0-5 0 0 0,-3-15 0 0 0,-1-13 0 0 0,-2-12 0 0 0,1-9 0 0 0,0-4 0 0 0,2-1 0 0 0,2 2 0 0 0,3 4 0 0 0,3 10 0 0 0,0 10 0 0 0,1 13 0 0 0,-1 10 0 0 0,-2 11 0 0 0,-2 9 0 0 0,0 12 0 0 0,1 8 0 0 0,1 6 0 0 0,-2 8 0 0 0,-2 6 0 0 0,0 3 0 0 0,2 2 0 0 0,1 6 0 0 0,-1 1 0 0 0,0 2 0 0 0,-1 0 0 0 0,0-1 0 0 0,2 2 0 0 0,-2 1 0 0 0,1 1 0 0 0,1 0 0 0 0,-1-1 0 0 0,3-1 0 0 0,1 1 0 0 0,2 0 0 0 0,-2 1 0 0 0,-1 0 0 0 0,0 1 0 0 0,1 0 0 0 0,-8-2 0 0 0,-10 0 0 0 0,-12-4 0 0 0,-11-2 0 0 0,-7-2 0 0 0,-2-1 0 0 0,2 1 0 0 0,5 1 0 0 0,6 2 0 0 0,8 3 0 0 0,9 5 0 0 0,6 2 0 0 0,4 3 0 0 0,6 4 0 0 0,3-1 0 0 0,2-1 0 0 0,1-1 0 0 0,3-3 0 0 0,4-2 0 0 0,8 3 0 0 0,7 1 0 0 0,5 4 0 0 0,18 2 0 0 0,13 3 0 0 0,12 3 0 0 0,6 1 0 0 0,7 1 0 0 0,8-3 0 0 0,3-5 0 0 0,2-4 0 0 0,-2 0 0 0 0,-2-2 0 0 0,-4-2 0 0 0,0-2 0 0 0,-5 3 0 0 0,-4-1 0 0 0,-2 3 0 0 0,-4-1 0 0 0,-6 2 0 0 0,-7 2 0 0 0,-6 3 0 0 0,-7 1 0 0 0,-6 3 0 0 0,-21 13 0 0 0,-29 4 0 0 0,-24-2 0 0 0,-15-3 0 0 0,-11-4 0 0 0,-10-3 0 0 0,-9-3 0 0 0,-4-2 0 0 0,-1-1 0 0 0,-3 2 0 0 0,3 4 0 0 0,8 2 0 0 0,8 4 0 0 0,8 1 0 0 0,8 0 0 0 0,8-1 0 0 0,4 1 0 0 0,7-2 0 0 0,7-3 0 0 0,5 0 0 0 0,6-2 0 0 0,5-1 0 0 0,12-2 0 0 0,37-4 0 0 0,25-7 0 0 0,14-8 0 0 0,12-6 0 0 0,4-2 0 0 0,3 3 0 0 0,5 3 0 0 0,-1 4 0 0 0,-4 2 0 0 0,0 3 0 0 0,-2 3 0 0 0,-1 2 0 0 0,-4 3 0 0 0,-1 0 0 0 0,-6-1 0 0 0,-7-1 0 0 0,-8 0 0 0 0,-9 1 0 0 0,-9 0 0 0 0,-7 2 0 0 0,-29 2 0 0 0,-18 1 0 0 0,-19 0 0 0 0,-15 0 0 0 0,-14 2 0 0 0,-13 2 0 0 0,-8 1 0 0 0,-9-2 0 0 0,-4-1 0 0 0,-4-2 0 0 0,-2 1 0 0 0,3 0 0 0 0,4 0 0 0 0,6-2 0 0 0,10 0 0 0 0,9-1 0 0 0,9 2 0 0 0,14 0 0 0 0,9 0 0 0 0,7 0 0 0 0,4 1 0 0 0,8 6 0 0 0,12 1 0 0 0,17-2 0 0 0,30-4 0 0 0,17-9 0 0 0,11-6 0 0 0,4-7 0 0 0,1-2 0 0 0,5-2 0 0 0,3-2 0 0 0,-1-2 0 0 0,2-3 0 0 0,-2 2 0 0 0,-3 2 0 0 0,-3 2 0 0 0,-6 3 0 0 0,-4 2 0 0 0,-6 3 0 0 0,-10 2 0 0 0,-7 3 0 0 0,-7 3 0 0 0,-25 0 0 0 0,-23 1 0 0 0,-22 1 0 0 0,-15 4 0 0 0,-14 5 0 0 0,-13 4 0 0 0,-6 3 0 0 0,2 2 0 0 0,1 1 0 0 0,11-1 0 0 0,7-1 0 0 0,10-3 0 0 0,12-3 0 0 0,8-2 0 0 0,6 0 0 0 0,4 5 0 0 0,6 3 0 0 0,5 4 0 0 0,6 6 0 0 0,4 3 0 0 0,4 2 0 0 0,4 0 0 0 0,2-2 0 0 0,3-4 0 0 0,3-5 0 0 0,19-8 0 0 0,24-16 0 0 0,20-13 0 0 0,15-7 0 0 0,14-2 0 0 0,11 1 0 0 0,7 3 0 0 0,7 3 0 0 0,2 2 0 0 0,-1 5 0 0 0,-8 3 0 0 0,-8 2 0 0 0,-12 4 0 0 0,-8 3 0 0 0,-12-1 0 0 0,-6 0 0 0 0,-7 1 0 0 0,-6 1 0 0 0,-7-2 0 0 0,-2 0 0 0 0,-5 0 0 0 0,-8 1 0 0 0,-8 2 0 0 0,-6 0 0 0 0,-6 3 0 0 0,1 6 0 0 0,-2 5 0 0 0,2 3 0 0 0,3-2 0 0 0,2 0 0 0 0,3-3 0 0 0,1 0 0 0 0,-1-2 0 0 0,0-3 0 0 0,2 0 0 0 0,3-1 0 0 0,-1 0 0 0 0,1-3 0 0 0,-3 0 0 0 0,-1-1 0 0 0,-4-1 0 0 0,-2 0 0 0 0,-6 2 0 0 0,-6 4 0 0 0,-7 3 0 0 0,-7 3 0 0 0,-8-1 0 0 0,-10-2 0 0 0,-15-2 0 0 0,-12-3 0 0 0,-5-2 0 0 0,-7-1 0 0 0,-6 4 0 0 0,-1 1 0 0 0,-1 1 0 0 0,3-3 0 0 0,2 0 0 0 0,6-2 0 0 0,6-1 0 0 0,5-1 0 0 0,6 0 0 0 0,7 0 0 0 0,6 0 0 0 0,5 0 0 0 0,4-1 0 0 0,8 1 0 0 0,26 0 0 0 0,32-5 0 0 0,12-5 0 0 0,7 0 0 0 0,-2-1 0 0 0,-10 1 0 0 0,-10 2 0 0 0,-9 3 0 0 0,-8 2 0 0 0,-6 2 0 0 0,-5 0 0 0 0,-15 9 0 0 0,-27 3 0 0 0,-24 0 0 0 0,-15-3 0 0 0,-4-2 0 0 0,-1-2 0 0 0,3-2 0 0 0,5-1 0 0 0,8-1 0 0 0,4-3 0 0 0,9-1 0 0 0,8 0 0 0 0,12 1 0 0 0,23 3 0 0 0,26 3 0 0 0,12-1 0 0 0,3 1 0 0 0,0-4 0 0 0,-3-1 0 0 0,-5-3 0 0 0,-4-1 0 0 0,-2-2 0 0 0,-3 1 0 0 0,-1-2 0 0 0,-3 1 0 0 0,-2 2 0 0 0,-2 2 0 0 0,-2 2 0 0 0,-9 1 0 0 0,-19 0 0 0 0,-21 1 0 0 0,-15-5 0 0 0,-2-1 0 0 0,1-1 0 0 0,2 0 0 0 0,5 0 0 0 0,8 1 0 0 0,6 2 0 0 0,6 2 0 0 0,3 0 0 0 0,5 5 0 0 0,2 3 0 0 0,6 1 0 0 0,5-1 0 0 0,23-1 0 0 0,16-1 0 0 0,8-2 0 0 0,3-4 0 0 0,-1-4 0 0 0,-6-1 0 0 0,-9-2 0 0 0,-4 1 0 0 0,-2-1 0 0 0,-3 0 0 0 0,-3 3 0 0 0,-3-1 0 0 0,-2 1 0 0 0,-2 2 0 0 0,1 1 0 0 0,-7 1 0 0 0,-12 1 0 0 0,-29 1 0 0 0,-19 3 0 0 0,-7 0 0 0 0,-4 1 0 0 0,3-1 0 0 0,2 2 0 0 0,5-1 0 0 0,3 1 0 0 0,0-2 0 0 0,0 1 0 0 0,0 1 0 0 0,2 1 0 0 0,2 0 0 0 0,4-1 0 0 0,4-1 0 0 0,6-2 0 0 0,2 0 0 0 0,1 1 0 0 0,3 0 0 0 0,3 1 0 0 0,3-2 0 0 0,-1 0 0 0 0,0-1 0 0 0,-1-1 0 0 0,-1 0 0 0 0,-3 0 0 0 0,-9-3 0 0 0,-6 0 0 0 0,-4-1 0 0 0,-5 1 0 0 0,-2 1 0 0 0,-4 4 0 0 0,4 1 0 0 0,-1 0 0 0 0,3-1 0 0 0,0 0 0 0 0,2 0 0 0 0,2-1 0 0 0,4-1 0 0 0,5 0 0 0 0,4 0 0 0 0,2 0 0 0 0,4 0 0 0 0,3 0 0 0 0,3 0 0 0 0,0-1 0 0 0,1 1 0 0 0,-3 0 0 0 0,-1-2 0 0 0,-1-4 0 0 0,2-1 0 0 0,2 1 0 0 0,7 4 0 0 0,8 2 0 0 0,8 2 0 0 0,6 0 0 0 0,3-1 0 0 0,28-2 0 0 0,10-2 0 0 0,6 1 0 0 0,1-1 0 0 0,1 4 0 0 0,-1 1 0 0 0,0 1 0 0 0,-2-1 0 0 0,0 3 0 0 0,-1-1 0 0 0,4 0 0 0 0,-1 2 0 0 0,0 0 0 0 0,0-2 0 0 0,-1-1 0 0 0,-1-1 0 0 0,0 0 0 0 0,-1-2 0 0 0,0 0 0 0 0,0 0 0 0 0,0-3 0 0 0,-1-1 0 0 0,-3 1 0 0 0,-4-3 0 0 0,-3 1 0 0 0,-5-2 0 0 0,-2 0 0 0 0,-6 1 0 0 0,-2 2 0 0 0,-4 2 0 0 0,0 1 0 0 0,1-2 0 0 0,2-1 0 0 0,-2 1 0 0 0,-2-2 0 0 0,0 0 0 0 0,2 1 0 0 0,-2 0 0 0 0,2 2 0 0 0,-4-1 0 0 0,-1-1 0 0 0,0 0 0 0 0,-1 2 0 0 0,0 0 0 0 0,1 1 0 0 0,0 1 0 0 0,-2-1 0 0 0,2 1 0 0 0,2 1 0 0 0,1-1 0 0 0,-2 0 0 0 0,-1 0 0 0 0,1 0 0 0 0,0 0 0 0 0,1 0 0 0 0,0 0 0 0 0,-2 0 0 0 0,2 0 0 0 0,2 0 0 0 0,-1 0 0 0 0,-1 0 0 0 0,1 0 0 0 0,-1 0 0 0 0,0 0 0 0 0,3 0 0 0 0,0 0 0 0 0,0 0 0 0 0,-2 3 0 0 0,-1 0 0 0 0,-2 1 0 0 0,-2-2 0 0 0,-4 3 0 0 0,-2 0 0 0 0,0-1 0 0 0,-2 1 0 0 0,-3 3 0 0 0,-3 3 0 0 0,-1 1 0 0 0,-2 2 0 0 0,-4 2 0 0 0,-6-3 0 0 0,-5-4 0 0 0,-7-2 0 0 0,-8-3 0 0 0,-2-3 0 0 0,-1 0 0 0 0,2-2 0 0 0,4 1 0 0 0,4-1 0 0 0,3 1 0 0 0,1-1 0 0 0,2 1 0 0 0,1 0 0 0 0,1 0 0 0 0,-1 0 0 0 0,0 0 0 0 0,0-3 0 0 0,3-3 0 0 0,2-3 0 0 0,4-4 0 0 0,3 7 0 0 0,2 12 0 0 0,3 28 0 0 0,2 25 0 0 0,0 15 0 0 0,-1 13 0 0 0,2 13 0 0 0,0 9 0 0 0,0 5 0 0 0,0 5 0 0 0,4 4 0 0 0,4 4 0 0 0,0 1 0 0 0,4 1 0 0 0,1 1 0 0 0,3 0 0 0 0,2-4 0 0 0,2-4 0 0 0,0-11 0 0 0,2-11 0 0 0,-1-9 0 0 0,-3-14 0 0 0,-5-14 0 0 0,-3-8 0 0 0,-4-12 0 0 0,-1-13 0 0 0,-2-8 0 0 0,-9-4 0 0 0,-8 4 0 0 0,-8 5 0 0 0,-7 12 0 0 0,-2 15 0 0 0,-4 19 0 0 0,-5 18 0 0 0,1 15 0 0 0,1 8 0 0 0,1 0 0 0 0,3-4 0 0 0,3-9 0 0 0,5-13 0 0 0,5-14 0 0 0,3-16 0 0 0,3-12 0 0 0,2-9 0 0 0,1-7 0 0 0,2-13 0 0 0,2-13 0 0 0,-1-11 0 0 0,-2-11 0 0 0,-9-19 0 0 0,-4-19 0 0 0,-1-5 0 0 0,2 3 0 0 0,2 5 0 0 0,4 10 0 0 0,4 6 0 0 0,2 8 0 0 0,4 5 0 0 0,1 5 0 0 0,1 0 0 0 0,4 3 0 0 0,2 4 0 0 0,2 8 0 0 0,-1 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02:39:07.591"/>
    </inkml:context>
    <inkml:brush xml:id="br0">
      <inkml:brushProperty name="width" value="0.1" units="cm"/>
      <inkml:brushProperty name="height" value="0.1" units="cm"/>
      <inkml:brushProperty name="color" value="#FFFFFF"/>
    </inkml:brush>
  </inkml:definitions>
  <inkml:trace contextRef="#ctx0" brushRef="#br0">56065 26644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02:39:07.576"/>
    </inkml:context>
    <inkml:brush xml:id="br0">
      <inkml:brushProperty name="width" value="0.1" units="cm"/>
      <inkml:brushProperty name="height" value="0.1" units="cm"/>
      <inkml:brushProperty name="color" value="#FFFFFF"/>
    </inkml:brush>
  </inkml:definitions>
  <inkml:trace contextRef="#ctx0" brushRef="#br0">50556 29141 16383 0 0,'0'-2'0'0'0,"10"-5"0"0"0,22-2 0 0 0,40-6 0 0 0,26-2 0 0 0,12-5 0 0 0,1 0 0 0 0,-6 4 0 0 0,-13 1 0 0 0,-16 5 0 0 0,-17 3 0 0 0,-15 4 0 0 0,-12 3 0 0 0,-10 1 0 0 0,-13 1 0 0 0,-11 1 0 0 0,-10 0 0 0 0,-9-1 0 0 0,-8 1 0 0 0,-5-1 0 0 0,1 1 0 0 0,-2-1 0 0 0,-3 0 0 0 0,0 0 0 0 0,-6 2 0 0 0,-5 2 0 0 0,-1-1 0 0 0,-3 2 0 0 0,-2 3 0 0 0,-1 3 0 0 0,0 2 0 0 0,3-2 0 0 0,6-1 0 0 0,0-1 0 0 0,6-2 0 0 0,2 1 0 0 0,4-1 0 0 0,7-2 0 0 0,1 1 0 0 0,4-1 0 0 0,3 0 0 0 0,-1-3 0 0 0,1 0 0 0 0,1-4 0 0 0,-1-6 0 0 0,-3-8 0 0 0,0-5 0 0 0,4-3 0 0 0,11-2 0 0 0,27-5 0 0 0,18 3 0 0 0,9 4 0 0 0,1 3 0 0 0,1 3 0 0 0,-3 2 0 0 0,-6 3 0 0 0,-4 4 0 0 0,-6 1 0 0 0,-6 2 0 0 0,-3 2 0 0 0,-2 1 0 0 0,-6 4 0 0 0,-6 29 0 0 0,-9 42 0 0 0,-11 18 0 0 0,-4 6 0 0 0,-5 0 0 0 0,-1-6 0 0 0,3-7 0 0 0,1-11 0 0 0,3-11 0 0 0,2-9 0 0 0,1-11 0 0 0,0-11 0 0 0,0-9 0 0 0,-3-11 0 0 0,-4-12 0 0 0,2-13 0 0 0,4-31 0 0 0,4-24 0 0 0,7-17 0 0 0,7-2 0 0 0,6 3 0 0 0,0 6 0 0 0,0 8 0 0 0,-2 15 0 0 0,-3 11 0 0 0,-1 11 0 0 0,-2 8 0 0 0,0 7 0 0 0,-2 4 0 0 0,-1 2 0 0 0,-5-2 0 0 0,-3 0 0 0 0,3 6 0 0 0,2 20 0 0 0,5 28 0 0 0,3 26 0 0 0,0 24 0 0 0,0 4 0 0 0,-1-5 0 0 0,0-13 0 0 0,2-10 0 0 0,0-9 0 0 0,-1-8 0 0 0,0-10 0 0 0,-1-8 0 0 0,-1-7 0 0 0,-11-35 0 0 0,-7-43 0 0 0,-2-21 0 0 0,-4-17 0 0 0,-1 0 0 0 0,2 11 0 0 0,2 14 0 0 0,1 14 0 0 0,4 13 0 0 0,5 9 0 0 0,4 7 0 0 0,2 19 0 0 0,3 20 0 0 0,1 20 0 0 0,1 29 0 0 0,0 18 0 0 0,0 1 0 0 0,0-11 0 0 0,-1-15 0 0 0,0-14 0 0 0,0-12 0 0 0,0-7 0 0 0,3-8 0 0 0,6-9 0 0 0,9-24 0 0 0,12-35 0 0 0,4-18 0 0 0,-1-11 0 0 0,-4 2 0 0 0,-2 3 0 0 0,0 5 0 0 0,-1 7 0 0 0,-4 4 0 0 0,-2 7 0 0 0,-2 8 0 0 0,-2 12 0 0 0,0 22 0 0 0,-6 32 0 0 0,-7 26 0 0 0,-5 18 0 0 0,-1 15 0 0 0,5 6 0 0 0,7 3 0 0 0,2 2 0 0 0,2-6 0 0 0,4-7 0 0 0,2-8 0 0 0,0-11 0 0 0,-3-9 0 0 0,-2-9 0 0 0,0-33 0 0 0,-6-45 0 0 0,-3-28 0 0 0,-6-17 0 0 0,-5-3 0 0 0,-5-2 0 0 0,-2 0 0 0 0,-2 2 0 0 0,1 7 0 0 0,4 7 0 0 0,3 8 0 0 0,3 10 0 0 0,2 11 0 0 0,1 12 0 0 0,4 10 0 0 0,9 17 0 0 0,8 14 0 0 0,8 14 0 0 0,5 11 0 0 0,1 5 0 0 0,7 6 0 0 0,0 4 0 0 0,5 1 0 0 0,2-1 0 0 0,0-4 0 0 0,1-4 0 0 0,-3-5 0 0 0,-7-4 0 0 0,-5-4 0 0 0,-5-8 0 0 0,-6-4 0 0 0,-3-5 0 0 0,-3-4 0 0 0,1-6 0 0 0,0-6 0 0 0,3-10 0 0 0,-1-10 0 0 0,-2-6 0 0 0,-3-11 0 0 0,-3-7 0 0 0,-5 1 0 0 0,-2 2 0 0 0,-3 7 0 0 0,-1 8 0 0 0,-1 6 0 0 0,-1 9 0 0 0,0 17 0 0 0,1 15 0 0 0,4 18 0 0 0,3 16 0 0 0,5 14 0 0 0,3 5 0 0 0,1 5 0 0 0,1-3 0 0 0,-2 1 0 0 0,-4-8 0 0 0,-1-9 0 0 0,0-9 0 0 0,-2-9 0 0 0,-1-9 0 0 0,-3-6 0 0 0,-2-15 0 0 0,-1-19 0 0 0,0-20 0 0 0,-2-16 0 0 0,1-8 0 0 0,0-4 0 0 0,2-2 0 0 0,1 5 0 0 0,0 9 0 0 0,2 4 0 0 0,1 6 0 0 0,-2 8 0 0 0,2 9 0 0 0,5 0 0 0 0,3 3 0 0 0,2 5 0 0 0,4 10 0 0 0,0 9 0 0 0,3 7 0 0 0,-3 8 0 0 0,-5 7 0 0 0,-4 3 0 0 0,-5 0 0 0 0,-1-2 0 0 0,0-3 0 0 0,-2-4 0 0 0,1-8 0 0 0,6-14 0 0 0,0-15 0 0 0,0-11 0 0 0,-6-8 0 0 0,-5-4 0 0 0,-6 2 0 0 0,-4 5 0 0 0,-2 4 0 0 0,-3 3 0 0 0,0 4 0 0 0,-1 6 0 0 0,1 5 0 0 0,-3 5 0 0 0,-1 2 0 0 0,-2 13 0 0 0,-2 14 0 0 0,0 17 0 0 0,1 11 0 0 0,2 7 0 0 0,3 2 0 0 0,3 0 0 0 0,-3 1 0 0 0,-4-9 0 0 0,-3-7 0 0 0,-3-12 0 0 0,-10-12 0 0 0,-8-8 0 0 0,-8-5 0 0 0,-7-11 0 0 0,-4-9 0 0 0,-2-10 0 0 0,3-3 0 0 0,5-3 0 0 0,4-5 0 0 0,6-5 0 0 0,7-7 0 0 0,7-1 0 0 0,7-4 0 0 0,9 1 0 0 0,4 0 0 0 0,5 4 0 0 0,5 0 0 0 0,0 6 0 0 0,-2 3 0 0 0,-2 6 0 0 0,-3 1 0 0 0,-1 3 0 0 0,-4 3 0 0 0,-4 3 0 0 0,-4 1 0 0 0,0 4 0 0 0,1 4 0 0 0,2 3 0 0 0,3 4 0 0 0,-2 6 0 0 0,4 8 0 0 0,4 13 0 0 0,7 10 0 0 0,10 7 0 0 0,10 11 0 0 0,9 16 0 0 0,5 4 0 0 0,-1-5 0 0 0,-4-7 0 0 0,-4-5 0 0 0,-3-7 0 0 0,0-7 0 0 0,-4-5 0 0 0,-1-7 0 0 0,-3-5 0 0 0,-2-12 0 0 0,0-32 0 0 0,-1-32 0 0 0,-9-24 0 0 0,-6-6 0 0 0,-5 8 0 0 0,1 13 0 0 0,0 12 0 0 0,-1 13 0 0 0,1 11 0 0 0,-1 11 0 0 0,-3 7 0 0 0,-3 5 0 0 0,-7 7 0 0 0,-3 11 0 0 0,-2 13 0 0 0,2 12 0 0 0,1 10 0 0 0,1 0 0 0 0,2-3 0 0 0,3-4 0 0 0,1-8 0 0 0,-1-7 0 0 0,0-8 0 0 0,0-9 0 0 0,-2-6 0 0 0,-1-7 0 0 0,-2-9 0 0 0,-1-10 0 0 0,5-8 0 0 0,6-7 0 0 0,7-3 0 0 0,5 3 0 0 0,4-2 0 0 0,2 4 0 0 0,7 1 0 0 0,10 6 0 0 0,29 10 0 0 0,14 10 0 0 0,8 9 0 0 0,1 6 0 0 0,1 4 0 0 0,-3 2 0 0 0,-2 2 0 0 0,-4-3 0 0 0,-4-4 0 0 0,-7-1 0 0 0,-6-3 0 0 0,-6 1 0 0 0,-3-1 0 0 0,-5-2 0 0 0,-23-13 0 0 0,-26-9 0 0 0,-17-5 0 0 0,-11-2 0 0 0,1 4 0 0 0,0 5 0 0 0,6 6 0 0 0,7 3 0 0 0,9 9 0 0 0,14 8 0 0 0,33 17 0 0 0,20 2 0 0 0,14-3 0 0 0,10-7 0 0 0,5-6 0 0 0,3-6 0 0 0,2-4 0 0 0,-1-3 0 0 0,-5-1 0 0 0,-8-1 0 0 0,-5-3 0 0 0,-8-1 0 0 0,-9 1 0 0 0,-9 1 0 0 0,-8-2 0 0 0,-4 0 0 0 0,-3 1 0 0 0,-2 1 0 0 0,-26 1 0 0 0,-17 1 0 0 0,-17-2 0 0 0,-5-3 0 0 0,0-1 0 0 0,4 1 0 0 0,4 2 0 0 0,8 1 0 0 0,11 4 0 0 0,45 2 0 0 0,24 0 0 0 0,14 0 0 0 0,3-1 0 0 0,1-3 0 0 0,-2-2 0 0 0,-6-2 0 0 0,-5-4 0 0 0,-5-3 0 0 0,-8-1 0 0 0,-8 1 0 0 0,-8 0 0 0 0,-8-1 0 0 0,-12-6 0 0 0,-21-4 0 0 0,-13-2 0 0 0,-9 4 0 0 0,-7 5 0 0 0,-4 8 0 0 0,-3 8 0 0 0,-2 7 0 0 0,0 5 0 0 0,0 2 0 0 0,2 0 0 0 0,5-1 0 0 0,8-2 0 0 0,7 0 0 0 0,7-2 0 0 0,3-1 0 0 0,5 2 0 0 0,7 5 0 0 0,6 4 0 0 0,4 2 0 0 0,5-1 0 0 0,29 3 0 0 0,28-9 0 0 0,14-8 0 0 0,9-12 0 0 0,0-9 0 0 0,0-5 0 0 0,-3-2 0 0 0,-5-2 0 0 0,-7 0 0 0 0,-3 2 0 0 0,-8 1 0 0 0,-8 3 0 0 0,-9 1 0 0 0,-9 3 0 0 0,-6 5 0 0 0,-10 3 0 0 0,-13 6 0 0 0,-8 2 0 0 0,-9 2 0 0 0,0 2 0 0 0,-4 2 0 0 0,2 6 0 0 0,5 3 0 0 0,1 4 0 0 0,6 11 0 0 0,10 9 0 0 0,6 1 0 0 0,2 0 0 0 0,2-4 0 0 0,-2-5 0 0 0,-2-1 0 0 0,-3-5 0 0 0,-2-3 0 0 0,-2-4 0 0 0,-2-2 0 0 0,-3-21 0 0 0,-1-30 0 0 0,-2-30 0 0 0,-1-11 0 0 0,2 1 0 0 0,1 3 0 0 0,1 13 0 0 0,1 12 0 0 0,2 6 0 0 0,0 7 0 0 0,2 12 0 0 0,5 17 0 0 0,0 30 0 0 0,-1 32 0 0 0,-1 15 0 0 0,-2 7 0 0 0,-1-6 0 0 0,-1-7 0 0 0,-1-11 0 0 0,-3-11 0 0 0,0-12 0 0 0,-4-9 0 0 0,1-6 0 0 0,-2 0 0 0 0,-2-5 0 0 0,-5-3 0 0 0,-5-5 0 0 0,-17-18 0 0 0,-13-26 0 0 0,-4-15 0 0 0,6-10 0 0 0,7-4 0 0 0,12 3 0 0 0,7 4 0 0 0,5 6 0 0 0,6 11 0 0 0,4 17 0 0 0,9 22 0 0 0,4 18 0 0 0,4 13 0 0 0,5 7 0 0 0,0 0 0 0 0,0-3 0 0 0,8-7 0 0 0,6-7 0 0 0,0-9 0 0 0,0-9 0 0 0,-1-7 0 0 0,-4-5 0 0 0,-3 1 0 0 0,-2-1 0 0 0,-2-4 0 0 0,-1-1 0 0 0,1-5 0 0 0,-1-8 0 0 0,-4-2 0 0 0,-4-2 0 0 0,-5 0 0 0 0,-7 3 0 0 0,-5 5 0 0 0,-3 2 0 0 0,-3 2 0 0 0,-1 2 0 0 0,-1 5 0 0 0,-4 6 0 0 0,-6 6 0 0 0,1 17 0 0 0,1 20 0 0 0,6 20 0 0 0,5 14 0 0 0,6 9 0 0 0,0 2 0 0 0,3 0 0 0 0,-1-4 0 0 0,-1-7 0 0 0,-1-10 0 0 0,-1-15 0 0 0,1-12 0 0 0,0-7 0 0 0,-13-15 0 0 0,-13-15 0 0 0,-14-33 0 0 0,-3-23 0 0 0,0-11 0 0 0,5-1 0 0 0,5 1 0 0 0,3 9 0 0 0,6 7 0 0 0,4 9 0 0 0,3 6 0 0 0,4 9 0 0 0,2 7 0 0 0,5 16 0 0 0,2 18 0 0 0,3 19 0 0 0,5 19 0 0 0,10 22 0 0 0,5 1 0 0 0,4-7 0 0 0,2-13 0 0 0,-2-16 0 0 0,-16-45 0 0 0,-22-34 0 0 0,-14-19 0 0 0,-15-4 0 0 0,-8 5 0 0 0,-5 10 0 0 0,-2 16 0 0 0,3 13 0 0 0,2 12 0 0 0,3 8 0 0 0,4 5 0 0 0,6 5 0 0 0,6 3 0 0 0,5 9 0 0 0,4 14 0 0 0,3 9 0 0 0,6 6 0 0 0,7 0 0 0 0,7 1 0 0 0,6-3 0 0 0,3-5 0 0 0,2-7 0 0 0,1-6 0 0 0,0-5 0 0 0,3-3 0 0 0,6-4 0 0 0,9-5 0 0 0,25-11 0 0 0,21-8 0 0 0,7-2 0 0 0,-1-2 0 0 0,-7 3 0 0 0,-6 2 0 0 0,-9 3 0 0 0,-9 4 0 0 0,-6 1 0 0 0,-7 1 0 0 0,-5 1 0 0 0,-4 1 0 0 0,1-6 0 0 0,-1-9 0 0 0,-3-8 0 0 0,-4-8 0 0 0,-4-20 0 0 0,-6-14 0 0 0,-6-15 0 0 0,-4-8 0 0 0,-6 4 0 0 0,-4 3 0 0 0,-3-4 0 0 0,0-5 0 0 0,-3-15 0 0 0,-1-13 0 0 0,-2-12 0 0 0,1-9 0 0 0,0-4 0 0 0,2-1 0 0 0,2 2 0 0 0,3 4 0 0 0,3 10 0 0 0,0 10 0 0 0,1 13 0 0 0,-1 10 0 0 0,-2 11 0 0 0,-2 9 0 0 0,0 12 0 0 0,1 8 0 0 0,1 6 0 0 0,-2 8 0 0 0,-2 6 0 0 0,0 3 0 0 0,2 2 0 0 0,1 6 0 0 0,-1 1 0 0 0,0 2 0 0 0,-1 0 0 0 0,0-1 0 0 0,2 2 0 0 0,-2 1 0 0 0,1 1 0 0 0,1 0 0 0 0,-1-1 0 0 0,3-1 0 0 0,1 1 0 0 0,2 0 0 0 0,-2 1 0 0 0,-1 0 0 0 0,0 1 0 0 0,1 0 0 0 0,-8-2 0 0 0,-10 0 0 0 0,-12-4 0 0 0,-11-2 0 0 0,-7-2 0 0 0,-2-1 0 0 0,2 1 0 0 0,5 1 0 0 0,6 2 0 0 0,8 3 0 0 0,9 5 0 0 0,6 2 0 0 0,4 3 0 0 0,6 4 0 0 0,3-1 0 0 0,2-1 0 0 0,1-1 0 0 0,3-3 0 0 0,4-2 0 0 0,8 3 0 0 0,7 1 0 0 0,5 4 0 0 0,18 2 0 0 0,13 3 0 0 0,12 3 0 0 0,6 1 0 0 0,7 1 0 0 0,8-3 0 0 0,3-5 0 0 0,2-4 0 0 0,-2 0 0 0 0,-2-2 0 0 0,-4-2 0 0 0,0-2 0 0 0,-5 3 0 0 0,-4-1 0 0 0,-2 3 0 0 0,-4-1 0 0 0,-6 2 0 0 0,-7 2 0 0 0,-6 3 0 0 0,-7 1 0 0 0,-6 3 0 0 0,-21 13 0 0 0,-29 4 0 0 0,-24-2 0 0 0,-15-3 0 0 0,-11-4 0 0 0,-10-3 0 0 0,-9-3 0 0 0,-4-2 0 0 0,-1-1 0 0 0,-3 2 0 0 0,3 4 0 0 0,8 2 0 0 0,8 4 0 0 0,8 1 0 0 0,8 0 0 0 0,8-1 0 0 0,4 1 0 0 0,7-2 0 0 0,7-3 0 0 0,5 0 0 0 0,6-2 0 0 0,5-1 0 0 0,12-2 0 0 0,37-4 0 0 0,25-7 0 0 0,14-8 0 0 0,12-6 0 0 0,4-2 0 0 0,3 3 0 0 0,5 3 0 0 0,-1 4 0 0 0,-4 2 0 0 0,0 3 0 0 0,-2 3 0 0 0,-1 2 0 0 0,-4 3 0 0 0,-1 0 0 0 0,-6-1 0 0 0,-7-1 0 0 0,-8 0 0 0 0,-9 1 0 0 0,-9 0 0 0 0,-7 2 0 0 0,-29 2 0 0 0,-18 1 0 0 0,-19 0 0 0 0,-15 0 0 0 0,-14 2 0 0 0,-13 2 0 0 0,-8 1 0 0 0,-9-2 0 0 0,-4-1 0 0 0,-4-2 0 0 0,-2 1 0 0 0,3 0 0 0 0,4 0 0 0 0,6-2 0 0 0,10 0 0 0 0,9-1 0 0 0,9 2 0 0 0,14 0 0 0 0,9 0 0 0 0,7 0 0 0 0,4 1 0 0 0,8 6 0 0 0,12 1 0 0 0,17-2 0 0 0,30-4 0 0 0,17-9 0 0 0,11-6 0 0 0,4-7 0 0 0,1-2 0 0 0,5-2 0 0 0,3-2 0 0 0,-1-2 0 0 0,2-3 0 0 0,-2 2 0 0 0,-3 2 0 0 0,-3 2 0 0 0,-6 3 0 0 0,-4 2 0 0 0,-6 3 0 0 0,-10 2 0 0 0,-7 3 0 0 0,-7 3 0 0 0,-25 0 0 0 0,-23 1 0 0 0,-22 1 0 0 0,-15 4 0 0 0,-14 5 0 0 0,-13 4 0 0 0,-6 3 0 0 0,2 2 0 0 0,1 1 0 0 0,11-1 0 0 0,7-1 0 0 0,10-3 0 0 0,12-3 0 0 0,8-2 0 0 0,6 0 0 0 0,4 5 0 0 0,6 3 0 0 0,5 4 0 0 0,6 6 0 0 0,4 3 0 0 0,4 2 0 0 0,4 0 0 0 0,2-2 0 0 0,3-4 0 0 0,3-5 0 0 0,19-8 0 0 0,24-16 0 0 0,20-13 0 0 0,15-7 0 0 0,14-2 0 0 0,11 1 0 0 0,7 3 0 0 0,7 3 0 0 0,2 2 0 0 0,-1 5 0 0 0,-8 3 0 0 0,-8 2 0 0 0,-12 4 0 0 0,-8 3 0 0 0,-12-1 0 0 0,-6 0 0 0 0,-7 1 0 0 0,-6 1 0 0 0,-7-2 0 0 0,-2 0 0 0 0,-5 0 0 0 0,-8 1 0 0 0,-8 2 0 0 0,-6 0 0 0 0,-6 3 0 0 0,1 6 0 0 0,-2 5 0 0 0,2 3 0 0 0,3-2 0 0 0,2 0 0 0 0,3-3 0 0 0,1 0 0 0 0,-1-2 0 0 0,0-3 0 0 0,2 0 0 0 0,3-1 0 0 0,-1 0 0 0 0,1-3 0 0 0,-3 0 0 0 0,-1-1 0 0 0,-4-1 0 0 0,-2 0 0 0 0,-6 2 0 0 0,-6 4 0 0 0,-7 3 0 0 0,-7 3 0 0 0,-8-1 0 0 0,-10-2 0 0 0,-15-2 0 0 0,-12-3 0 0 0,-5-2 0 0 0,-7-1 0 0 0,-6 4 0 0 0,-1 1 0 0 0,-1 1 0 0 0,3-3 0 0 0,2 0 0 0 0,6-2 0 0 0,6-1 0 0 0,5-1 0 0 0,6 0 0 0 0,7 0 0 0 0,6 0 0 0 0,5 0 0 0 0,4-1 0 0 0,8 1 0 0 0,26 0 0 0 0,32-5 0 0 0,12-5 0 0 0,7 0 0 0 0,-2-1 0 0 0,-10 1 0 0 0,-10 2 0 0 0,-9 3 0 0 0,-8 2 0 0 0,-6 2 0 0 0,-5 0 0 0 0,-15 9 0 0 0,-27 3 0 0 0,-24 0 0 0 0,-15-3 0 0 0,-4-2 0 0 0,-1-2 0 0 0,3-2 0 0 0,5-1 0 0 0,8-1 0 0 0,4-3 0 0 0,9-1 0 0 0,8 0 0 0 0,12 1 0 0 0,23 3 0 0 0,26 3 0 0 0,12-1 0 0 0,3 1 0 0 0,0-4 0 0 0,-3-1 0 0 0,-5-3 0 0 0,-4-1 0 0 0,-2-2 0 0 0,-3 1 0 0 0,-1-2 0 0 0,-3 1 0 0 0,-2 2 0 0 0,-2 2 0 0 0,-2 2 0 0 0,-9 1 0 0 0,-19 0 0 0 0,-21 1 0 0 0,-15-5 0 0 0,-2-1 0 0 0,1-1 0 0 0,2 0 0 0 0,5 0 0 0 0,8 1 0 0 0,6 2 0 0 0,6 2 0 0 0,3 0 0 0 0,5 5 0 0 0,2 3 0 0 0,6 1 0 0 0,5-1 0 0 0,23-1 0 0 0,16-1 0 0 0,8-2 0 0 0,3-4 0 0 0,-1-4 0 0 0,-6-1 0 0 0,-9-2 0 0 0,-4 1 0 0 0,-2-1 0 0 0,-3 0 0 0 0,-3 3 0 0 0,-3-1 0 0 0,-2 1 0 0 0,-2 2 0 0 0,1 1 0 0 0,-7 1 0 0 0,-12 1 0 0 0,-29 1 0 0 0,-19 3 0 0 0,-7 0 0 0 0,-4 1 0 0 0,3-1 0 0 0,2 2 0 0 0,5-1 0 0 0,3 1 0 0 0,0-2 0 0 0,0 1 0 0 0,0 1 0 0 0,2 1 0 0 0,2 0 0 0 0,4-1 0 0 0,4-1 0 0 0,6-2 0 0 0,2 0 0 0 0,1 1 0 0 0,3 0 0 0 0,3 1 0 0 0,3-2 0 0 0,-1 0 0 0 0,0-1 0 0 0,-1-1 0 0 0,-1 0 0 0 0,-3 0 0 0 0,-9-3 0 0 0,-6 0 0 0 0,-4-1 0 0 0,-5 1 0 0 0,-2 1 0 0 0,-4 4 0 0 0,4 1 0 0 0,-1 0 0 0 0,3-1 0 0 0,0 0 0 0 0,2 0 0 0 0,2-1 0 0 0,4-1 0 0 0,5 0 0 0 0,4 0 0 0 0,2 0 0 0 0,4 0 0 0 0,3 0 0 0 0,3 0 0 0 0,0-1 0 0 0,1 1 0 0 0,-3 0 0 0 0,-1-2 0 0 0,-1-4 0 0 0,2-1 0 0 0,2 1 0 0 0,7 4 0 0 0,8 2 0 0 0,8 2 0 0 0,6 0 0 0 0,3-1 0 0 0,28-2 0 0 0,10-2 0 0 0,6 1 0 0 0,1-1 0 0 0,1 4 0 0 0,-1 1 0 0 0,0 1 0 0 0,-2-1 0 0 0,0 3 0 0 0,-1-1 0 0 0,4 0 0 0 0,-1 2 0 0 0,0 0 0 0 0,0-2 0 0 0,-1-1 0 0 0,-1-1 0 0 0,0 0 0 0 0,-1-2 0 0 0,0 0 0 0 0,0 0 0 0 0,0-3 0 0 0,-1-1 0 0 0,-3 1 0 0 0,-4-3 0 0 0,-3 1 0 0 0,-5-2 0 0 0,-2 0 0 0 0,-6 1 0 0 0,-2 2 0 0 0,-4 2 0 0 0,0 1 0 0 0,1-2 0 0 0,2-1 0 0 0,-2 1 0 0 0,-2-2 0 0 0,0 0 0 0 0,2 1 0 0 0,-2 0 0 0 0,2 2 0 0 0,-4-1 0 0 0,-1-1 0 0 0,0 0 0 0 0,-1 2 0 0 0,0 0 0 0 0,1 1 0 0 0,0 1 0 0 0,-2-1 0 0 0,2 1 0 0 0,2 1 0 0 0,1-1 0 0 0,-2 0 0 0 0,-1 0 0 0 0,1 0 0 0 0,0 0 0 0 0,1 0 0 0 0,0 0 0 0 0,-2 0 0 0 0,2 0 0 0 0,2 0 0 0 0,-1 0 0 0 0,-1 0 0 0 0,1 0 0 0 0,-1 0 0 0 0,0 0 0 0 0,3 0 0 0 0,0 0 0 0 0,0 0 0 0 0,-2 3 0 0 0,-1 0 0 0 0,-2 1 0 0 0,-2-2 0 0 0,-4 3 0 0 0,-2 0 0 0 0,0-1 0 0 0,-2 1 0 0 0,-3 3 0 0 0,-3 3 0 0 0,-1 1 0 0 0,-2 2 0 0 0,-4 2 0 0 0,-6-3 0 0 0,-5-4 0 0 0,-7-2 0 0 0,-8-3 0 0 0,-2-3 0 0 0,-1 0 0 0 0,2-2 0 0 0,4 1 0 0 0,4-1 0 0 0,3 1 0 0 0,1-1 0 0 0,2 1 0 0 0,1 0 0 0 0,1 0 0 0 0,-1 0 0 0 0,0 0 0 0 0,0-3 0 0 0,3-3 0 0 0,2-3 0 0 0,4-4 0 0 0,3 7 0 0 0,2 12 0 0 0,3 28 0 0 0,2 25 0 0 0,0 15 0 0 0,-1 13 0 0 0,2 13 0 0 0,0 9 0 0 0,0 5 0 0 0,0 5 0 0 0,4 4 0 0 0,4 4 0 0 0,0 1 0 0 0,4 1 0 0 0,1 1 0 0 0,3 0 0 0 0,2-4 0 0 0,2-4 0 0 0,0-11 0 0 0,2-11 0 0 0,-1-9 0 0 0,-3-14 0 0 0,-5-14 0 0 0,-3-8 0 0 0,-4-12 0 0 0,-1-13 0 0 0,-2-8 0 0 0,-9-4 0 0 0,-8 4 0 0 0,-8 5 0 0 0,-7 12 0 0 0,-2 15 0 0 0,-4 19 0 0 0,-5 18 0 0 0,1 15 0 0 0,1 8 0 0 0,1 0 0 0 0,3-4 0 0 0,3-9 0 0 0,5-13 0 0 0,5-14 0 0 0,3-16 0 0 0,3-12 0 0 0,2-9 0 0 0,1-7 0 0 0,2-13 0 0 0,2-13 0 0 0,-1-11 0 0 0,-2-11 0 0 0,-9-19 0 0 0,-4-19 0 0 0,-1-5 0 0 0,2 3 0 0 0,2 5 0 0 0,4 10 0 0 0,4 6 0 0 0,2 8 0 0 0,4 5 0 0 0,1 5 0 0 0,1 0 0 0 0,4 3 0 0 0,2 4 0 0 0,2 8 0 0 0,-1 3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02:39:07.591"/>
    </inkml:context>
    <inkml:brush xml:id="br0">
      <inkml:brushProperty name="width" value="0.1" units="cm"/>
      <inkml:brushProperty name="height" value="0.1" units="cm"/>
      <inkml:brushProperty name="color" value="#FFFFFF"/>
    </inkml:brush>
  </inkml:definitions>
  <inkml:trace contextRef="#ctx0" brushRef="#br0">56065 26644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593149-F772-4F87-853D-7A0C4C26F6E3}" type="datetimeFigureOut">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FF2BFD-CE6D-4487-8374-10856177882E}" type="slidenum">
              <a:t>‹#›</a:t>
            </a:fld>
            <a:endParaRPr lang="en-US"/>
          </a:p>
        </p:txBody>
      </p:sp>
    </p:spTree>
    <p:extLst>
      <p:ext uri="{BB962C8B-B14F-4D97-AF65-F5344CB8AC3E}">
        <p14:creationId xmlns:p14="http://schemas.microsoft.com/office/powerpoint/2010/main" val="2879163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6B0D0F4E-5C16-2146-B561-08682A49E019}" type="slidenum">
              <a:rPr lang="en-DE"/>
              <a:t>5</a:t>
            </a:fld>
            <a:endParaRPr lang="en-DE"/>
          </a:p>
        </p:txBody>
      </p:sp>
    </p:spTree>
    <p:extLst>
      <p:ext uri="{BB962C8B-B14F-4D97-AF65-F5344CB8AC3E}">
        <p14:creationId xmlns:p14="http://schemas.microsoft.com/office/powerpoint/2010/main" val="4118632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6B0D0F4E-5C16-2146-B561-08682A49E019}" type="slidenum">
              <a:rPr lang="en-DE"/>
              <a:t>18</a:t>
            </a:fld>
            <a:endParaRPr lang="en-DE"/>
          </a:p>
        </p:txBody>
      </p:sp>
    </p:spTree>
    <p:extLst>
      <p:ext uri="{BB962C8B-B14F-4D97-AF65-F5344CB8AC3E}">
        <p14:creationId xmlns:p14="http://schemas.microsoft.com/office/powerpoint/2010/main" val="4118632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6B0D0F4E-5C16-2146-B561-08682A49E019}" type="slidenum">
              <a:rPr lang="en-DE"/>
              <a:t>34</a:t>
            </a:fld>
            <a:endParaRPr lang="en-DE"/>
          </a:p>
        </p:txBody>
      </p:sp>
    </p:spTree>
    <p:extLst>
      <p:ext uri="{BB962C8B-B14F-4D97-AF65-F5344CB8AC3E}">
        <p14:creationId xmlns:p14="http://schemas.microsoft.com/office/powerpoint/2010/main" val="1916940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svg"/><Relationship Id="rId7"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F2CB-758E-A651-C836-01B57C7E6C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5E4A09-740A-F7DF-E117-11B97B6017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169AA9-CF9F-8DCF-364E-4923BE1AD08B}"/>
              </a:ext>
            </a:extLst>
          </p:cNvPr>
          <p:cNvSpPr>
            <a:spLocks noGrp="1"/>
          </p:cNvSpPr>
          <p:nvPr>
            <p:ph type="dt" sz="half" idx="10"/>
          </p:nvPr>
        </p:nvSpPr>
        <p:spPr/>
        <p:txBody>
          <a:bodyPr/>
          <a:lstStyle/>
          <a:p>
            <a:fld id="{E9723D80-35EE-F144-8E73-64F2E3D6DBD1}" type="datetimeFigureOut">
              <a:rPr lang="en-US" smtClean="0"/>
              <a:t>9/5/2023</a:t>
            </a:fld>
            <a:endParaRPr lang="en-US"/>
          </a:p>
        </p:txBody>
      </p:sp>
      <p:sp>
        <p:nvSpPr>
          <p:cNvPr id="5" name="Footer Placeholder 4">
            <a:extLst>
              <a:ext uri="{FF2B5EF4-FFF2-40B4-BE49-F238E27FC236}">
                <a16:creationId xmlns:a16="http://schemas.microsoft.com/office/drawing/2014/main" id="{3810C414-0ADD-FB1C-BFEF-B1CF77C8D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8804A-57C2-1210-635B-4CD2D65F0B3B}"/>
              </a:ext>
            </a:extLst>
          </p:cNvPr>
          <p:cNvSpPr>
            <a:spLocks noGrp="1"/>
          </p:cNvSpPr>
          <p:nvPr>
            <p:ph type="sldNum" sz="quarter" idx="12"/>
          </p:nvPr>
        </p:nvSpPr>
        <p:spPr/>
        <p:txBody>
          <a:bodyPr/>
          <a:lstStyle/>
          <a:p>
            <a:fld id="{EE2A6870-D432-C948-97FC-CC4B3D0FF6FB}" type="slidenum">
              <a:rPr lang="en-US" smtClean="0"/>
              <a:t>‹#›</a:t>
            </a:fld>
            <a:endParaRPr lang="en-US"/>
          </a:p>
        </p:txBody>
      </p:sp>
    </p:spTree>
    <p:extLst>
      <p:ext uri="{BB962C8B-B14F-4D97-AF65-F5344CB8AC3E}">
        <p14:creationId xmlns:p14="http://schemas.microsoft.com/office/powerpoint/2010/main" val="3821917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81C09-27E1-997C-CCF8-C1AC70C6BD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DDE9CB-443E-D5EC-B1DA-FB23179BE5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CA3E08-E627-B2CE-DB0E-61E5F97A875B}"/>
              </a:ext>
            </a:extLst>
          </p:cNvPr>
          <p:cNvSpPr>
            <a:spLocks noGrp="1"/>
          </p:cNvSpPr>
          <p:nvPr>
            <p:ph type="dt" sz="half" idx="10"/>
          </p:nvPr>
        </p:nvSpPr>
        <p:spPr/>
        <p:txBody>
          <a:bodyPr/>
          <a:lstStyle/>
          <a:p>
            <a:fld id="{E9723D80-35EE-F144-8E73-64F2E3D6DBD1}" type="datetimeFigureOut">
              <a:rPr lang="en-US" smtClean="0"/>
              <a:t>9/5/2023</a:t>
            </a:fld>
            <a:endParaRPr lang="en-US"/>
          </a:p>
        </p:txBody>
      </p:sp>
      <p:sp>
        <p:nvSpPr>
          <p:cNvPr id="5" name="Footer Placeholder 4">
            <a:extLst>
              <a:ext uri="{FF2B5EF4-FFF2-40B4-BE49-F238E27FC236}">
                <a16:creationId xmlns:a16="http://schemas.microsoft.com/office/drawing/2014/main" id="{F272F0DC-13AD-08E7-80D6-72A96FCB0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729FD-B08B-6023-D979-FEB1B7F8650D}"/>
              </a:ext>
            </a:extLst>
          </p:cNvPr>
          <p:cNvSpPr>
            <a:spLocks noGrp="1"/>
          </p:cNvSpPr>
          <p:nvPr>
            <p:ph type="sldNum" sz="quarter" idx="12"/>
          </p:nvPr>
        </p:nvSpPr>
        <p:spPr/>
        <p:txBody>
          <a:bodyPr/>
          <a:lstStyle/>
          <a:p>
            <a:fld id="{EE2A6870-D432-C948-97FC-CC4B3D0FF6FB}" type="slidenum">
              <a:rPr lang="en-US" smtClean="0"/>
              <a:t>‹#›</a:t>
            </a:fld>
            <a:endParaRPr lang="en-US"/>
          </a:p>
        </p:txBody>
      </p:sp>
    </p:spTree>
    <p:extLst>
      <p:ext uri="{BB962C8B-B14F-4D97-AF65-F5344CB8AC3E}">
        <p14:creationId xmlns:p14="http://schemas.microsoft.com/office/powerpoint/2010/main" val="48488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FD15E-A55E-6064-9EE1-E1E690F883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5DA7B9-61F1-1A0B-6F90-8EF6D12BA9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4672F-F9FE-23DF-5B4F-06F9EB2164B3}"/>
              </a:ext>
            </a:extLst>
          </p:cNvPr>
          <p:cNvSpPr>
            <a:spLocks noGrp="1"/>
          </p:cNvSpPr>
          <p:nvPr>
            <p:ph type="dt" sz="half" idx="10"/>
          </p:nvPr>
        </p:nvSpPr>
        <p:spPr/>
        <p:txBody>
          <a:bodyPr/>
          <a:lstStyle/>
          <a:p>
            <a:fld id="{E9723D80-35EE-F144-8E73-64F2E3D6DBD1}" type="datetimeFigureOut">
              <a:rPr lang="en-US" smtClean="0"/>
              <a:t>9/5/2023</a:t>
            </a:fld>
            <a:endParaRPr lang="en-US"/>
          </a:p>
        </p:txBody>
      </p:sp>
      <p:sp>
        <p:nvSpPr>
          <p:cNvPr id="5" name="Footer Placeholder 4">
            <a:extLst>
              <a:ext uri="{FF2B5EF4-FFF2-40B4-BE49-F238E27FC236}">
                <a16:creationId xmlns:a16="http://schemas.microsoft.com/office/drawing/2014/main" id="{CF978CF2-D5DF-ED4D-8E42-93B8732F3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52C41-90EF-419E-7CF9-7011A079A714}"/>
              </a:ext>
            </a:extLst>
          </p:cNvPr>
          <p:cNvSpPr>
            <a:spLocks noGrp="1"/>
          </p:cNvSpPr>
          <p:nvPr>
            <p:ph type="sldNum" sz="quarter" idx="12"/>
          </p:nvPr>
        </p:nvSpPr>
        <p:spPr/>
        <p:txBody>
          <a:bodyPr/>
          <a:lstStyle/>
          <a:p>
            <a:fld id="{EE2A6870-D432-C948-97FC-CC4B3D0FF6FB}" type="slidenum">
              <a:rPr lang="en-US" smtClean="0"/>
              <a:t>‹#›</a:t>
            </a:fld>
            <a:endParaRPr lang="en-US"/>
          </a:p>
        </p:txBody>
      </p:sp>
    </p:spTree>
    <p:extLst>
      <p:ext uri="{BB962C8B-B14F-4D97-AF65-F5344CB8AC3E}">
        <p14:creationId xmlns:p14="http://schemas.microsoft.com/office/powerpoint/2010/main" val="358225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p:bg>
      <p:bgPr>
        <a:solidFill>
          <a:schemeClr val="tx1"/>
        </a:solidFill>
        <a:effectLst/>
      </p:bgPr>
    </p:bg>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28C146F8-9DD6-3744-BCD1-6FFD6A17F98A}"/>
              </a:ext>
            </a:extLst>
          </p:cNvPr>
          <p:cNvSpPr>
            <a:spLocks noGrp="1"/>
          </p:cNvSpPr>
          <p:nvPr>
            <p:ph type="pic" sz="quarter" idx="13" hasCustomPrompt="1"/>
          </p:nvPr>
        </p:nvSpPr>
        <p:spPr>
          <a:xfrm>
            <a:off x="0" y="0"/>
            <a:ext cx="12193200" cy="6858000"/>
          </a:xfrm>
          <a:custGeom>
            <a:avLst/>
            <a:gdLst>
              <a:gd name="connsiteX0" fmla="*/ 0 w 12193200"/>
              <a:gd name="connsiteY0" fmla="*/ 0 h 6858000"/>
              <a:gd name="connsiteX1" fmla="*/ 8032784 w 12193200"/>
              <a:gd name="connsiteY1" fmla="*/ 0 h 6858000"/>
              <a:gd name="connsiteX2" fmla="*/ 8208107 w 12193200"/>
              <a:gd name="connsiteY2" fmla="*/ 38383 h 6858000"/>
              <a:gd name="connsiteX3" fmla="*/ 12044069 w 12193200"/>
              <a:gd name="connsiteY3" fmla="*/ 2019614 h 6858000"/>
              <a:gd name="connsiteX4" fmla="*/ 12193200 w 12193200"/>
              <a:gd name="connsiteY4" fmla="*/ 2154846 h 6858000"/>
              <a:gd name="connsiteX5" fmla="*/ 12193200 w 12193200"/>
              <a:gd name="connsiteY5" fmla="*/ 6858000 h 6858000"/>
              <a:gd name="connsiteX6" fmla="*/ 0 w 121932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3200" h="6858000">
                <a:moveTo>
                  <a:pt x="0" y="0"/>
                </a:moveTo>
                <a:lnTo>
                  <a:pt x="8032784" y="0"/>
                </a:lnTo>
                <a:lnTo>
                  <a:pt x="8208107" y="38383"/>
                </a:lnTo>
                <a:cubicBezTo>
                  <a:pt x="9650950" y="383374"/>
                  <a:pt x="10964976" y="1076686"/>
                  <a:pt x="12044069" y="2019614"/>
                </a:cubicBezTo>
                <a:lnTo>
                  <a:pt x="12193200" y="2154846"/>
                </a:lnTo>
                <a:lnTo>
                  <a:pt x="12193200" y="6858000"/>
                </a:lnTo>
                <a:lnTo>
                  <a:pt x="0" y="6858000"/>
                </a:lnTo>
                <a:close/>
              </a:path>
            </a:pathLst>
          </a:custGeom>
        </p:spPr>
        <p:txBody>
          <a:bodyPr wrap="square" bIns="3060000" anchor="b">
            <a:noAutofit/>
          </a:bodyPr>
          <a:lstStyle>
            <a:lvl1pPr marL="0" indent="0" algn="ctr">
              <a:buNone/>
              <a:defRPr sz="1000">
                <a:solidFill>
                  <a:schemeClr val="bg1"/>
                </a:solidFill>
              </a:defRPr>
            </a:lvl1pPr>
          </a:lstStyle>
          <a:p>
            <a:r>
              <a:rPr lang="en-DE"/>
              <a:t>Add image to background</a:t>
            </a:r>
          </a:p>
        </p:txBody>
      </p:sp>
      <p:pic>
        <p:nvPicPr>
          <p:cNvPr id="8" name="Grafik 7">
            <a:extLst>
              <a:ext uri="{FF2B5EF4-FFF2-40B4-BE49-F238E27FC236}">
                <a16:creationId xmlns:a16="http://schemas.microsoft.com/office/drawing/2014/main" id="{1DA5F4C1-1CB8-4245-A106-A310A5F41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43467" y="0"/>
            <a:ext cx="4658581" cy="2241600"/>
          </a:xfrm>
          <a:prstGeom prst="rect">
            <a:avLst/>
          </a:prstGeom>
        </p:spPr>
      </p:pic>
      <p:sp>
        <p:nvSpPr>
          <p:cNvPr id="9" name="Titelplatzhalter 3">
            <a:extLst>
              <a:ext uri="{FF2B5EF4-FFF2-40B4-BE49-F238E27FC236}">
                <a16:creationId xmlns:a16="http://schemas.microsoft.com/office/drawing/2014/main" id="{889C45FD-DDE9-B548-A32D-4B6F863D3E70}"/>
              </a:ext>
            </a:extLst>
          </p:cNvPr>
          <p:cNvSpPr>
            <a:spLocks noGrp="1"/>
          </p:cNvSpPr>
          <p:nvPr>
            <p:ph type="title" hasCustomPrompt="1"/>
          </p:nvPr>
        </p:nvSpPr>
        <p:spPr>
          <a:xfrm>
            <a:off x="723901" y="1768510"/>
            <a:ext cx="7153274" cy="939488"/>
          </a:xfrm>
          <a:prstGeom prst="rect">
            <a:avLst/>
          </a:prstGeom>
        </p:spPr>
        <p:txBody>
          <a:bodyPr vert="horz" wrap="square" lIns="0" tIns="0" rIns="0" bIns="0" rtlCol="0" anchor="t">
            <a:spAutoFit/>
          </a:bodyPr>
          <a:lstStyle>
            <a:lvl1pPr>
              <a:lnSpc>
                <a:spcPct val="90000"/>
              </a:lnSpc>
              <a:defRPr sz="6600" cap="all" baseline="0">
                <a:solidFill>
                  <a:schemeClr val="bg1"/>
                </a:solidFill>
              </a:defRPr>
            </a:lvl1pPr>
          </a:lstStyle>
          <a:p>
            <a:r>
              <a:rPr lang="en-US"/>
              <a:t>Title</a:t>
            </a:r>
            <a:endParaRPr lang="de-DE"/>
          </a:p>
        </p:txBody>
      </p:sp>
      <p:sp>
        <p:nvSpPr>
          <p:cNvPr id="5" name="Text Placeholder 4">
            <a:extLst>
              <a:ext uri="{FF2B5EF4-FFF2-40B4-BE49-F238E27FC236}">
                <a16:creationId xmlns:a16="http://schemas.microsoft.com/office/drawing/2014/main" id="{049C2037-FB82-C846-889F-E01710F1F379}"/>
              </a:ext>
            </a:extLst>
          </p:cNvPr>
          <p:cNvSpPr>
            <a:spLocks noGrp="1"/>
          </p:cNvSpPr>
          <p:nvPr>
            <p:ph type="body" sz="quarter" idx="11" hasCustomPrompt="1"/>
          </p:nvPr>
        </p:nvSpPr>
        <p:spPr>
          <a:xfrm>
            <a:off x="747650" y="1276660"/>
            <a:ext cx="3325586" cy="266400"/>
          </a:xfrm>
          <a:prstGeom prst="roundRect">
            <a:avLst/>
          </a:prstGeom>
          <a:solidFill>
            <a:schemeClr val="bg1"/>
          </a:solidFill>
        </p:spPr>
        <p:txBody>
          <a:bodyPr wrap="square" lIns="72000" tIns="36000" rIns="72000" bIns="54000" anchor="ctr">
            <a:spAutoFit/>
          </a:bodyPr>
          <a:lstStyle>
            <a:lvl1pPr marL="0" indent="0" algn="ctr">
              <a:buFontTx/>
              <a:buNone/>
              <a:defRPr sz="1200" b="0" i="0" cap="all" spc="200" baseline="0">
                <a:solidFill>
                  <a:schemeClr val="accent1"/>
                </a:solidFill>
                <a:latin typeface="Pluto Sans Cond Medium" panose="02000000000000000000" pitchFamily="2" charset="77"/>
              </a:defRPr>
            </a:lvl1pPr>
            <a:lvl2pPr marL="71998" indent="0">
              <a:buNone/>
              <a:defRPr/>
            </a:lvl2pPr>
          </a:lstStyle>
          <a:p>
            <a:pPr lvl="0"/>
            <a:r>
              <a:rPr lang="en-GB"/>
              <a:t>SUBTITLE</a:t>
            </a:r>
          </a:p>
        </p:txBody>
      </p:sp>
      <p:sp>
        <p:nvSpPr>
          <p:cNvPr id="7" name="Text Placeholder 4">
            <a:extLst>
              <a:ext uri="{FF2B5EF4-FFF2-40B4-BE49-F238E27FC236}">
                <a16:creationId xmlns:a16="http://schemas.microsoft.com/office/drawing/2014/main" id="{987FA69F-9058-1944-A3AE-BCCFF5F018C6}"/>
              </a:ext>
            </a:extLst>
          </p:cNvPr>
          <p:cNvSpPr>
            <a:spLocks noGrp="1"/>
          </p:cNvSpPr>
          <p:nvPr>
            <p:ph type="body" sz="quarter" idx="12" hasCustomPrompt="1"/>
          </p:nvPr>
        </p:nvSpPr>
        <p:spPr>
          <a:xfrm>
            <a:off x="723900" y="4684583"/>
            <a:ext cx="5372099" cy="247760"/>
          </a:xfrm>
        </p:spPr>
        <p:txBody>
          <a:bodyPr>
            <a:spAutoFit/>
          </a:bodyPr>
          <a:lstStyle>
            <a:lvl1pPr marL="0" indent="0">
              <a:buFontTx/>
              <a:buNone/>
              <a:defRPr sz="1400">
                <a:solidFill>
                  <a:schemeClr val="tx1"/>
                </a:solidFill>
              </a:defRPr>
            </a:lvl1pPr>
            <a:lvl2pPr marL="71998" indent="0">
              <a:buNone/>
              <a:defRPr/>
            </a:lvl2pPr>
          </a:lstStyle>
          <a:p>
            <a:pPr lvl="0"/>
            <a:r>
              <a:rPr lang="en-GB"/>
              <a:t>Presenter and date</a:t>
            </a:r>
          </a:p>
        </p:txBody>
      </p:sp>
      <p:sp>
        <p:nvSpPr>
          <p:cNvPr id="2" name="Shape 76">
            <a:extLst>
              <a:ext uri="{FF2B5EF4-FFF2-40B4-BE49-F238E27FC236}">
                <a16:creationId xmlns:a16="http://schemas.microsoft.com/office/drawing/2014/main" id="{83FCC230-D2E9-7645-B854-A737B5334362}"/>
              </a:ext>
            </a:extLst>
          </p:cNvPr>
          <p:cNvSpPr txBox="1"/>
          <p:nvPr userDrawn="1"/>
        </p:nvSpPr>
        <p:spPr>
          <a:xfrm>
            <a:off x="716154" y="6442021"/>
            <a:ext cx="2841301" cy="15388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bg1"/>
                </a:solidFill>
                <a:latin typeface="+mn-lt"/>
              </a:rPr>
              <a:t>© </a:t>
            </a:r>
            <a:r>
              <a:rPr lang="en-GB" sz="1000" b="0" spc="50" baseline="0">
                <a:solidFill>
                  <a:schemeClr val="bg1"/>
                </a:solidFill>
                <a:latin typeface="+mn-lt"/>
              </a:rPr>
              <a:t>DEDRONE.COM </a:t>
            </a:r>
            <a:r>
              <a:rPr lang="en-GB" sz="1000">
                <a:solidFill>
                  <a:schemeClr val="bg1"/>
                </a:solidFill>
                <a:latin typeface="+mn-lt"/>
              </a:rPr>
              <a:t>Privileged and Confidential</a:t>
            </a:r>
          </a:p>
        </p:txBody>
      </p:sp>
    </p:spTree>
    <p:extLst>
      <p:ext uri="{BB962C8B-B14F-4D97-AF65-F5344CB8AC3E}">
        <p14:creationId xmlns:p14="http://schemas.microsoft.com/office/powerpoint/2010/main" val="115042058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Image List">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sp>
        <p:nvSpPr>
          <p:cNvPr id="13" name="Text Placeholder 12">
            <a:extLst>
              <a:ext uri="{FF2B5EF4-FFF2-40B4-BE49-F238E27FC236}">
                <a16:creationId xmlns:a16="http://schemas.microsoft.com/office/drawing/2014/main" id="{48798834-FB93-5C4D-B65C-3D9C78BC576B}"/>
              </a:ext>
            </a:extLst>
          </p:cNvPr>
          <p:cNvSpPr>
            <a:spLocks noGrp="1"/>
          </p:cNvSpPr>
          <p:nvPr>
            <p:ph type="body" sz="quarter" idx="10"/>
          </p:nvPr>
        </p:nvSpPr>
        <p:spPr>
          <a:xfrm>
            <a:off x="738188" y="3807395"/>
            <a:ext cx="3446061" cy="2429885"/>
          </a:xfrm>
        </p:spPr>
        <p:txBody>
          <a:bodyPr lIns="36000" tIns="180000" rIns="360000" bIns="180000"/>
          <a:lstStyle>
            <a:lvl1pPr marL="0" indent="0">
              <a:lnSpc>
                <a:spcPct val="110000"/>
              </a:lnSpc>
              <a:spcBef>
                <a:spcPts val="700"/>
              </a:spcBef>
              <a:spcAft>
                <a:spcPts val="700"/>
              </a:spcAft>
              <a:buNone/>
              <a:defRPr sz="1200">
                <a:solidFill>
                  <a:schemeClr val="tx1"/>
                </a:solidFill>
              </a:defRPr>
            </a:lvl1pPr>
            <a:lvl2pPr>
              <a:lnSpc>
                <a:spcPct val="110000"/>
              </a:lnSpc>
              <a:spcBef>
                <a:spcPts val="350"/>
              </a:spcBef>
              <a:buClr>
                <a:schemeClr val="accent1"/>
              </a:buClr>
              <a:defRPr sz="1200"/>
            </a:lvl2pPr>
            <a:lvl3pPr>
              <a:lnSpc>
                <a:spcPct val="110000"/>
              </a:lnSpc>
              <a:spcBef>
                <a:spcPts val="350"/>
              </a:spcBef>
              <a:defRPr sz="1200"/>
            </a:lvl3pPr>
            <a:lvl4pPr>
              <a:lnSpc>
                <a:spcPct val="110000"/>
              </a:lnSpc>
              <a:spcBef>
                <a:spcPts val="700"/>
              </a:spcBef>
              <a:spcAft>
                <a:spcPts val="0"/>
              </a:spcAft>
              <a:defRPr sz="1800" b="0" i="0">
                <a:solidFill>
                  <a:schemeClr val="tx1"/>
                </a:solidFill>
                <a:latin typeface="+mn-lt"/>
              </a:defRPr>
            </a:lvl4pPr>
            <a:lvl5pPr>
              <a:lnSpc>
                <a:spcPct val="110000"/>
              </a:lnSpc>
              <a:spcBef>
                <a:spcPts val="700"/>
              </a:spcBef>
              <a:spcAft>
                <a:spcPts val="7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cxnSp>
        <p:nvCxnSpPr>
          <p:cNvPr id="10" name="Straight Connector 9">
            <a:extLst>
              <a:ext uri="{FF2B5EF4-FFF2-40B4-BE49-F238E27FC236}">
                <a16:creationId xmlns:a16="http://schemas.microsoft.com/office/drawing/2014/main" id="{EA4D8036-D272-1644-9003-99A68430B92E}"/>
              </a:ext>
            </a:extLst>
          </p:cNvPr>
          <p:cNvCxnSpPr>
            <a:cxnSpLocks/>
          </p:cNvCxnSpPr>
          <p:nvPr userDrawn="1"/>
        </p:nvCxnSpPr>
        <p:spPr>
          <a:xfrm flipH="1">
            <a:off x="715582" y="10077064"/>
            <a:ext cx="71603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3">
            <a:extLst>
              <a:ext uri="{FF2B5EF4-FFF2-40B4-BE49-F238E27FC236}">
                <a16:creationId xmlns:a16="http://schemas.microsoft.com/office/drawing/2014/main" id="{3E9A2C5C-1CAF-334E-A061-D1EAFBBC8E5E}"/>
              </a:ext>
            </a:extLst>
          </p:cNvPr>
          <p:cNvSpPr>
            <a:spLocks noGrp="1"/>
          </p:cNvSpPr>
          <p:nvPr>
            <p:ph type="pic" sz="quarter" idx="12"/>
          </p:nvPr>
        </p:nvSpPr>
        <p:spPr>
          <a:xfrm>
            <a:off x="738189" y="1557502"/>
            <a:ext cx="3449636" cy="2249893"/>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sp>
        <p:nvSpPr>
          <p:cNvPr id="23" name="Picture Placeholder 3">
            <a:extLst>
              <a:ext uri="{FF2B5EF4-FFF2-40B4-BE49-F238E27FC236}">
                <a16:creationId xmlns:a16="http://schemas.microsoft.com/office/drawing/2014/main" id="{5A480539-7AE4-EF4E-9F1D-0B9B68B0A6E1}"/>
              </a:ext>
            </a:extLst>
          </p:cNvPr>
          <p:cNvSpPr>
            <a:spLocks noGrp="1"/>
          </p:cNvSpPr>
          <p:nvPr>
            <p:ph type="pic" sz="quarter" idx="14"/>
          </p:nvPr>
        </p:nvSpPr>
        <p:spPr>
          <a:xfrm>
            <a:off x="8004175" y="1557502"/>
            <a:ext cx="3455988" cy="2249893"/>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sp>
        <p:nvSpPr>
          <p:cNvPr id="14" name="Picture Placeholder 3">
            <a:extLst>
              <a:ext uri="{FF2B5EF4-FFF2-40B4-BE49-F238E27FC236}">
                <a16:creationId xmlns:a16="http://schemas.microsoft.com/office/drawing/2014/main" id="{BC64BC1E-187E-E24A-8F2A-6515BC2EE5A3}"/>
              </a:ext>
            </a:extLst>
          </p:cNvPr>
          <p:cNvSpPr>
            <a:spLocks noGrp="1"/>
          </p:cNvSpPr>
          <p:nvPr>
            <p:ph type="pic" sz="quarter" idx="15"/>
          </p:nvPr>
        </p:nvSpPr>
        <p:spPr>
          <a:xfrm>
            <a:off x="4390636" y="1557502"/>
            <a:ext cx="3434152" cy="2249893"/>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sp>
        <p:nvSpPr>
          <p:cNvPr id="17" name="Text Placeholder 12">
            <a:extLst>
              <a:ext uri="{FF2B5EF4-FFF2-40B4-BE49-F238E27FC236}">
                <a16:creationId xmlns:a16="http://schemas.microsoft.com/office/drawing/2014/main" id="{30112158-E472-814D-8637-5F429A7B9AEE}"/>
              </a:ext>
            </a:extLst>
          </p:cNvPr>
          <p:cNvSpPr>
            <a:spLocks noGrp="1"/>
          </p:cNvSpPr>
          <p:nvPr>
            <p:ph type="body" sz="quarter" idx="16"/>
          </p:nvPr>
        </p:nvSpPr>
        <p:spPr>
          <a:xfrm>
            <a:off x="4367212" y="3807395"/>
            <a:ext cx="3457575" cy="2429885"/>
          </a:xfrm>
        </p:spPr>
        <p:txBody>
          <a:bodyPr lIns="36000" tIns="180000" rIns="360000" bIns="180000"/>
          <a:lstStyle>
            <a:lvl1pPr marL="0" indent="0">
              <a:lnSpc>
                <a:spcPct val="110000"/>
              </a:lnSpc>
              <a:spcBef>
                <a:spcPts val="700"/>
              </a:spcBef>
              <a:spcAft>
                <a:spcPts val="700"/>
              </a:spcAft>
              <a:buNone/>
              <a:defRPr sz="1200">
                <a:solidFill>
                  <a:schemeClr val="tx1"/>
                </a:solidFill>
              </a:defRPr>
            </a:lvl1pPr>
            <a:lvl2pPr>
              <a:lnSpc>
                <a:spcPct val="110000"/>
              </a:lnSpc>
              <a:spcBef>
                <a:spcPts val="350"/>
              </a:spcBef>
              <a:buClr>
                <a:schemeClr val="accent1"/>
              </a:buClr>
              <a:defRPr sz="1200"/>
            </a:lvl2pPr>
            <a:lvl3pPr>
              <a:lnSpc>
                <a:spcPct val="110000"/>
              </a:lnSpc>
              <a:spcBef>
                <a:spcPts val="350"/>
              </a:spcBef>
              <a:defRPr sz="1200"/>
            </a:lvl3pPr>
            <a:lvl4pPr>
              <a:lnSpc>
                <a:spcPct val="110000"/>
              </a:lnSpc>
              <a:spcBef>
                <a:spcPts val="700"/>
              </a:spcBef>
              <a:spcAft>
                <a:spcPts val="0"/>
              </a:spcAft>
              <a:defRPr sz="1800" b="0" i="0">
                <a:solidFill>
                  <a:schemeClr val="tx1"/>
                </a:solidFill>
                <a:latin typeface="+mn-lt"/>
              </a:defRPr>
            </a:lvl4pPr>
            <a:lvl5pPr>
              <a:lnSpc>
                <a:spcPct val="110000"/>
              </a:lnSpc>
              <a:spcBef>
                <a:spcPts val="700"/>
              </a:spcBef>
              <a:spcAft>
                <a:spcPts val="7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25" name="Text Placeholder 12">
            <a:extLst>
              <a:ext uri="{FF2B5EF4-FFF2-40B4-BE49-F238E27FC236}">
                <a16:creationId xmlns:a16="http://schemas.microsoft.com/office/drawing/2014/main" id="{6C541779-91CF-9946-9621-015074B2E6A3}"/>
              </a:ext>
            </a:extLst>
          </p:cNvPr>
          <p:cNvSpPr>
            <a:spLocks noGrp="1"/>
          </p:cNvSpPr>
          <p:nvPr>
            <p:ph type="body" sz="quarter" idx="17"/>
          </p:nvPr>
        </p:nvSpPr>
        <p:spPr>
          <a:xfrm>
            <a:off x="8004174" y="3807395"/>
            <a:ext cx="3455989" cy="2429885"/>
          </a:xfrm>
        </p:spPr>
        <p:txBody>
          <a:bodyPr lIns="36000" tIns="180000" rIns="360000" bIns="180000"/>
          <a:lstStyle>
            <a:lvl1pPr marL="0" indent="0">
              <a:lnSpc>
                <a:spcPct val="100000"/>
              </a:lnSpc>
              <a:spcBef>
                <a:spcPts val="700"/>
              </a:spcBef>
              <a:spcAft>
                <a:spcPts val="700"/>
              </a:spcAft>
              <a:buNone/>
              <a:defRPr sz="1200">
                <a:solidFill>
                  <a:schemeClr val="tx1"/>
                </a:solidFill>
              </a:defRPr>
            </a:lvl1pPr>
            <a:lvl2pPr>
              <a:lnSpc>
                <a:spcPct val="100000"/>
              </a:lnSpc>
              <a:spcBef>
                <a:spcPts val="350"/>
              </a:spcBef>
              <a:buClr>
                <a:schemeClr val="accent1"/>
              </a:buClr>
              <a:defRPr sz="1200"/>
            </a:lvl2pPr>
            <a:lvl3pPr>
              <a:lnSpc>
                <a:spcPct val="100000"/>
              </a:lnSpc>
              <a:spcBef>
                <a:spcPts val="350"/>
              </a:spcBef>
              <a:defRPr sz="1200"/>
            </a:lvl3pPr>
            <a:lvl4pPr>
              <a:lnSpc>
                <a:spcPct val="100000"/>
              </a:lnSpc>
              <a:spcBef>
                <a:spcPts val="1400"/>
              </a:spcBef>
              <a:spcAft>
                <a:spcPts val="0"/>
              </a:spcAft>
              <a:defRPr sz="1800" b="0" i="0">
                <a:solidFill>
                  <a:schemeClr val="tx1"/>
                </a:solidFill>
                <a:latin typeface="+mn-lt"/>
              </a:defRPr>
            </a:lvl4pPr>
            <a:lvl5pPr>
              <a:lnSpc>
                <a:spcPct val="100000"/>
              </a:lnSpc>
              <a:spcBef>
                <a:spcPts val="700"/>
              </a:spcBef>
              <a:spcAft>
                <a:spcPts val="7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pic>
        <p:nvPicPr>
          <p:cNvPr id="2" name="Graphic 1">
            <a:extLst>
              <a:ext uri="{FF2B5EF4-FFF2-40B4-BE49-F238E27FC236}">
                <a16:creationId xmlns:a16="http://schemas.microsoft.com/office/drawing/2014/main" id="{6B447D7D-1434-3D41-9908-B34810D23A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
        <p:nvSpPr>
          <p:cNvPr id="3" name="Shape 76">
            <a:extLst>
              <a:ext uri="{FF2B5EF4-FFF2-40B4-BE49-F238E27FC236}">
                <a16:creationId xmlns:a16="http://schemas.microsoft.com/office/drawing/2014/main" id="{14E91266-79C2-AD48-95D6-18C273F7E410}"/>
              </a:ext>
            </a:extLst>
          </p:cNvPr>
          <p:cNvSpPr txBox="1"/>
          <p:nvPr userDrawn="1"/>
        </p:nvSpPr>
        <p:spPr>
          <a:xfrm>
            <a:off x="716154" y="6442021"/>
            <a:ext cx="2841301" cy="15388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spTree>
    <p:extLst>
      <p:ext uri="{BB962C8B-B14F-4D97-AF65-F5344CB8AC3E}">
        <p14:creationId xmlns:p14="http://schemas.microsoft.com/office/powerpoint/2010/main" val="291330069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735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1"/>
        </a:solidFill>
        <a:effectLst/>
      </p:bgPr>
    </p:bg>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28C146F8-9DD6-3744-BCD1-6FFD6A17F98A}"/>
              </a:ext>
            </a:extLst>
          </p:cNvPr>
          <p:cNvSpPr>
            <a:spLocks noGrp="1"/>
          </p:cNvSpPr>
          <p:nvPr>
            <p:ph type="pic" sz="quarter" idx="13" hasCustomPrompt="1"/>
          </p:nvPr>
        </p:nvSpPr>
        <p:spPr>
          <a:xfrm>
            <a:off x="0" y="0"/>
            <a:ext cx="12193200" cy="6858000"/>
          </a:xfrm>
          <a:custGeom>
            <a:avLst/>
            <a:gdLst>
              <a:gd name="connsiteX0" fmla="*/ 0 w 12193200"/>
              <a:gd name="connsiteY0" fmla="*/ 0 h 6858000"/>
              <a:gd name="connsiteX1" fmla="*/ 8032784 w 12193200"/>
              <a:gd name="connsiteY1" fmla="*/ 0 h 6858000"/>
              <a:gd name="connsiteX2" fmla="*/ 8208107 w 12193200"/>
              <a:gd name="connsiteY2" fmla="*/ 38383 h 6858000"/>
              <a:gd name="connsiteX3" fmla="*/ 12044069 w 12193200"/>
              <a:gd name="connsiteY3" fmla="*/ 2019614 h 6858000"/>
              <a:gd name="connsiteX4" fmla="*/ 12193200 w 12193200"/>
              <a:gd name="connsiteY4" fmla="*/ 2154846 h 6858000"/>
              <a:gd name="connsiteX5" fmla="*/ 12193200 w 12193200"/>
              <a:gd name="connsiteY5" fmla="*/ 6858000 h 6858000"/>
              <a:gd name="connsiteX6" fmla="*/ 0 w 121932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3200" h="6858000">
                <a:moveTo>
                  <a:pt x="0" y="0"/>
                </a:moveTo>
                <a:lnTo>
                  <a:pt x="8032784" y="0"/>
                </a:lnTo>
                <a:lnTo>
                  <a:pt x="8208107" y="38383"/>
                </a:lnTo>
                <a:cubicBezTo>
                  <a:pt x="9650950" y="383374"/>
                  <a:pt x="10964976" y="1076686"/>
                  <a:pt x="12044069" y="2019614"/>
                </a:cubicBezTo>
                <a:lnTo>
                  <a:pt x="12193200" y="2154846"/>
                </a:lnTo>
                <a:lnTo>
                  <a:pt x="12193200" y="6858000"/>
                </a:lnTo>
                <a:lnTo>
                  <a:pt x="0" y="6858000"/>
                </a:lnTo>
                <a:close/>
              </a:path>
            </a:pathLst>
          </a:custGeom>
        </p:spPr>
        <p:txBody>
          <a:bodyPr wrap="square" bIns="3060000" anchor="b">
            <a:noAutofit/>
          </a:bodyPr>
          <a:lstStyle>
            <a:lvl1pPr marL="0" indent="0" algn="ctr">
              <a:buNone/>
              <a:defRPr sz="1000">
                <a:solidFill>
                  <a:schemeClr val="bg1"/>
                </a:solidFill>
              </a:defRPr>
            </a:lvl1pPr>
          </a:lstStyle>
          <a:p>
            <a:r>
              <a:rPr lang="en-DE"/>
              <a:t>Add image to background</a:t>
            </a:r>
          </a:p>
        </p:txBody>
      </p:sp>
      <p:pic>
        <p:nvPicPr>
          <p:cNvPr id="8" name="Grafik 7">
            <a:extLst>
              <a:ext uri="{FF2B5EF4-FFF2-40B4-BE49-F238E27FC236}">
                <a16:creationId xmlns:a16="http://schemas.microsoft.com/office/drawing/2014/main" id="{1DA5F4C1-1CB8-4245-A106-A310A5F41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43467" y="0"/>
            <a:ext cx="4658581" cy="2241600"/>
          </a:xfrm>
          <a:prstGeom prst="rect">
            <a:avLst/>
          </a:prstGeom>
        </p:spPr>
      </p:pic>
      <p:sp>
        <p:nvSpPr>
          <p:cNvPr id="9" name="Titelplatzhalter 3">
            <a:extLst>
              <a:ext uri="{FF2B5EF4-FFF2-40B4-BE49-F238E27FC236}">
                <a16:creationId xmlns:a16="http://schemas.microsoft.com/office/drawing/2014/main" id="{889C45FD-DDE9-B548-A32D-4B6F863D3E70}"/>
              </a:ext>
            </a:extLst>
          </p:cNvPr>
          <p:cNvSpPr>
            <a:spLocks noGrp="1"/>
          </p:cNvSpPr>
          <p:nvPr>
            <p:ph type="title" hasCustomPrompt="1"/>
          </p:nvPr>
        </p:nvSpPr>
        <p:spPr>
          <a:xfrm>
            <a:off x="723901" y="1768510"/>
            <a:ext cx="7153274" cy="939488"/>
          </a:xfrm>
          <a:prstGeom prst="rect">
            <a:avLst/>
          </a:prstGeom>
        </p:spPr>
        <p:txBody>
          <a:bodyPr vert="horz" wrap="square" lIns="0" tIns="0" rIns="0" bIns="0" rtlCol="0" anchor="t">
            <a:spAutoFit/>
          </a:bodyPr>
          <a:lstStyle>
            <a:lvl1pPr>
              <a:lnSpc>
                <a:spcPct val="90000"/>
              </a:lnSpc>
              <a:defRPr sz="6600" cap="all" baseline="0">
                <a:solidFill>
                  <a:schemeClr val="bg1"/>
                </a:solidFill>
              </a:defRPr>
            </a:lvl1pPr>
          </a:lstStyle>
          <a:p>
            <a:r>
              <a:rPr lang="en-US"/>
              <a:t>Title</a:t>
            </a:r>
            <a:endParaRPr lang="de-DE"/>
          </a:p>
        </p:txBody>
      </p:sp>
      <p:sp>
        <p:nvSpPr>
          <p:cNvPr id="5" name="Text Placeholder 4">
            <a:extLst>
              <a:ext uri="{FF2B5EF4-FFF2-40B4-BE49-F238E27FC236}">
                <a16:creationId xmlns:a16="http://schemas.microsoft.com/office/drawing/2014/main" id="{049C2037-FB82-C846-889F-E01710F1F379}"/>
              </a:ext>
            </a:extLst>
          </p:cNvPr>
          <p:cNvSpPr>
            <a:spLocks noGrp="1"/>
          </p:cNvSpPr>
          <p:nvPr>
            <p:ph type="body" sz="quarter" idx="11" hasCustomPrompt="1"/>
          </p:nvPr>
        </p:nvSpPr>
        <p:spPr>
          <a:xfrm>
            <a:off x="747650" y="1276660"/>
            <a:ext cx="3325586" cy="266400"/>
          </a:xfrm>
          <a:prstGeom prst="roundRect">
            <a:avLst/>
          </a:prstGeom>
          <a:solidFill>
            <a:schemeClr val="bg1"/>
          </a:solidFill>
        </p:spPr>
        <p:txBody>
          <a:bodyPr wrap="square" lIns="72000" tIns="36000" rIns="72000" bIns="54000" anchor="ctr">
            <a:spAutoFit/>
          </a:bodyPr>
          <a:lstStyle>
            <a:lvl1pPr marL="0" indent="0" algn="ctr">
              <a:buFontTx/>
              <a:buNone/>
              <a:defRPr sz="1200" b="0" i="0" cap="all" spc="200" baseline="0">
                <a:solidFill>
                  <a:schemeClr val="accent1"/>
                </a:solidFill>
                <a:latin typeface="Pluto Sans Cond Medium" panose="02000000000000000000" pitchFamily="2" charset="77"/>
              </a:defRPr>
            </a:lvl1pPr>
            <a:lvl2pPr marL="71998" indent="0">
              <a:buNone/>
              <a:defRPr/>
            </a:lvl2pPr>
          </a:lstStyle>
          <a:p>
            <a:pPr lvl="0"/>
            <a:r>
              <a:rPr lang="en-GB"/>
              <a:t>SUBTITLE</a:t>
            </a:r>
          </a:p>
        </p:txBody>
      </p:sp>
      <p:sp>
        <p:nvSpPr>
          <p:cNvPr id="7" name="Text Placeholder 4">
            <a:extLst>
              <a:ext uri="{FF2B5EF4-FFF2-40B4-BE49-F238E27FC236}">
                <a16:creationId xmlns:a16="http://schemas.microsoft.com/office/drawing/2014/main" id="{987FA69F-9058-1944-A3AE-BCCFF5F018C6}"/>
              </a:ext>
            </a:extLst>
          </p:cNvPr>
          <p:cNvSpPr>
            <a:spLocks noGrp="1"/>
          </p:cNvSpPr>
          <p:nvPr>
            <p:ph type="body" sz="quarter" idx="12" hasCustomPrompt="1"/>
          </p:nvPr>
        </p:nvSpPr>
        <p:spPr>
          <a:xfrm>
            <a:off x="723900" y="4684583"/>
            <a:ext cx="5372099" cy="247760"/>
          </a:xfrm>
        </p:spPr>
        <p:txBody>
          <a:bodyPr>
            <a:spAutoFit/>
          </a:bodyPr>
          <a:lstStyle>
            <a:lvl1pPr marL="0" indent="0">
              <a:buFontTx/>
              <a:buNone/>
              <a:defRPr sz="1400">
                <a:solidFill>
                  <a:schemeClr val="tx1"/>
                </a:solidFill>
              </a:defRPr>
            </a:lvl1pPr>
            <a:lvl2pPr marL="71998" indent="0">
              <a:buNone/>
              <a:defRPr/>
            </a:lvl2pPr>
          </a:lstStyle>
          <a:p>
            <a:pPr lvl="0"/>
            <a:r>
              <a:rPr lang="en-GB"/>
              <a:t>Presenter and date</a:t>
            </a:r>
          </a:p>
        </p:txBody>
      </p:sp>
      <p:sp>
        <p:nvSpPr>
          <p:cNvPr id="2" name="Shape 76">
            <a:extLst>
              <a:ext uri="{FF2B5EF4-FFF2-40B4-BE49-F238E27FC236}">
                <a16:creationId xmlns:a16="http://schemas.microsoft.com/office/drawing/2014/main" id="{83FCC230-D2E9-7645-B854-A737B5334362}"/>
              </a:ext>
            </a:extLst>
          </p:cNvPr>
          <p:cNvSpPr txBox="1"/>
          <p:nvPr userDrawn="1"/>
        </p:nvSpPr>
        <p:spPr>
          <a:xfrm>
            <a:off x="716154" y="6442021"/>
            <a:ext cx="2841301" cy="15388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bg1"/>
                </a:solidFill>
                <a:latin typeface="+mn-lt"/>
              </a:rPr>
              <a:t>© </a:t>
            </a:r>
            <a:r>
              <a:rPr lang="en-GB" sz="1000" b="0" spc="50" baseline="0">
                <a:solidFill>
                  <a:schemeClr val="bg1"/>
                </a:solidFill>
                <a:latin typeface="+mn-lt"/>
              </a:rPr>
              <a:t>DEDRONE.COM </a:t>
            </a:r>
            <a:r>
              <a:rPr lang="en-GB" sz="1000">
                <a:solidFill>
                  <a:schemeClr val="bg1"/>
                </a:solidFill>
                <a:latin typeface="+mn-lt"/>
              </a:rPr>
              <a:t>Privileged and Confidential</a:t>
            </a:r>
          </a:p>
        </p:txBody>
      </p:sp>
    </p:spTree>
    <p:extLst>
      <p:ext uri="{BB962C8B-B14F-4D97-AF65-F5344CB8AC3E}">
        <p14:creationId xmlns:p14="http://schemas.microsoft.com/office/powerpoint/2010/main" val="167029026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Pitch">
    <p:bg>
      <p:bgPr>
        <a:solidFill>
          <a:schemeClr val="tx1"/>
        </a:solidFill>
        <a:effectLst/>
      </p:bgPr>
    </p:bg>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28C146F8-9DD6-3744-BCD1-6FFD6A17F98A}"/>
              </a:ext>
            </a:extLst>
          </p:cNvPr>
          <p:cNvSpPr>
            <a:spLocks noGrp="1"/>
          </p:cNvSpPr>
          <p:nvPr>
            <p:ph type="pic" sz="quarter" idx="13" hasCustomPrompt="1"/>
          </p:nvPr>
        </p:nvSpPr>
        <p:spPr>
          <a:xfrm>
            <a:off x="0" y="0"/>
            <a:ext cx="12193200" cy="6858000"/>
          </a:xfrm>
          <a:custGeom>
            <a:avLst/>
            <a:gdLst>
              <a:gd name="connsiteX0" fmla="*/ 0 w 12193200"/>
              <a:gd name="connsiteY0" fmla="*/ 0 h 6858000"/>
              <a:gd name="connsiteX1" fmla="*/ 8032784 w 12193200"/>
              <a:gd name="connsiteY1" fmla="*/ 0 h 6858000"/>
              <a:gd name="connsiteX2" fmla="*/ 8208107 w 12193200"/>
              <a:gd name="connsiteY2" fmla="*/ 38383 h 6858000"/>
              <a:gd name="connsiteX3" fmla="*/ 12044069 w 12193200"/>
              <a:gd name="connsiteY3" fmla="*/ 2019614 h 6858000"/>
              <a:gd name="connsiteX4" fmla="*/ 12193200 w 12193200"/>
              <a:gd name="connsiteY4" fmla="*/ 2154846 h 6858000"/>
              <a:gd name="connsiteX5" fmla="*/ 12193200 w 12193200"/>
              <a:gd name="connsiteY5" fmla="*/ 6858000 h 6858000"/>
              <a:gd name="connsiteX6" fmla="*/ 0 w 121932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3200" h="6858000">
                <a:moveTo>
                  <a:pt x="0" y="0"/>
                </a:moveTo>
                <a:lnTo>
                  <a:pt x="8032784" y="0"/>
                </a:lnTo>
                <a:lnTo>
                  <a:pt x="8208107" y="38383"/>
                </a:lnTo>
                <a:cubicBezTo>
                  <a:pt x="9650950" y="383374"/>
                  <a:pt x="10964976" y="1076686"/>
                  <a:pt x="12044069" y="2019614"/>
                </a:cubicBezTo>
                <a:lnTo>
                  <a:pt x="12193200" y="2154846"/>
                </a:lnTo>
                <a:lnTo>
                  <a:pt x="12193200" y="6858000"/>
                </a:lnTo>
                <a:lnTo>
                  <a:pt x="0" y="6858000"/>
                </a:lnTo>
                <a:close/>
              </a:path>
            </a:pathLst>
          </a:custGeom>
        </p:spPr>
        <p:txBody>
          <a:bodyPr wrap="square" bIns="3060000" anchor="b">
            <a:noAutofit/>
          </a:bodyPr>
          <a:lstStyle>
            <a:lvl1pPr marL="0" indent="0" algn="ctr">
              <a:buNone/>
              <a:defRPr sz="1000">
                <a:solidFill>
                  <a:schemeClr val="bg1"/>
                </a:solidFill>
              </a:defRPr>
            </a:lvl1pPr>
          </a:lstStyle>
          <a:p>
            <a:r>
              <a:rPr lang="en-DE"/>
              <a:t>Add image to background</a:t>
            </a:r>
          </a:p>
        </p:txBody>
      </p:sp>
      <p:pic>
        <p:nvPicPr>
          <p:cNvPr id="8" name="Grafik 7">
            <a:extLst>
              <a:ext uri="{FF2B5EF4-FFF2-40B4-BE49-F238E27FC236}">
                <a16:creationId xmlns:a16="http://schemas.microsoft.com/office/drawing/2014/main" id="{1DA5F4C1-1CB8-4245-A106-A310A5F41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43467" y="0"/>
            <a:ext cx="4658581" cy="2241600"/>
          </a:xfrm>
          <a:prstGeom prst="rect">
            <a:avLst/>
          </a:prstGeom>
        </p:spPr>
      </p:pic>
      <p:sp>
        <p:nvSpPr>
          <p:cNvPr id="9" name="Titelplatzhalter 3">
            <a:extLst>
              <a:ext uri="{FF2B5EF4-FFF2-40B4-BE49-F238E27FC236}">
                <a16:creationId xmlns:a16="http://schemas.microsoft.com/office/drawing/2014/main" id="{889C45FD-DDE9-B548-A32D-4B6F863D3E70}"/>
              </a:ext>
            </a:extLst>
          </p:cNvPr>
          <p:cNvSpPr>
            <a:spLocks noGrp="1"/>
          </p:cNvSpPr>
          <p:nvPr>
            <p:ph type="title" hasCustomPrompt="1"/>
          </p:nvPr>
        </p:nvSpPr>
        <p:spPr>
          <a:xfrm>
            <a:off x="723901" y="2134800"/>
            <a:ext cx="7153274" cy="939488"/>
          </a:xfrm>
          <a:prstGeom prst="rect">
            <a:avLst/>
          </a:prstGeom>
        </p:spPr>
        <p:txBody>
          <a:bodyPr vert="horz" wrap="square" lIns="0" tIns="0" rIns="0" bIns="0" rtlCol="0" anchor="t">
            <a:spAutoFit/>
          </a:bodyPr>
          <a:lstStyle>
            <a:lvl1pPr>
              <a:lnSpc>
                <a:spcPct val="90000"/>
              </a:lnSpc>
              <a:defRPr sz="6600" cap="all" baseline="0">
                <a:solidFill>
                  <a:schemeClr val="bg1"/>
                </a:solidFill>
              </a:defRPr>
            </a:lvl1pPr>
          </a:lstStyle>
          <a:p>
            <a:r>
              <a:rPr lang="en-US"/>
              <a:t>Title</a:t>
            </a:r>
            <a:endParaRPr lang="de-DE"/>
          </a:p>
        </p:txBody>
      </p:sp>
      <p:sp>
        <p:nvSpPr>
          <p:cNvPr id="7" name="Text Placeholder 4">
            <a:extLst>
              <a:ext uri="{FF2B5EF4-FFF2-40B4-BE49-F238E27FC236}">
                <a16:creationId xmlns:a16="http://schemas.microsoft.com/office/drawing/2014/main" id="{987FA69F-9058-1944-A3AE-BCCFF5F018C6}"/>
              </a:ext>
            </a:extLst>
          </p:cNvPr>
          <p:cNvSpPr>
            <a:spLocks noGrp="1"/>
          </p:cNvSpPr>
          <p:nvPr>
            <p:ph type="body" sz="quarter" idx="12" hasCustomPrompt="1"/>
          </p:nvPr>
        </p:nvSpPr>
        <p:spPr>
          <a:xfrm>
            <a:off x="766800" y="4903200"/>
            <a:ext cx="5372099" cy="247760"/>
          </a:xfrm>
        </p:spPr>
        <p:txBody>
          <a:bodyPr>
            <a:spAutoFit/>
          </a:bodyPr>
          <a:lstStyle>
            <a:lvl1pPr marL="0" indent="0">
              <a:buFontTx/>
              <a:buNone/>
              <a:defRPr sz="1400" b="0" i="0">
                <a:solidFill>
                  <a:schemeClr val="tx1"/>
                </a:solidFill>
                <a:latin typeface="Pluto Sans Cond Medium" panose="02000000000000000000" pitchFamily="2" charset="77"/>
              </a:defRPr>
            </a:lvl1pPr>
            <a:lvl2pPr marL="71998" indent="0">
              <a:buNone/>
              <a:defRPr/>
            </a:lvl2pPr>
          </a:lstStyle>
          <a:p>
            <a:pPr lvl="0"/>
            <a:r>
              <a:rPr lang="en-GB"/>
              <a:t>Presenter and date</a:t>
            </a:r>
          </a:p>
        </p:txBody>
      </p:sp>
      <p:sp>
        <p:nvSpPr>
          <p:cNvPr id="2" name="Shape 76">
            <a:extLst>
              <a:ext uri="{FF2B5EF4-FFF2-40B4-BE49-F238E27FC236}">
                <a16:creationId xmlns:a16="http://schemas.microsoft.com/office/drawing/2014/main" id="{83FCC230-D2E9-7645-B854-A737B5334362}"/>
              </a:ext>
            </a:extLst>
          </p:cNvPr>
          <p:cNvSpPr txBox="1"/>
          <p:nvPr userDrawn="1"/>
        </p:nvSpPr>
        <p:spPr>
          <a:xfrm>
            <a:off x="716154" y="6442021"/>
            <a:ext cx="2841301"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bg1"/>
                </a:solidFill>
                <a:latin typeface="+mn-lt"/>
              </a:rPr>
              <a:t>© </a:t>
            </a:r>
            <a:r>
              <a:rPr lang="en-GB" sz="1000" b="0" spc="50" baseline="0">
                <a:solidFill>
                  <a:schemeClr val="bg1"/>
                </a:solidFill>
                <a:latin typeface="+mn-lt"/>
              </a:rPr>
              <a:t>DEDRONE.COM </a:t>
            </a:r>
            <a:r>
              <a:rPr lang="en-GB" sz="1000">
                <a:solidFill>
                  <a:schemeClr val="bg1"/>
                </a:solidFill>
                <a:latin typeface="+mn-lt"/>
              </a:rPr>
              <a:t>Privileged and Confidential</a:t>
            </a:r>
          </a:p>
        </p:txBody>
      </p:sp>
      <p:sp>
        <p:nvSpPr>
          <p:cNvPr id="4" name="Picture Placeholder 3">
            <a:extLst>
              <a:ext uri="{FF2B5EF4-FFF2-40B4-BE49-F238E27FC236}">
                <a16:creationId xmlns:a16="http://schemas.microsoft.com/office/drawing/2014/main" id="{9BBB1D18-E37E-FC40-B9C8-7C60A2FFE9D7}"/>
              </a:ext>
            </a:extLst>
          </p:cNvPr>
          <p:cNvSpPr>
            <a:spLocks noGrp="1"/>
          </p:cNvSpPr>
          <p:nvPr>
            <p:ph type="pic" sz="quarter" idx="14"/>
          </p:nvPr>
        </p:nvSpPr>
        <p:spPr>
          <a:xfrm>
            <a:off x="1" y="0"/>
            <a:ext cx="6095998" cy="2134799"/>
          </a:xfrm>
        </p:spPr>
        <p:txBody>
          <a:bodyPr/>
          <a:lstStyle/>
          <a:p>
            <a:r>
              <a:rPr lang="en-US"/>
              <a:t>Click icon to add picture</a:t>
            </a:r>
            <a:endParaRPr lang="en-DE"/>
          </a:p>
        </p:txBody>
      </p:sp>
    </p:spTree>
    <p:extLst>
      <p:ext uri="{BB962C8B-B14F-4D97-AF65-F5344CB8AC3E}">
        <p14:creationId xmlns:p14="http://schemas.microsoft.com/office/powerpoint/2010/main" val="3685895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and Back Cover">
    <p:bg>
      <p:bgPr>
        <a:solidFill>
          <a:schemeClr val="tx1"/>
        </a:solidFill>
        <a:effectLst/>
      </p:bgPr>
    </p:bg>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28C146F8-9DD6-3744-BCD1-6FFD6A17F98A}"/>
              </a:ext>
            </a:extLst>
          </p:cNvPr>
          <p:cNvSpPr>
            <a:spLocks noGrp="1"/>
          </p:cNvSpPr>
          <p:nvPr>
            <p:ph type="pic" sz="quarter" idx="13" hasCustomPrompt="1"/>
          </p:nvPr>
        </p:nvSpPr>
        <p:spPr>
          <a:xfrm>
            <a:off x="0" y="0"/>
            <a:ext cx="12193200" cy="6858000"/>
          </a:xfrm>
          <a:custGeom>
            <a:avLst/>
            <a:gdLst>
              <a:gd name="connsiteX0" fmla="*/ 0 w 12193200"/>
              <a:gd name="connsiteY0" fmla="*/ 0 h 6858000"/>
              <a:gd name="connsiteX1" fmla="*/ 8032784 w 12193200"/>
              <a:gd name="connsiteY1" fmla="*/ 0 h 6858000"/>
              <a:gd name="connsiteX2" fmla="*/ 8208107 w 12193200"/>
              <a:gd name="connsiteY2" fmla="*/ 38383 h 6858000"/>
              <a:gd name="connsiteX3" fmla="*/ 12044069 w 12193200"/>
              <a:gd name="connsiteY3" fmla="*/ 2019614 h 6858000"/>
              <a:gd name="connsiteX4" fmla="*/ 12193200 w 12193200"/>
              <a:gd name="connsiteY4" fmla="*/ 2154846 h 6858000"/>
              <a:gd name="connsiteX5" fmla="*/ 12193200 w 12193200"/>
              <a:gd name="connsiteY5" fmla="*/ 6858000 h 6858000"/>
              <a:gd name="connsiteX6" fmla="*/ 0 w 121932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3200" h="6858000">
                <a:moveTo>
                  <a:pt x="0" y="0"/>
                </a:moveTo>
                <a:lnTo>
                  <a:pt x="8032784" y="0"/>
                </a:lnTo>
                <a:lnTo>
                  <a:pt x="8208107" y="38383"/>
                </a:lnTo>
                <a:cubicBezTo>
                  <a:pt x="9650950" y="383374"/>
                  <a:pt x="10964976" y="1076686"/>
                  <a:pt x="12044069" y="2019614"/>
                </a:cubicBezTo>
                <a:lnTo>
                  <a:pt x="12193200" y="2154846"/>
                </a:lnTo>
                <a:lnTo>
                  <a:pt x="12193200" y="6858000"/>
                </a:lnTo>
                <a:lnTo>
                  <a:pt x="0" y="6858000"/>
                </a:lnTo>
                <a:close/>
              </a:path>
            </a:pathLst>
          </a:custGeom>
        </p:spPr>
        <p:txBody>
          <a:bodyPr wrap="square" bIns="3060000" anchor="b">
            <a:noAutofit/>
          </a:bodyPr>
          <a:lstStyle>
            <a:lvl1pPr marL="0" indent="0" algn="ctr">
              <a:buNone/>
              <a:defRPr sz="1000">
                <a:solidFill>
                  <a:schemeClr val="bg1"/>
                </a:solidFill>
              </a:defRPr>
            </a:lvl1pPr>
          </a:lstStyle>
          <a:p>
            <a:r>
              <a:rPr lang="en-DE"/>
              <a:t>Add image to background</a:t>
            </a:r>
          </a:p>
        </p:txBody>
      </p:sp>
      <p:pic>
        <p:nvPicPr>
          <p:cNvPr id="8" name="Grafik 7">
            <a:extLst>
              <a:ext uri="{FF2B5EF4-FFF2-40B4-BE49-F238E27FC236}">
                <a16:creationId xmlns:a16="http://schemas.microsoft.com/office/drawing/2014/main" id="{1DA5F4C1-1CB8-4245-A106-A310A5F41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43467" y="0"/>
            <a:ext cx="4658581" cy="2241600"/>
          </a:xfrm>
          <a:prstGeom prst="rect">
            <a:avLst/>
          </a:prstGeom>
        </p:spPr>
      </p:pic>
      <p:sp>
        <p:nvSpPr>
          <p:cNvPr id="9" name="Titelplatzhalter 3">
            <a:extLst>
              <a:ext uri="{FF2B5EF4-FFF2-40B4-BE49-F238E27FC236}">
                <a16:creationId xmlns:a16="http://schemas.microsoft.com/office/drawing/2014/main" id="{889C45FD-DDE9-B548-A32D-4B6F863D3E70}"/>
              </a:ext>
            </a:extLst>
          </p:cNvPr>
          <p:cNvSpPr>
            <a:spLocks noGrp="1"/>
          </p:cNvSpPr>
          <p:nvPr>
            <p:ph type="title" hasCustomPrompt="1"/>
          </p:nvPr>
        </p:nvSpPr>
        <p:spPr>
          <a:xfrm>
            <a:off x="723901" y="732116"/>
            <a:ext cx="7153274" cy="768672"/>
          </a:xfrm>
          <a:prstGeom prst="rect">
            <a:avLst/>
          </a:prstGeom>
        </p:spPr>
        <p:txBody>
          <a:bodyPr vert="horz" wrap="square" lIns="0" tIns="0" rIns="0" bIns="0" rtlCol="0" anchor="t">
            <a:spAutoFit/>
          </a:bodyPr>
          <a:lstStyle>
            <a:lvl1pPr>
              <a:lnSpc>
                <a:spcPct val="90000"/>
              </a:lnSpc>
              <a:defRPr sz="5400" cap="all" baseline="0">
                <a:solidFill>
                  <a:schemeClr val="bg1"/>
                </a:solidFill>
              </a:defRPr>
            </a:lvl1pPr>
          </a:lstStyle>
          <a:p>
            <a:r>
              <a:rPr lang="en-US"/>
              <a:t>Title</a:t>
            </a:r>
            <a:endParaRPr lang="de-DE"/>
          </a:p>
        </p:txBody>
      </p:sp>
      <p:sp>
        <p:nvSpPr>
          <p:cNvPr id="13" name="Text Placeholder 12">
            <a:extLst>
              <a:ext uri="{FF2B5EF4-FFF2-40B4-BE49-F238E27FC236}">
                <a16:creationId xmlns:a16="http://schemas.microsoft.com/office/drawing/2014/main" id="{85CACEEC-F488-684C-915A-1B846C6D95D7}"/>
              </a:ext>
            </a:extLst>
          </p:cNvPr>
          <p:cNvSpPr>
            <a:spLocks noGrp="1"/>
          </p:cNvSpPr>
          <p:nvPr>
            <p:ph type="body" sz="quarter" idx="10"/>
          </p:nvPr>
        </p:nvSpPr>
        <p:spPr>
          <a:xfrm>
            <a:off x="738189" y="4039437"/>
            <a:ext cx="5357812" cy="1887496"/>
          </a:xfrm>
        </p:spPr>
        <p:txBody>
          <a:bodyPr lIns="0" tIns="0" rIns="0" bIns="288000"/>
          <a:lstStyle>
            <a:lvl1pPr marL="0" indent="0">
              <a:lnSpc>
                <a:spcPct val="120000"/>
              </a:lnSpc>
              <a:spcBef>
                <a:spcPts val="700"/>
              </a:spcBef>
              <a:spcAft>
                <a:spcPts val="0"/>
              </a:spcAft>
              <a:buNone/>
              <a:defRPr>
                <a:solidFill>
                  <a:schemeClr val="bg1"/>
                </a:solidFill>
              </a:defRPr>
            </a:lvl1pPr>
            <a:lvl2pPr>
              <a:lnSpc>
                <a:spcPct val="120000"/>
              </a:lnSpc>
              <a:buClr>
                <a:schemeClr val="accent1"/>
              </a:buClr>
              <a:defRPr>
                <a:solidFill>
                  <a:schemeClr val="bg1"/>
                </a:solidFill>
              </a:defRPr>
            </a:lvl2pPr>
            <a:lvl3pPr>
              <a:lnSpc>
                <a:spcPct val="120000"/>
              </a:lnSpc>
              <a:defRPr>
                <a:solidFill>
                  <a:schemeClr val="bg1"/>
                </a:solidFill>
              </a:defRPr>
            </a:lvl3pPr>
            <a:lvl4pPr>
              <a:lnSpc>
                <a:spcPct val="120000"/>
              </a:lnSpc>
              <a:spcBef>
                <a:spcPts val="1400"/>
              </a:spcBef>
              <a:spcAft>
                <a:spcPts val="0"/>
              </a:spcAft>
              <a:defRPr sz="1800">
                <a:solidFill>
                  <a:schemeClr val="bg1"/>
                </a:solidFill>
              </a:defRPr>
            </a:lvl4pPr>
            <a:lvl5pPr>
              <a:lnSpc>
                <a:spcPct val="120000"/>
              </a:lnSpc>
              <a:spcBef>
                <a:spcPts val="700"/>
              </a:spcBef>
              <a:spcAft>
                <a:spcPts val="7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3" name="Shape 76">
            <a:extLst>
              <a:ext uri="{FF2B5EF4-FFF2-40B4-BE49-F238E27FC236}">
                <a16:creationId xmlns:a16="http://schemas.microsoft.com/office/drawing/2014/main" id="{DBCEC914-D71B-A944-82DA-F1C671B08400}"/>
              </a:ext>
            </a:extLst>
          </p:cNvPr>
          <p:cNvSpPr txBox="1"/>
          <p:nvPr userDrawn="1"/>
        </p:nvSpPr>
        <p:spPr>
          <a:xfrm>
            <a:off x="716154" y="6442021"/>
            <a:ext cx="2841301" cy="15388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bg1"/>
                </a:solidFill>
                <a:latin typeface="+mn-lt"/>
              </a:rPr>
              <a:t>© </a:t>
            </a:r>
            <a:r>
              <a:rPr lang="en-GB" sz="1000" b="0" spc="50" baseline="0">
                <a:solidFill>
                  <a:schemeClr val="bg1"/>
                </a:solidFill>
                <a:latin typeface="+mn-lt"/>
              </a:rPr>
              <a:t>DEDRONE.COM </a:t>
            </a:r>
            <a:r>
              <a:rPr lang="en-GB" sz="1000">
                <a:solidFill>
                  <a:schemeClr val="bg1"/>
                </a:solidFill>
                <a:latin typeface="+mn-lt"/>
              </a:rPr>
              <a:t>Privileged and Confidential</a:t>
            </a:r>
          </a:p>
        </p:txBody>
      </p:sp>
    </p:spTree>
    <p:extLst>
      <p:ext uri="{BB962C8B-B14F-4D97-AF65-F5344CB8AC3E}">
        <p14:creationId xmlns:p14="http://schemas.microsoft.com/office/powerpoint/2010/main" val="338227884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Only">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sp>
        <p:nvSpPr>
          <p:cNvPr id="24" name="Shape 76">
            <a:extLst>
              <a:ext uri="{FF2B5EF4-FFF2-40B4-BE49-F238E27FC236}">
                <a16:creationId xmlns:a16="http://schemas.microsoft.com/office/drawing/2014/main" id="{FD59CEDF-C1AF-6446-9DAD-C4A6E9A8EB4A}"/>
              </a:ext>
            </a:extLst>
          </p:cNvPr>
          <p:cNvSpPr txBox="1"/>
          <p:nvPr userDrawn="1"/>
        </p:nvSpPr>
        <p:spPr>
          <a:xfrm>
            <a:off x="716154" y="6442021"/>
            <a:ext cx="2841301" cy="15388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pic>
        <p:nvPicPr>
          <p:cNvPr id="2" name="Graphic 1">
            <a:extLst>
              <a:ext uri="{FF2B5EF4-FFF2-40B4-BE49-F238E27FC236}">
                <a16:creationId xmlns:a16="http://schemas.microsoft.com/office/drawing/2014/main" id="{862542DE-522C-F249-A112-BEE89751C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
        <p:nvSpPr>
          <p:cNvPr id="41" name="Text Placeholder 12">
            <a:extLst>
              <a:ext uri="{FF2B5EF4-FFF2-40B4-BE49-F238E27FC236}">
                <a16:creationId xmlns:a16="http://schemas.microsoft.com/office/drawing/2014/main" id="{F24CFF79-E0B9-6C43-A220-CF0D320E7A76}"/>
              </a:ext>
            </a:extLst>
          </p:cNvPr>
          <p:cNvSpPr>
            <a:spLocks noGrp="1"/>
          </p:cNvSpPr>
          <p:nvPr>
            <p:ph type="body" sz="quarter" idx="10"/>
          </p:nvPr>
        </p:nvSpPr>
        <p:spPr>
          <a:xfrm>
            <a:off x="738188" y="1550612"/>
            <a:ext cx="7996237" cy="4686676"/>
          </a:xfrm>
        </p:spPr>
        <p:txBody>
          <a:bodyPr lIns="0" tIns="0" rIns="0" bIns="288000"/>
          <a:lstStyle>
            <a:lvl1pPr marL="0" indent="0">
              <a:lnSpc>
                <a:spcPct val="120000"/>
              </a:lnSpc>
              <a:spcBef>
                <a:spcPts val="700"/>
              </a:spcBef>
              <a:spcAft>
                <a:spcPts val="700"/>
              </a:spcAft>
              <a:buNone/>
              <a:defRPr>
                <a:solidFill>
                  <a:schemeClr val="tx1"/>
                </a:solidFill>
              </a:defRPr>
            </a:lvl1pPr>
            <a:lvl2pPr>
              <a:lnSpc>
                <a:spcPct val="120000"/>
              </a:lnSpc>
              <a:buClr>
                <a:schemeClr val="accent1"/>
              </a:buClr>
              <a:defRPr/>
            </a:lvl2pPr>
            <a:lvl3pPr>
              <a:lnSpc>
                <a:spcPct val="120000"/>
              </a:lnSpc>
              <a:defRPr/>
            </a:lvl3pPr>
            <a:lvl4pPr>
              <a:lnSpc>
                <a:spcPct val="120000"/>
              </a:lnSpc>
              <a:spcBef>
                <a:spcPts val="1400"/>
              </a:spcBef>
              <a:spcAft>
                <a:spcPts val="0"/>
              </a:spcAft>
              <a:defRPr sz="1800">
                <a:solidFill>
                  <a:schemeClr val="tx1"/>
                </a:solidFill>
              </a:defRPr>
            </a:lvl4pPr>
            <a:lvl5pPr>
              <a:lnSpc>
                <a:spcPct val="120000"/>
              </a:lnSpc>
              <a:spcBef>
                <a:spcPts val="700"/>
              </a:spcBef>
              <a:spcAft>
                <a:spcPts val="7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Tree>
    <p:extLst>
      <p:ext uri="{BB962C8B-B14F-4D97-AF65-F5344CB8AC3E}">
        <p14:creationId xmlns:p14="http://schemas.microsoft.com/office/powerpoint/2010/main" val="402784533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ext Only AA Powered">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sp>
        <p:nvSpPr>
          <p:cNvPr id="24" name="Shape 76">
            <a:extLst>
              <a:ext uri="{FF2B5EF4-FFF2-40B4-BE49-F238E27FC236}">
                <a16:creationId xmlns:a16="http://schemas.microsoft.com/office/drawing/2014/main" id="{FD59CEDF-C1AF-6446-9DAD-C4A6E9A8EB4A}"/>
              </a:ext>
            </a:extLst>
          </p:cNvPr>
          <p:cNvSpPr txBox="1"/>
          <p:nvPr userDrawn="1"/>
        </p:nvSpPr>
        <p:spPr>
          <a:xfrm>
            <a:off x="716154" y="6442021"/>
            <a:ext cx="2841301"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sp>
        <p:nvSpPr>
          <p:cNvPr id="41" name="Text Placeholder 12">
            <a:extLst>
              <a:ext uri="{FF2B5EF4-FFF2-40B4-BE49-F238E27FC236}">
                <a16:creationId xmlns:a16="http://schemas.microsoft.com/office/drawing/2014/main" id="{F24CFF79-E0B9-6C43-A220-CF0D320E7A76}"/>
              </a:ext>
            </a:extLst>
          </p:cNvPr>
          <p:cNvSpPr>
            <a:spLocks noGrp="1"/>
          </p:cNvSpPr>
          <p:nvPr>
            <p:ph type="body" sz="quarter" idx="10"/>
          </p:nvPr>
        </p:nvSpPr>
        <p:spPr>
          <a:xfrm>
            <a:off x="738188" y="1550612"/>
            <a:ext cx="7996237" cy="4686676"/>
          </a:xfrm>
        </p:spPr>
        <p:txBody>
          <a:bodyPr lIns="0" tIns="0" rIns="0" bIns="288000"/>
          <a:lstStyle>
            <a:lvl1pPr marL="0" indent="0">
              <a:lnSpc>
                <a:spcPct val="120000"/>
              </a:lnSpc>
              <a:spcBef>
                <a:spcPts val="700"/>
              </a:spcBef>
              <a:spcAft>
                <a:spcPts val="700"/>
              </a:spcAft>
              <a:buNone/>
              <a:defRPr>
                <a:solidFill>
                  <a:schemeClr val="tx1"/>
                </a:solidFill>
              </a:defRPr>
            </a:lvl1pPr>
            <a:lvl2pPr>
              <a:lnSpc>
                <a:spcPct val="120000"/>
              </a:lnSpc>
              <a:buClr>
                <a:schemeClr val="accent1"/>
              </a:buClr>
              <a:defRPr/>
            </a:lvl2pPr>
            <a:lvl3pPr>
              <a:lnSpc>
                <a:spcPct val="120000"/>
              </a:lnSpc>
              <a:defRPr/>
            </a:lvl3pPr>
            <a:lvl4pPr>
              <a:lnSpc>
                <a:spcPct val="120000"/>
              </a:lnSpc>
              <a:spcBef>
                <a:spcPts val="1400"/>
              </a:spcBef>
              <a:spcAft>
                <a:spcPts val="0"/>
              </a:spcAft>
              <a:defRPr sz="1800">
                <a:solidFill>
                  <a:schemeClr val="tx1"/>
                </a:solidFill>
              </a:defRPr>
            </a:lvl4pPr>
            <a:lvl5pPr>
              <a:lnSpc>
                <a:spcPct val="120000"/>
              </a:lnSpc>
              <a:spcBef>
                <a:spcPts val="700"/>
              </a:spcBef>
              <a:spcAft>
                <a:spcPts val="7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pic>
        <p:nvPicPr>
          <p:cNvPr id="5" name="Grafik 4">
            <a:extLst>
              <a:ext uri="{FF2B5EF4-FFF2-40B4-BE49-F238E27FC236}">
                <a16:creationId xmlns:a16="http://schemas.microsoft.com/office/drawing/2014/main" id="{D7875B3B-D36B-7A2F-D9CA-E45818DF3F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18320" y="58816"/>
            <a:ext cx="2631440" cy="585948"/>
          </a:xfrm>
          <a:prstGeom prst="rect">
            <a:avLst/>
          </a:prstGeom>
        </p:spPr>
      </p:pic>
    </p:spTree>
    <p:extLst>
      <p:ext uri="{BB962C8B-B14F-4D97-AF65-F5344CB8AC3E}">
        <p14:creationId xmlns:p14="http://schemas.microsoft.com/office/powerpoint/2010/main" val="353014595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D1273-AABD-E8EB-8018-E4A9DA55B2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CCFD60-1253-9FC9-42CD-6BDC52E108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86A74-110C-5BF1-2AB5-7D9E3302ED59}"/>
              </a:ext>
            </a:extLst>
          </p:cNvPr>
          <p:cNvSpPr>
            <a:spLocks noGrp="1"/>
          </p:cNvSpPr>
          <p:nvPr>
            <p:ph type="dt" sz="half" idx="10"/>
          </p:nvPr>
        </p:nvSpPr>
        <p:spPr/>
        <p:txBody>
          <a:bodyPr/>
          <a:lstStyle/>
          <a:p>
            <a:fld id="{E9723D80-35EE-F144-8E73-64F2E3D6DBD1}" type="datetimeFigureOut">
              <a:rPr lang="en-US" smtClean="0"/>
              <a:t>9/5/2023</a:t>
            </a:fld>
            <a:endParaRPr lang="en-US"/>
          </a:p>
        </p:txBody>
      </p:sp>
      <p:sp>
        <p:nvSpPr>
          <p:cNvPr id="5" name="Footer Placeholder 4">
            <a:extLst>
              <a:ext uri="{FF2B5EF4-FFF2-40B4-BE49-F238E27FC236}">
                <a16:creationId xmlns:a16="http://schemas.microsoft.com/office/drawing/2014/main" id="{125144B2-B4D2-A4FA-672E-93DFAED7C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39B5D-6DF0-C06B-A3B5-41D3488572F9}"/>
              </a:ext>
            </a:extLst>
          </p:cNvPr>
          <p:cNvSpPr>
            <a:spLocks noGrp="1"/>
          </p:cNvSpPr>
          <p:nvPr>
            <p:ph type="sldNum" sz="quarter" idx="12"/>
          </p:nvPr>
        </p:nvSpPr>
        <p:spPr/>
        <p:txBody>
          <a:bodyPr/>
          <a:lstStyle/>
          <a:p>
            <a:fld id="{EE2A6870-D432-C948-97FC-CC4B3D0FF6FB}" type="slidenum">
              <a:rPr lang="en-US" smtClean="0"/>
              <a:t>‹#›</a:t>
            </a:fld>
            <a:endParaRPr lang="en-US"/>
          </a:p>
        </p:txBody>
      </p:sp>
    </p:spTree>
    <p:extLst>
      <p:ext uri="{BB962C8B-B14F-4D97-AF65-F5344CB8AC3E}">
        <p14:creationId xmlns:p14="http://schemas.microsoft.com/office/powerpoint/2010/main" val="2446440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Screen">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sp>
        <p:nvSpPr>
          <p:cNvPr id="13" name="Text Placeholder 12">
            <a:extLst>
              <a:ext uri="{FF2B5EF4-FFF2-40B4-BE49-F238E27FC236}">
                <a16:creationId xmlns:a16="http://schemas.microsoft.com/office/drawing/2014/main" id="{48798834-FB93-5C4D-B65C-3D9C78BC576B}"/>
              </a:ext>
            </a:extLst>
          </p:cNvPr>
          <p:cNvSpPr>
            <a:spLocks noGrp="1"/>
          </p:cNvSpPr>
          <p:nvPr>
            <p:ph type="body" sz="quarter" idx="10"/>
          </p:nvPr>
        </p:nvSpPr>
        <p:spPr>
          <a:xfrm>
            <a:off x="738188" y="1550612"/>
            <a:ext cx="3449637" cy="4686676"/>
          </a:xfrm>
        </p:spPr>
        <p:txBody>
          <a:bodyPr lIns="0" tIns="0" rIns="360000" bIns="288000"/>
          <a:lstStyle>
            <a:lvl1pPr marL="0" indent="0">
              <a:lnSpc>
                <a:spcPct val="120000"/>
              </a:lnSpc>
              <a:spcBef>
                <a:spcPts val="700"/>
              </a:spcBef>
              <a:spcAft>
                <a:spcPts val="700"/>
              </a:spcAft>
              <a:buNone/>
              <a:defRPr>
                <a:solidFill>
                  <a:schemeClr val="tx1"/>
                </a:solidFill>
              </a:defRPr>
            </a:lvl1pPr>
            <a:lvl2pPr>
              <a:lnSpc>
                <a:spcPct val="120000"/>
              </a:lnSpc>
              <a:buClr>
                <a:schemeClr val="accent1"/>
              </a:buClr>
              <a:defRPr/>
            </a:lvl2pPr>
            <a:lvl3pPr marL="900000">
              <a:lnSpc>
                <a:spcPct val="120000"/>
              </a:lnSpc>
              <a:defRPr/>
            </a:lvl3pPr>
            <a:lvl4pPr>
              <a:lnSpc>
                <a:spcPct val="120000"/>
              </a:lnSpc>
              <a:spcBef>
                <a:spcPts val="1400"/>
              </a:spcBef>
              <a:spcAft>
                <a:spcPts val="0"/>
              </a:spcAft>
              <a:defRPr sz="1800">
                <a:solidFill>
                  <a:schemeClr val="tx1"/>
                </a:solidFill>
              </a:defRPr>
            </a:lvl4pPr>
            <a:lvl5pPr>
              <a:lnSpc>
                <a:spcPct val="120000"/>
              </a:lnSpc>
              <a:spcBef>
                <a:spcPts val="700"/>
              </a:spcBef>
              <a:spcAft>
                <a:spcPts val="7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24" name="Shape 76">
            <a:extLst>
              <a:ext uri="{FF2B5EF4-FFF2-40B4-BE49-F238E27FC236}">
                <a16:creationId xmlns:a16="http://schemas.microsoft.com/office/drawing/2014/main" id="{FD59CEDF-C1AF-6446-9DAD-C4A6E9A8EB4A}"/>
              </a:ext>
            </a:extLst>
          </p:cNvPr>
          <p:cNvSpPr txBox="1"/>
          <p:nvPr userDrawn="1"/>
        </p:nvSpPr>
        <p:spPr>
          <a:xfrm>
            <a:off x="716154" y="6442021"/>
            <a:ext cx="3365395"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defRPr sz="1400">
                <a:latin typeface="Avenir"/>
                <a:ea typeface="Avenir"/>
                <a:cs typeface="Avenir"/>
                <a:sym typeface="Avenir Roman"/>
              </a:defRPr>
            </a:pPr>
            <a:r>
              <a:rPr sz="1000">
                <a:solidFill>
                  <a:schemeClr val="tx1"/>
                </a:solidFill>
                <a:latin typeface="+mn-lt"/>
              </a:rPr>
              <a:t>©</a:t>
            </a:r>
            <a:r>
              <a:rPr lang="de-DE" sz="1000">
                <a:solidFill>
                  <a:schemeClr val="tx1"/>
                </a:solidFill>
                <a:latin typeface="+mn-lt"/>
              </a:rPr>
              <a:t> </a:t>
            </a:r>
            <a:r>
              <a:rPr lang="de-DE" sz="1000" b="0" spc="50" baseline="0">
                <a:solidFill>
                  <a:schemeClr val="tx1"/>
                </a:solidFill>
                <a:latin typeface="+mn-lt"/>
              </a:rPr>
              <a:t>DEDRONE.COM </a:t>
            </a:r>
            <a:r>
              <a:rPr sz="1000">
                <a:solidFill>
                  <a:schemeClr val="tx1"/>
                </a:solidFill>
                <a:latin typeface="+mn-lt"/>
              </a:rPr>
              <a:t>Privileged and Confidential</a:t>
            </a:r>
          </a:p>
        </p:txBody>
      </p:sp>
      <p:pic>
        <p:nvPicPr>
          <p:cNvPr id="2" name="Picture 1">
            <a:extLst>
              <a:ext uri="{FF2B5EF4-FFF2-40B4-BE49-F238E27FC236}">
                <a16:creationId xmlns:a16="http://schemas.microsoft.com/office/drawing/2014/main" id="{B0CEA0C3-742E-AE40-BC52-F365E7D39E42}"/>
              </a:ext>
            </a:extLst>
          </p:cNvPr>
          <p:cNvPicPr>
            <a:picLocks noChangeAspect="1"/>
          </p:cNvPicPr>
          <p:nvPr userDrawn="1"/>
        </p:nvPicPr>
        <p:blipFill rotWithShape="1">
          <a:blip r:embed="rId2"/>
          <a:srcRect b="5641"/>
          <a:stretch/>
        </p:blipFill>
        <p:spPr>
          <a:xfrm>
            <a:off x="4367213" y="1494533"/>
            <a:ext cx="7111208" cy="5363467"/>
          </a:xfrm>
          <a:prstGeom prst="rect">
            <a:avLst/>
          </a:prstGeom>
        </p:spPr>
      </p:pic>
      <p:sp>
        <p:nvSpPr>
          <p:cNvPr id="4" name="Picture Placeholder 3">
            <a:extLst>
              <a:ext uri="{FF2B5EF4-FFF2-40B4-BE49-F238E27FC236}">
                <a16:creationId xmlns:a16="http://schemas.microsoft.com/office/drawing/2014/main" id="{142281F8-A517-0F48-8A8B-3C9C497FBA06}"/>
              </a:ext>
            </a:extLst>
          </p:cNvPr>
          <p:cNvSpPr>
            <a:spLocks noGrp="1"/>
          </p:cNvSpPr>
          <p:nvPr>
            <p:ph type="pic" sz="quarter" idx="11"/>
          </p:nvPr>
        </p:nvSpPr>
        <p:spPr>
          <a:xfrm>
            <a:off x="4455416" y="1646331"/>
            <a:ext cx="6934479" cy="3901142"/>
          </a:xfrm>
        </p:spPr>
        <p:txBody>
          <a:bodyPr bIns="864000" anchor="ctr"/>
          <a:lstStyle>
            <a:lvl1pPr algn="ctr">
              <a:defRPr/>
            </a:lvl1pPr>
          </a:lstStyle>
          <a:p>
            <a:r>
              <a:rPr lang="en-US"/>
              <a:t>Click icon to add picture</a:t>
            </a:r>
            <a:endParaRPr lang="en-DE"/>
          </a:p>
        </p:txBody>
      </p:sp>
      <p:pic>
        <p:nvPicPr>
          <p:cNvPr id="34" name="Graphic 33">
            <a:extLst>
              <a:ext uri="{FF2B5EF4-FFF2-40B4-BE49-F238E27FC236}">
                <a16:creationId xmlns:a16="http://schemas.microsoft.com/office/drawing/2014/main" id="{D8E2C924-EAB9-D64B-B1EF-4F7DCA1246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75570" y="-38100"/>
            <a:ext cx="1857375" cy="804531"/>
          </a:xfrm>
          <a:prstGeom prst="rect">
            <a:avLst/>
          </a:prstGeom>
        </p:spPr>
      </p:pic>
    </p:spTree>
    <p:extLst>
      <p:ext uri="{BB962C8B-B14F-4D97-AF65-F5344CB8AC3E}">
        <p14:creationId xmlns:p14="http://schemas.microsoft.com/office/powerpoint/2010/main" val="379368138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Benefits">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sp>
        <p:nvSpPr>
          <p:cNvPr id="13" name="Text Placeholder 12">
            <a:extLst>
              <a:ext uri="{FF2B5EF4-FFF2-40B4-BE49-F238E27FC236}">
                <a16:creationId xmlns:a16="http://schemas.microsoft.com/office/drawing/2014/main" id="{48798834-FB93-5C4D-B65C-3D9C78BC576B}"/>
              </a:ext>
            </a:extLst>
          </p:cNvPr>
          <p:cNvSpPr>
            <a:spLocks noGrp="1"/>
          </p:cNvSpPr>
          <p:nvPr>
            <p:ph type="body" sz="quarter" idx="10"/>
          </p:nvPr>
        </p:nvSpPr>
        <p:spPr>
          <a:xfrm>
            <a:off x="738188" y="1575108"/>
            <a:ext cx="7086600" cy="4662180"/>
          </a:xfrm>
        </p:spPr>
        <p:txBody>
          <a:bodyPr lIns="0" tIns="0" rIns="720000" bIns="288000"/>
          <a:lstStyle>
            <a:lvl1pPr marL="0" indent="0">
              <a:lnSpc>
                <a:spcPct val="120000"/>
              </a:lnSpc>
              <a:spcBef>
                <a:spcPts val="700"/>
              </a:spcBef>
              <a:spcAft>
                <a:spcPts val="700"/>
              </a:spcAft>
              <a:buNone/>
              <a:defRPr>
                <a:solidFill>
                  <a:schemeClr val="tx1"/>
                </a:solidFill>
              </a:defRPr>
            </a:lvl1pPr>
            <a:lvl2pPr>
              <a:lnSpc>
                <a:spcPct val="120000"/>
              </a:lnSpc>
              <a:buClr>
                <a:schemeClr val="accent1"/>
              </a:buClr>
              <a:defRPr/>
            </a:lvl2pPr>
            <a:lvl3pPr>
              <a:lnSpc>
                <a:spcPct val="120000"/>
              </a:lnSpc>
              <a:defRPr/>
            </a:lvl3pPr>
            <a:lvl4pPr>
              <a:lnSpc>
                <a:spcPct val="120000"/>
              </a:lnSpc>
              <a:spcBef>
                <a:spcPts val="1400"/>
              </a:spcBef>
              <a:spcAft>
                <a:spcPts val="0"/>
              </a:spcAft>
              <a:defRPr sz="1800">
                <a:solidFill>
                  <a:schemeClr val="tx1"/>
                </a:solidFill>
              </a:defRPr>
            </a:lvl4pPr>
            <a:lvl5pPr>
              <a:lnSpc>
                <a:spcPct val="120000"/>
              </a:lnSpc>
              <a:spcBef>
                <a:spcPts val="700"/>
              </a:spcBef>
              <a:spcAft>
                <a:spcPts val="7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24" name="Shape 76">
            <a:extLst>
              <a:ext uri="{FF2B5EF4-FFF2-40B4-BE49-F238E27FC236}">
                <a16:creationId xmlns:a16="http://schemas.microsoft.com/office/drawing/2014/main" id="{FD59CEDF-C1AF-6446-9DAD-C4A6E9A8EB4A}"/>
              </a:ext>
            </a:extLst>
          </p:cNvPr>
          <p:cNvSpPr txBox="1"/>
          <p:nvPr userDrawn="1"/>
        </p:nvSpPr>
        <p:spPr>
          <a:xfrm>
            <a:off x="716154" y="6442021"/>
            <a:ext cx="2841301"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sp>
        <p:nvSpPr>
          <p:cNvPr id="12" name="Text Placeholder 12">
            <a:extLst>
              <a:ext uri="{FF2B5EF4-FFF2-40B4-BE49-F238E27FC236}">
                <a16:creationId xmlns:a16="http://schemas.microsoft.com/office/drawing/2014/main" id="{E6727804-7846-1247-B01C-97A3A8D1FBC9}"/>
              </a:ext>
            </a:extLst>
          </p:cNvPr>
          <p:cNvSpPr>
            <a:spLocks noGrp="1"/>
          </p:cNvSpPr>
          <p:nvPr>
            <p:ph type="body" sz="quarter" idx="11"/>
          </p:nvPr>
        </p:nvSpPr>
        <p:spPr>
          <a:xfrm>
            <a:off x="8004175" y="1557338"/>
            <a:ext cx="3446752" cy="4679950"/>
          </a:xfrm>
          <a:solidFill>
            <a:schemeClr val="tx1"/>
          </a:solidFill>
        </p:spPr>
        <p:txBody>
          <a:bodyPr lIns="288000" tIns="288000" rIns="576000" bIns="288000"/>
          <a:lstStyle>
            <a:lvl1pPr marL="0" indent="0">
              <a:lnSpc>
                <a:spcPct val="120000"/>
              </a:lnSpc>
              <a:spcBef>
                <a:spcPts val="0"/>
              </a:spcBef>
              <a:spcAft>
                <a:spcPts val="700"/>
              </a:spcAft>
              <a:buNone/>
              <a:defRPr>
                <a:solidFill>
                  <a:schemeClr val="bg1"/>
                </a:solidFill>
              </a:defRPr>
            </a:lvl1pPr>
            <a:lvl2pPr>
              <a:lnSpc>
                <a:spcPct val="120000"/>
              </a:lnSpc>
              <a:buClr>
                <a:schemeClr val="accent1"/>
              </a:buClr>
              <a:defRPr>
                <a:solidFill>
                  <a:schemeClr val="bg1"/>
                </a:solidFill>
              </a:defRPr>
            </a:lvl2pPr>
            <a:lvl3pPr>
              <a:lnSpc>
                <a:spcPct val="120000"/>
              </a:lnSpc>
              <a:defRPr>
                <a:solidFill>
                  <a:schemeClr val="bg1"/>
                </a:solidFill>
              </a:defRPr>
            </a:lvl3pPr>
            <a:lvl4pPr>
              <a:lnSpc>
                <a:spcPct val="120000"/>
              </a:lnSpc>
              <a:spcBef>
                <a:spcPts val="1400"/>
              </a:spcBef>
              <a:spcAft>
                <a:spcPts val="700"/>
              </a:spcAft>
              <a:defRPr sz="1800">
                <a:solidFill>
                  <a:schemeClr val="accent1"/>
                </a:solidFill>
              </a:defRPr>
            </a:lvl4pPr>
            <a:lvl5pPr>
              <a:lnSpc>
                <a:spcPct val="120000"/>
              </a:lnSpc>
              <a:spcBef>
                <a:spcPts val="0"/>
              </a:spcBef>
              <a:spcAft>
                <a:spcPts val="7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pic>
        <p:nvPicPr>
          <p:cNvPr id="2" name="Graphic 1">
            <a:extLst>
              <a:ext uri="{FF2B5EF4-FFF2-40B4-BE49-F238E27FC236}">
                <a16:creationId xmlns:a16="http://schemas.microsoft.com/office/drawing/2014/main" id="{81673B0D-AE1C-7A4E-AD70-A962F6273F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Tree>
    <p:extLst>
      <p:ext uri="{BB962C8B-B14F-4D97-AF65-F5344CB8AC3E}">
        <p14:creationId xmlns:p14="http://schemas.microsoft.com/office/powerpoint/2010/main" val="86444148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ig Image">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sp>
        <p:nvSpPr>
          <p:cNvPr id="13" name="Text Placeholder 12">
            <a:extLst>
              <a:ext uri="{FF2B5EF4-FFF2-40B4-BE49-F238E27FC236}">
                <a16:creationId xmlns:a16="http://schemas.microsoft.com/office/drawing/2014/main" id="{48798834-FB93-5C4D-B65C-3D9C78BC576B}"/>
              </a:ext>
            </a:extLst>
          </p:cNvPr>
          <p:cNvSpPr>
            <a:spLocks noGrp="1"/>
          </p:cNvSpPr>
          <p:nvPr>
            <p:ph type="body" sz="quarter" idx="10"/>
          </p:nvPr>
        </p:nvSpPr>
        <p:spPr>
          <a:xfrm>
            <a:off x="738188" y="1575108"/>
            <a:ext cx="3449637" cy="4662180"/>
          </a:xfrm>
        </p:spPr>
        <p:txBody>
          <a:bodyPr lIns="0" tIns="0" rIns="360000" bIns="288000"/>
          <a:lstStyle>
            <a:lvl1pPr marL="0" indent="0">
              <a:lnSpc>
                <a:spcPct val="120000"/>
              </a:lnSpc>
              <a:spcBef>
                <a:spcPts val="700"/>
              </a:spcBef>
              <a:spcAft>
                <a:spcPts val="700"/>
              </a:spcAft>
              <a:buNone/>
              <a:defRPr>
                <a:solidFill>
                  <a:schemeClr val="tx1"/>
                </a:solidFill>
              </a:defRPr>
            </a:lvl1pPr>
            <a:lvl2pPr>
              <a:lnSpc>
                <a:spcPct val="120000"/>
              </a:lnSpc>
              <a:buClr>
                <a:schemeClr val="accent1"/>
              </a:buClr>
              <a:defRPr/>
            </a:lvl2pPr>
            <a:lvl3pPr>
              <a:lnSpc>
                <a:spcPct val="120000"/>
              </a:lnSpc>
              <a:defRPr/>
            </a:lvl3pPr>
            <a:lvl4pPr>
              <a:lnSpc>
                <a:spcPct val="120000"/>
              </a:lnSpc>
              <a:spcBef>
                <a:spcPts val="1400"/>
              </a:spcBef>
              <a:spcAft>
                <a:spcPts val="0"/>
              </a:spcAft>
              <a:defRPr sz="1800">
                <a:solidFill>
                  <a:schemeClr val="tx1"/>
                </a:solidFill>
              </a:defRPr>
            </a:lvl4pPr>
            <a:lvl5pPr>
              <a:lnSpc>
                <a:spcPct val="120000"/>
              </a:lnSpc>
              <a:spcBef>
                <a:spcPts val="700"/>
              </a:spcBef>
              <a:spcAft>
                <a:spcPts val="7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24" name="Shape 76">
            <a:extLst>
              <a:ext uri="{FF2B5EF4-FFF2-40B4-BE49-F238E27FC236}">
                <a16:creationId xmlns:a16="http://schemas.microsoft.com/office/drawing/2014/main" id="{FD59CEDF-C1AF-6446-9DAD-C4A6E9A8EB4A}"/>
              </a:ext>
            </a:extLst>
          </p:cNvPr>
          <p:cNvSpPr txBox="1"/>
          <p:nvPr userDrawn="1"/>
        </p:nvSpPr>
        <p:spPr>
          <a:xfrm>
            <a:off x="716154" y="6442021"/>
            <a:ext cx="2841301" cy="15388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sp>
        <p:nvSpPr>
          <p:cNvPr id="4" name="Picture Placeholder 3">
            <a:extLst>
              <a:ext uri="{FF2B5EF4-FFF2-40B4-BE49-F238E27FC236}">
                <a16:creationId xmlns:a16="http://schemas.microsoft.com/office/drawing/2014/main" id="{647203C2-3E19-084B-8619-FE4DF09D164E}"/>
              </a:ext>
            </a:extLst>
          </p:cNvPr>
          <p:cNvSpPr>
            <a:spLocks noGrp="1"/>
          </p:cNvSpPr>
          <p:nvPr>
            <p:ph type="pic" sz="quarter" idx="11"/>
          </p:nvPr>
        </p:nvSpPr>
        <p:spPr>
          <a:xfrm>
            <a:off x="4367213" y="1557502"/>
            <a:ext cx="7092950" cy="4679786"/>
          </a:xfrm>
          <a:solidFill>
            <a:schemeClr val="tx1">
              <a:alpha val="2667"/>
            </a:schemeClr>
          </a:solidFill>
        </p:spPr>
        <p:txBody>
          <a:bodyPr bIns="900000" anchor="ctr"/>
          <a:lstStyle>
            <a:lvl1pPr algn="ctr">
              <a:defRPr>
                <a:solidFill>
                  <a:schemeClr val="tx1"/>
                </a:solidFill>
              </a:defRPr>
            </a:lvl1pPr>
          </a:lstStyle>
          <a:p>
            <a:r>
              <a:rPr lang="en-US"/>
              <a:t>Click icon to add picture</a:t>
            </a:r>
            <a:endParaRPr lang="en-DE"/>
          </a:p>
        </p:txBody>
      </p:sp>
      <p:pic>
        <p:nvPicPr>
          <p:cNvPr id="2" name="Graphic 1">
            <a:extLst>
              <a:ext uri="{FF2B5EF4-FFF2-40B4-BE49-F238E27FC236}">
                <a16:creationId xmlns:a16="http://schemas.microsoft.com/office/drawing/2014/main" id="{C7A887CE-0BE9-3C40-A0E5-20CBD29553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Tree>
    <p:extLst>
      <p:ext uri="{BB962C8B-B14F-4D97-AF65-F5344CB8AC3E}">
        <p14:creationId xmlns:p14="http://schemas.microsoft.com/office/powerpoint/2010/main" val="291561220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g Image 2">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sp>
        <p:nvSpPr>
          <p:cNvPr id="13" name="Text Placeholder 12">
            <a:extLst>
              <a:ext uri="{FF2B5EF4-FFF2-40B4-BE49-F238E27FC236}">
                <a16:creationId xmlns:a16="http://schemas.microsoft.com/office/drawing/2014/main" id="{48798834-FB93-5C4D-B65C-3D9C78BC576B}"/>
              </a:ext>
            </a:extLst>
          </p:cNvPr>
          <p:cNvSpPr>
            <a:spLocks noGrp="1"/>
          </p:cNvSpPr>
          <p:nvPr>
            <p:ph type="body" sz="quarter" idx="10"/>
          </p:nvPr>
        </p:nvSpPr>
        <p:spPr>
          <a:xfrm>
            <a:off x="738188" y="1557502"/>
            <a:ext cx="3449637" cy="4679786"/>
          </a:xfrm>
          <a:solidFill>
            <a:schemeClr val="tx1"/>
          </a:solidFill>
        </p:spPr>
        <p:txBody>
          <a:bodyPr lIns="360000" tIns="360000" rIns="360000" bIns="360000"/>
          <a:lstStyle>
            <a:lvl1pPr marL="0" indent="0">
              <a:lnSpc>
                <a:spcPct val="120000"/>
              </a:lnSpc>
              <a:spcBef>
                <a:spcPts val="700"/>
              </a:spcBef>
              <a:spcAft>
                <a:spcPts val="700"/>
              </a:spcAft>
              <a:buNone/>
              <a:defRPr>
                <a:solidFill>
                  <a:schemeClr val="bg1"/>
                </a:solidFill>
              </a:defRPr>
            </a:lvl1pPr>
            <a:lvl2pPr>
              <a:lnSpc>
                <a:spcPct val="120000"/>
              </a:lnSpc>
              <a:buClr>
                <a:schemeClr val="accent1"/>
              </a:buClr>
              <a:defRPr>
                <a:solidFill>
                  <a:schemeClr val="bg1"/>
                </a:solidFill>
              </a:defRPr>
            </a:lvl2pPr>
            <a:lvl3pPr>
              <a:lnSpc>
                <a:spcPct val="120000"/>
              </a:lnSpc>
              <a:defRPr>
                <a:solidFill>
                  <a:schemeClr val="bg1"/>
                </a:solidFill>
              </a:defRPr>
            </a:lvl3pPr>
            <a:lvl4pPr>
              <a:lnSpc>
                <a:spcPct val="120000"/>
              </a:lnSpc>
              <a:spcBef>
                <a:spcPts val="1400"/>
              </a:spcBef>
              <a:spcAft>
                <a:spcPts val="0"/>
              </a:spcAft>
              <a:defRPr sz="1800">
                <a:solidFill>
                  <a:schemeClr val="bg1"/>
                </a:solidFill>
              </a:defRPr>
            </a:lvl4pPr>
            <a:lvl5pPr>
              <a:lnSpc>
                <a:spcPct val="120000"/>
              </a:lnSpc>
              <a:spcBef>
                <a:spcPts val="700"/>
              </a:spcBef>
              <a:spcAft>
                <a:spcPts val="7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24" name="Shape 76">
            <a:extLst>
              <a:ext uri="{FF2B5EF4-FFF2-40B4-BE49-F238E27FC236}">
                <a16:creationId xmlns:a16="http://schemas.microsoft.com/office/drawing/2014/main" id="{FD59CEDF-C1AF-6446-9DAD-C4A6E9A8EB4A}"/>
              </a:ext>
            </a:extLst>
          </p:cNvPr>
          <p:cNvSpPr txBox="1"/>
          <p:nvPr userDrawn="1"/>
        </p:nvSpPr>
        <p:spPr>
          <a:xfrm>
            <a:off x="716154" y="6442021"/>
            <a:ext cx="2841301"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sp>
        <p:nvSpPr>
          <p:cNvPr id="4" name="Picture Placeholder 3">
            <a:extLst>
              <a:ext uri="{FF2B5EF4-FFF2-40B4-BE49-F238E27FC236}">
                <a16:creationId xmlns:a16="http://schemas.microsoft.com/office/drawing/2014/main" id="{647203C2-3E19-084B-8619-FE4DF09D164E}"/>
              </a:ext>
            </a:extLst>
          </p:cNvPr>
          <p:cNvSpPr>
            <a:spLocks noGrp="1"/>
          </p:cNvSpPr>
          <p:nvPr>
            <p:ph type="pic" sz="quarter" idx="11"/>
          </p:nvPr>
        </p:nvSpPr>
        <p:spPr>
          <a:xfrm>
            <a:off x="4367213" y="1557502"/>
            <a:ext cx="7092950" cy="4679786"/>
          </a:xfrm>
          <a:solidFill>
            <a:schemeClr val="tx1">
              <a:alpha val="2667"/>
            </a:schemeClr>
          </a:solidFill>
        </p:spPr>
        <p:txBody>
          <a:bodyPr bIns="900000" anchor="ctr"/>
          <a:lstStyle>
            <a:lvl1pPr algn="ctr">
              <a:defRPr>
                <a:solidFill>
                  <a:schemeClr val="tx1"/>
                </a:solidFill>
              </a:defRPr>
            </a:lvl1pPr>
          </a:lstStyle>
          <a:p>
            <a:r>
              <a:rPr lang="en-US"/>
              <a:t>Click icon to add picture</a:t>
            </a:r>
            <a:endParaRPr lang="en-DE"/>
          </a:p>
        </p:txBody>
      </p:sp>
      <p:pic>
        <p:nvPicPr>
          <p:cNvPr id="2" name="Graphic 1">
            <a:extLst>
              <a:ext uri="{FF2B5EF4-FFF2-40B4-BE49-F238E27FC236}">
                <a16:creationId xmlns:a16="http://schemas.microsoft.com/office/drawing/2014/main" id="{C7A887CE-0BE9-3C40-A0E5-20CBD29553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Tree>
    <p:extLst>
      <p:ext uri="{BB962C8B-B14F-4D97-AF65-F5344CB8AC3E}">
        <p14:creationId xmlns:p14="http://schemas.microsoft.com/office/powerpoint/2010/main" val="298436424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g Image 3">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sp>
        <p:nvSpPr>
          <p:cNvPr id="13" name="Text Placeholder 12">
            <a:extLst>
              <a:ext uri="{FF2B5EF4-FFF2-40B4-BE49-F238E27FC236}">
                <a16:creationId xmlns:a16="http://schemas.microsoft.com/office/drawing/2014/main" id="{48798834-FB93-5C4D-B65C-3D9C78BC576B}"/>
              </a:ext>
            </a:extLst>
          </p:cNvPr>
          <p:cNvSpPr>
            <a:spLocks noGrp="1"/>
          </p:cNvSpPr>
          <p:nvPr>
            <p:ph type="body" sz="quarter" idx="10"/>
          </p:nvPr>
        </p:nvSpPr>
        <p:spPr>
          <a:xfrm>
            <a:off x="738188" y="1557502"/>
            <a:ext cx="3449637" cy="4679786"/>
          </a:xfrm>
          <a:solidFill>
            <a:schemeClr val="tx1">
              <a:alpha val="3000"/>
            </a:schemeClr>
          </a:solidFill>
        </p:spPr>
        <p:txBody>
          <a:bodyPr lIns="360000" tIns="360000" rIns="360000" bIns="360000"/>
          <a:lstStyle>
            <a:lvl1pPr marL="0" indent="0">
              <a:lnSpc>
                <a:spcPct val="120000"/>
              </a:lnSpc>
              <a:spcBef>
                <a:spcPts val="700"/>
              </a:spcBef>
              <a:spcAft>
                <a:spcPts val="700"/>
              </a:spcAft>
              <a:buNone/>
              <a:defRPr>
                <a:solidFill>
                  <a:schemeClr val="tx1"/>
                </a:solidFill>
              </a:defRPr>
            </a:lvl1pPr>
            <a:lvl2pPr>
              <a:lnSpc>
                <a:spcPct val="120000"/>
              </a:lnSpc>
              <a:buClr>
                <a:schemeClr val="accent1"/>
              </a:buClr>
              <a:defRPr>
                <a:solidFill>
                  <a:schemeClr val="tx1"/>
                </a:solidFill>
              </a:defRPr>
            </a:lvl2pPr>
            <a:lvl3pPr>
              <a:lnSpc>
                <a:spcPct val="120000"/>
              </a:lnSpc>
              <a:defRPr>
                <a:solidFill>
                  <a:schemeClr val="tx1"/>
                </a:solidFill>
              </a:defRPr>
            </a:lvl3pPr>
            <a:lvl4pPr>
              <a:lnSpc>
                <a:spcPct val="120000"/>
              </a:lnSpc>
              <a:spcBef>
                <a:spcPts val="1400"/>
              </a:spcBef>
              <a:spcAft>
                <a:spcPts val="0"/>
              </a:spcAft>
              <a:defRPr sz="1800">
                <a:solidFill>
                  <a:schemeClr val="tx1"/>
                </a:solidFill>
              </a:defRPr>
            </a:lvl4pPr>
            <a:lvl5pPr>
              <a:lnSpc>
                <a:spcPct val="120000"/>
              </a:lnSpc>
              <a:spcBef>
                <a:spcPts val="700"/>
              </a:spcBef>
              <a:spcAft>
                <a:spcPts val="70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24" name="Shape 76">
            <a:extLst>
              <a:ext uri="{FF2B5EF4-FFF2-40B4-BE49-F238E27FC236}">
                <a16:creationId xmlns:a16="http://schemas.microsoft.com/office/drawing/2014/main" id="{FD59CEDF-C1AF-6446-9DAD-C4A6E9A8EB4A}"/>
              </a:ext>
            </a:extLst>
          </p:cNvPr>
          <p:cNvSpPr txBox="1"/>
          <p:nvPr userDrawn="1"/>
        </p:nvSpPr>
        <p:spPr>
          <a:xfrm>
            <a:off x="716154" y="6442021"/>
            <a:ext cx="2841301" cy="15388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marR="0" indent="0" algn="l" defTabSz="914377" rtl="0" eaLnBrk="1" fontAlgn="auto" latinLnBrk="0" hangingPunct="1">
              <a:lnSpc>
                <a:spcPct val="100000"/>
              </a:lnSpc>
              <a:spcBef>
                <a:spcPts val="0"/>
              </a:spcBef>
              <a:spcAft>
                <a:spcPts val="0"/>
              </a:spcAft>
              <a:buClrTx/>
              <a:buSzTx/>
              <a:buFontTx/>
              <a:buNone/>
              <a:tabLst/>
              <a:defRPr sz="1400">
                <a:latin typeface="Avenir"/>
                <a:ea typeface="Avenir"/>
                <a:cs typeface="Avenir"/>
                <a:sym typeface="Avenir Roman"/>
              </a:defRPr>
            </a:pPr>
            <a:r>
              <a:rPr lang="en-GB" sz="1000">
                <a:solidFill>
                  <a:schemeClr val="tx1"/>
                </a:solidFill>
                <a:latin typeface="+mn-lt"/>
              </a:rPr>
              <a:t>© </a:t>
            </a:r>
            <a:r>
              <a:rPr kumimoji="0" lang="en-GB" sz="1000" b="0" i="0" u="none" strike="noStrike" kern="1200" cap="none" spc="50" normalizeH="0" baseline="0" noProof="0">
                <a:ln>
                  <a:noFill/>
                </a:ln>
                <a:solidFill>
                  <a:srgbClr val="000000"/>
                </a:solidFill>
                <a:effectLst/>
                <a:uLnTx/>
                <a:uFillTx/>
                <a:latin typeface="Pluto Sans Cond Light"/>
                <a:ea typeface="+mn-ea"/>
                <a:cs typeface="+mn-cs"/>
              </a:rPr>
              <a:t>DEDRONE.COM </a:t>
            </a:r>
            <a:r>
              <a:rPr lang="en-GB" sz="1000">
                <a:solidFill>
                  <a:schemeClr val="tx1"/>
                </a:solidFill>
                <a:latin typeface="+mn-lt"/>
              </a:rPr>
              <a:t>Privileged and Confidential</a:t>
            </a:r>
          </a:p>
        </p:txBody>
      </p:sp>
      <p:sp>
        <p:nvSpPr>
          <p:cNvPr id="4" name="Picture Placeholder 3">
            <a:extLst>
              <a:ext uri="{FF2B5EF4-FFF2-40B4-BE49-F238E27FC236}">
                <a16:creationId xmlns:a16="http://schemas.microsoft.com/office/drawing/2014/main" id="{647203C2-3E19-084B-8619-FE4DF09D164E}"/>
              </a:ext>
            </a:extLst>
          </p:cNvPr>
          <p:cNvSpPr>
            <a:spLocks noGrp="1"/>
          </p:cNvSpPr>
          <p:nvPr>
            <p:ph type="pic" sz="quarter" idx="11"/>
          </p:nvPr>
        </p:nvSpPr>
        <p:spPr>
          <a:xfrm>
            <a:off x="4367213" y="1557502"/>
            <a:ext cx="7092950" cy="4679786"/>
          </a:xfrm>
          <a:solidFill>
            <a:schemeClr val="tx1">
              <a:alpha val="2667"/>
            </a:schemeClr>
          </a:solidFill>
        </p:spPr>
        <p:txBody>
          <a:bodyPr bIns="900000" anchor="ctr"/>
          <a:lstStyle>
            <a:lvl1pPr algn="ctr">
              <a:defRPr>
                <a:solidFill>
                  <a:schemeClr val="tx1"/>
                </a:solidFill>
              </a:defRPr>
            </a:lvl1pPr>
          </a:lstStyle>
          <a:p>
            <a:r>
              <a:rPr lang="en-US"/>
              <a:t>Click icon to add picture</a:t>
            </a:r>
            <a:endParaRPr lang="en-DE"/>
          </a:p>
        </p:txBody>
      </p:sp>
      <p:pic>
        <p:nvPicPr>
          <p:cNvPr id="2" name="Graphic 1">
            <a:extLst>
              <a:ext uri="{FF2B5EF4-FFF2-40B4-BE49-F238E27FC236}">
                <a16:creationId xmlns:a16="http://schemas.microsoft.com/office/drawing/2014/main" id="{C7A887CE-0BE9-3C40-A0E5-20CBD29553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Tree>
    <p:extLst>
      <p:ext uri="{BB962C8B-B14F-4D97-AF65-F5344CB8AC3E}">
        <p14:creationId xmlns:p14="http://schemas.microsoft.com/office/powerpoint/2010/main" val="27682446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Half Image">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pic>
        <p:nvPicPr>
          <p:cNvPr id="22" name="Graphic 21">
            <a:extLst>
              <a:ext uri="{FF2B5EF4-FFF2-40B4-BE49-F238E27FC236}">
                <a16:creationId xmlns:a16="http://schemas.microsoft.com/office/drawing/2014/main" id="{B44AB751-2000-4649-95CC-0B9F89E20C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
        <p:nvSpPr>
          <p:cNvPr id="13" name="Text Placeholder 12">
            <a:extLst>
              <a:ext uri="{FF2B5EF4-FFF2-40B4-BE49-F238E27FC236}">
                <a16:creationId xmlns:a16="http://schemas.microsoft.com/office/drawing/2014/main" id="{48798834-FB93-5C4D-B65C-3D9C78BC576B}"/>
              </a:ext>
            </a:extLst>
          </p:cNvPr>
          <p:cNvSpPr>
            <a:spLocks noGrp="1"/>
          </p:cNvSpPr>
          <p:nvPr>
            <p:ph type="body" sz="quarter" idx="10"/>
          </p:nvPr>
        </p:nvSpPr>
        <p:spPr>
          <a:xfrm>
            <a:off x="738188" y="1575108"/>
            <a:ext cx="5268912" cy="4662180"/>
          </a:xfrm>
        </p:spPr>
        <p:txBody>
          <a:bodyPr lIns="0" tIns="0" rIns="540000" bIns="288000" anchor="t"/>
          <a:lstStyle>
            <a:lvl1pPr marL="0" indent="0">
              <a:lnSpc>
                <a:spcPct val="120000"/>
              </a:lnSpc>
              <a:spcBef>
                <a:spcPts val="700"/>
              </a:spcBef>
              <a:spcAft>
                <a:spcPts val="700"/>
              </a:spcAft>
              <a:buNone/>
              <a:defRPr>
                <a:solidFill>
                  <a:schemeClr val="tx1"/>
                </a:solidFill>
              </a:defRPr>
            </a:lvl1pPr>
            <a:lvl2pPr>
              <a:lnSpc>
                <a:spcPct val="120000"/>
              </a:lnSpc>
              <a:buClr>
                <a:schemeClr val="accent1"/>
              </a:buClr>
              <a:defRPr/>
            </a:lvl2pPr>
            <a:lvl3pPr>
              <a:lnSpc>
                <a:spcPct val="120000"/>
              </a:lnSpc>
              <a:defRPr/>
            </a:lvl3pPr>
            <a:lvl4pPr>
              <a:lnSpc>
                <a:spcPct val="120000"/>
              </a:lnSpc>
              <a:spcBef>
                <a:spcPts val="1400"/>
              </a:spcBef>
              <a:spcAft>
                <a:spcPts val="0"/>
              </a:spcAft>
              <a:defRPr sz="1800">
                <a:solidFill>
                  <a:schemeClr val="tx1"/>
                </a:solidFill>
              </a:defRPr>
            </a:lvl4pPr>
            <a:lvl5pPr>
              <a:lnSpc>
                <a:spcPct val="120000"/>
              </a:lnSpc>
              <a:spcBef>
                <a:spcPts val="700"/>
              </a:spcBef>
              <a:spcAft>
                <a:spcPts val="7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24" name="Shape 76">
            <a:extLst>
              <a:ext uri="{FF2B5EF4-FFF2-40B4-BE49-F238E27FC236}">
                <a16:creationId xmlns:a16="http://schemas.microsoft.com/office/drawing/2014/main" id="{FD59CEDF-C1AF-6446-9DAD-C4A6E9A8EB4A}"/>
              </a:ext>
            </a:extLst>
          </p:cNvPr>
          <p:cNvSpPr txBox="1"/>
          <p:nvPr userDrawn="1"/>
        </p:nvSpPr>
        <p:spPr>
          <a:xfrm>
            <a:off x="716154" y="6442021"/>
            <a:ext cx="2841301"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sp>
        <p:nvSpPr>
          <p:cNvPr id="10" name="Picture Placeholder 3">
            <a:extLst>
              <a:ext uri="{FF2B5EF4-FFF2-40B4-BE49-F238E27FC236}">
                <a16:creationId xmlns:a16="http://schemas.microsoft.com/office/drawing/2014/main" id="{8FF9B89F-413C-734F-BC18-5291C9C78504}"/>
              </a:ext>
            </a:extLst>
          </p:cNvPr>
          <p:cNvSpPr>
            <a:spLocks noGrp="1"/>
          </p:cNvSpPr>
          <p:nvPr>
            <p:ph type="pic" sz="quarter" idx="12"/>
          </p:nvPr>
        </p:nvSpPr>
        <p:spPr>
          <a:xfrm>
            <a:off x="6192085" y="1557502"/>
            <a:ext cx="5268912" cy="4679782"/>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spTree>
    <p:extLst>
      <p:ext uri="{BB962C8B-B14F-4D97-AF65-F5344CB8AC3E}">
        <p14:creationId xmlns:p14="http://schemas.microsoft.com/office/powerpoint/2010/main" val="247506185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mall Image">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sp>
        <p:nvSpPr>
          <p:cNvPr id="13" name="Text Placeholder 12">
            <a:extLst>
              <a:ext uri="{FF2B5EF4-FFF2-40B4-BE49-F238E27FC236}">
                <a16:creationId xmlns:a16="http://schemas.microsoft.com/office/drawing/2014/main" id="{48798834-FB93-5C4D-B65C-3D9C78BC576B}"/>
              </a:ext>
            </a:extLst>
          </p:cNvPr>
          <p:cNvSpPr>
            <a:spLocks noGrp="1"/>
          </p:cNvSpPr>
          <p:nvPr>
            <p:ph type="body" sz="quarter" idx="10"/>
          </p:nvPr>
        </p:nvSpPr>
        <p:spPr>
          <a:xfrm>
            <a:off x="738189" y="1575108"/>
            <a:ext cx="7086600" cy="4662180"/>
          </a:xfrm>
        </p:spPr>
        <p:txBody>
          <a:bodyPr lIns="0" tIns="0" rIns="720000" bIns="288000"/>
          <a:lstStyle>
            <a:lvl1pPr marL="0" indent="0">
              <a:lnSpc>
                <a:spcPct val="120000"/>
              </a:lnSpc>
              <a:spcBef>
                <a:spcPts val="700"/>
              </a:spcBef>
              <a:spcAft>
                <a:spcPts val="700"/>
              </a:spcAft>
              <a:buNone/>
              <a:defRPr>
                <a:solidFill>
                  <a:schemeClr val="tx1"/>
                </a:solidFill>
              </a:defRPr>
            </a:lvl1pPr>
            <a:lvl2pPr>
              <a:lnSpc>
                <a:spcPct val="120000"/>
              </a:lnSpc>
              <a:buClr>
                <a:schemeClr val="accent1"/>
              </a:buClr>
              <a:defRPr/>
            </a:lvl2pPr>
            <a:lvl3pPr>
              <a:lnSpc>
                <a:spcPct val="120000"/>
              </a:lnSpc>
              <a:defRPr/>
            </a:lvl3pPr>
            <a:lvl4pPr>
              <a:lnSpc>
                <a:spcPct val="120000"/>
              </a:lnSpc>
              <a:spcBef>
                <a:spcPts val="1400"/>
              </a:spcBef>
              <a:spcAft>
                <a:spcPts val="0"/>
              </a:spcAft>
              <a:defRPr sz="1800">
                <a:solidFill>
                  <a:schemeClr val="tx1"/>
                </a:solidFill>
              </a:defRPr>
            </a:lvl4pPr>
            <a:lvl5pPr>
              <a:lnSpc>
                <a:spcPct val="120000"/>
              </a:lnSpc>
              <a:spcBef>
                <a:spcPts val="700"/>
              </a:spcBef>
              <a:spcAft>
                <a:spcPts val="7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24" name="Shape 76">
            <a:extLst>
              <a:ext uri="{FF2B5EF4-FFF2-40B4-BE49-F238E27FC236}">
                <a16:creationId xmlns:a16="http://schemas.microsoft.com/office/drawing/2014/main" id="{FD59CEDF-C1AF-6446-9DAD-C4A6E9A8EB4A}"/>
              </a:ext>
            </a:extLst>
          </p:cNvPr>
          <p:cNvSpPr txBox="1"/>
          <p:nvPr userDrawn="1"/>
        </p:nvSpPr>
        <p:spPr>
          <a:xfrm>
            <a:off x="716154" y="6442021"/>
            <a:ext cx="2841301"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sp>
        <p:nvSpPr>
          <p:cNvPr id="16" name="Picture Placeholder 3">
            <a:extLst>
              <a:ext uri="{FF2B5EF4-FFF2-40B4-BE49-F238E27FC236}">
                <a16:creationId xmlns:a16="http://schemas.microsoft.com/office/drawing/2014/main" id="{3E9A2C5C-1CAF-334E-A061-D1EAFBBC8E5E}"/>
              </a:ext>
            </a:extLst>
          </p:cNvPr>
          <p:cNvSpPr>
            <a:spLocks noGrp="1"/>
          </p:cNvSpPr>
          <p:nvPr>
            <p:ph type="pic" sz="quarter" idx="12"/>
          </p:nvPr>
        </p:nvSpPr>
        <p:spPr>
          <a:xfrm>
            <a:off x="8004175" y="1557502"/>
            <a:ext cx="3456822" cy="4679782"/>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pic>
        <p:nvPicPr>
          <p:cNvPr id="3" name="Graphic 2">
            <a:extLst>
              <a:ext uri="{FF2B5EF4-FFF2-40B4-BE49-F238E27FC236}">
                <a16:creationId xmlns:a16="http://schemas.microsoft.com/office/drawing/2014/main" id="{B8C46E95-58BE-4E4E-B0A9-24E1EAA2B1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Tree>
    <p:extLst>
      <p:ext uri="{BB962C8B-B14F-4D97-AF65-F5344CB8AC3E}">
        <p14:creationId xmlns:p14="http://schemas.microsoft.com/office/powerpoint/2010/main" val="408321381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ree Images">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sp>
        <p:nvSpPr>
          <p:cNvPr id="13" name="Text Placeholder 12">
            <a:extLst>
              <a:ext uri="{FF2B5EF4-FFF2-40B4-BE49-F238E27FC236}">
                <a16:creationId xmlns:a16="http://schemas.microsoft.com/office/drawing/2014/main" id="{48798834-FB93-5C4D-B65C-3D9C78BC576B}"/>
              </a:ext>
            </a:extLst>
          </p:cNvPr>
          <p:cNvSpPr>
            <a:spLocks noGrp="1"/>
          </p:cNvSpPr>
          <p:nvPr>
            <p:ph type="body" sz="quarter" idx="10"/>
          </p:nvPr>
        </p:nvSpPr>
        <p:spPr>
          <a:xfrm>
            <a:off x="738188" y="1575108"/>
            <a:ext cx="3449637" cy="4662180"/>
          </a:xfrm>
        </p:spPr>
        <p:txBody>
          <a:bodyPr lIns="0" tIns="0" rIns="360000" bIns="288000"/>
          <a:lstStyle>
            <a:lvl1pPr marL="0" indent="0">
              <a:lnSpc>
                <a:spcPct val="120000"/>
              </a:lnSpc>
              <a:spcBef>
                <a:spcPts val="700"/>
              </a:spcBef>
              <a:spcAft>
                <a:spcPts val="700"/>
              </a:spcAft>
              <a:buNone/>
              <a:defRPr>
                <a:solidFill>
                  <a:schemeClr val="tx1"/>
                </a:solidFill>
              </a:defRPr>
            </a:lvl1pPr>
            <a:lvl2pPr>
              <a:lnSpc>
                <a:spcPct val="120000"/>
              </a:lnSpc>
              <a:buClr>
                <a:schemeClr val="accent1"/>
              </a:buClr>
              <a:defRPr/>
            </a:lvl2pPr>
            <a:lvl3pPr>
              <a:lnSpc>
                <a:spcPct val="120000"/>
              </a:lnSpc>
              <a:defRPr/>
            </a:lvl3pPr>
            <a:lvl4pPr>
              <a:lnSpc>
                <a:spcPct val="120000"/>
              </a:lnSpc>
              <a:spcBef>
                <a:spcPts val="1400"/>
              </a:spcBef>
              <a:spcAft>
                <a:spcPts val="0"/>
              </a:spcAft>
              <a:defRPr sz="1800">
                <a:solidFill>
                  <a:schemeClr val="tx1"/>
                </a:solidFill>
              </a:defRPr>
            </a:lvl4pPr>
            <a:lvl5pPr>
              <a:lnSpc>
                <a:spcPct val="120000"/>
              </a:lnSpc>
              <a:spcBef>
                <a:spcPts val="700"/>
              </a:spcBef>
              <a:spcAft>
                <a:spcPts val="7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24" name="Shape 76">
            <a:extLst>
              <a:ext uri="{FF2B5EF4-FFF2-40B4-BE49-F238E27FC236}">
                <a16:creationId xmlns:a16="http://schemas.microsoft.com/office/drawing/2014/main" id="{FD59CEDF-C1AF-6446-9DAD-C4A6E9A8EB4A}"/>
              </a:ext>
            </a:extLst>
          </p:cNvPr>
          <p:cNvSpPr txBox="1"/>
          <p:nvPr userDrawn="1"/>
        </p:nvSpPr>
        <p:spPr>
          <a:xfrm>
            <a:off x="716154" y="6442021"/>
            <a:ext cx="2841301"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sp>
        <p:nvSpPr>
          <p:cNvPr id="16" name="Picture Placeholder 3">
            <a:extLst>
              <a:ext uri="{FF2B5EF4-FFF2-40B4-BE49-F238E27FC236}">
                <a16:creationId xmlns:a16="http://schemas.microsoft.com/office/drawing/2014/main" id="{3E9A2C5C-1CAF-334E-A061-D1EAFBBC8E5E}"/>
              </a:ext>
            </a:extLst>
          </p:cNvPr>
          <p:cNvSpPr>
            <a:spLocks noGrp="1"/>
          </p:cNvSpPr>
          <p:nvPr>
            <p:ph type="pic" sz="quarter" idx="12"/>
          </p:nvPr>
        </p:nvSpPr>
        <p:spPr>
          <a:xfrm>
            <a:off x="8004175" y="1557502"/>
            <a:ext cx="3456822" cy="2249893"/>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sp>
        <p:nvSpPr>
          <p:cNvPr id="17" name="Picture Placeholder 3">
            <a:extLst>
              <a:ext uri="{FF2B5EF4-FFF2-40B4-BE49-F238E27FC236}">
                <a16:creationId xmlns:a16="http://schemas.microsoft.com/office/drawing/2014/main" id="{E1A86229-6A41-1141-A611-13B64C835485}"/>
              </a:ext>
            </a:extLst>
          </p:cNvPr>
          <p:cNvSpPr>
            <a:spLocks noGrp="1"/>
          </p:cNvSpPr>
          <p:nvPr>
            <p:ph type="pic" sz="quarter" idx="13"/>
          </p:nvPr>
        </p:nvSpPr>
        <p:spPr>
          <a:xfrm>
            <a:off x="4367213" y="1557502"/>
            <a:ext cx="3449637" cy="4679786"/>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sp>
        <p:nvSpPr>
          <p:cNvPr id="23" name="Picture Placeholder 3">
            <a:extLst>
              <a:ext uri="{FF2B5EF4-FFF2-40B4-BE49-F238E27FC236}">
                <a16:creationId xmlns:a16="http://schemas.microsoft.com/office/drawing/2014/main" id="{5A480539-7AE4-EF4E-9F1D-0B9B68B0A6E1}"/>
              </a:ext>
            </a:extLst>
          </p:cNvPr>
          <p:cNvSpPr>
            <a:spLocks noGrp="1"/>
          </p:cNvSpPr>
          <p:nvPr>
            <p:ph type="pic" sz="quarter" idx="14"/>
          </p:nvPr>
        </p:nvSpPr>
        <p:spPr>
          <a:xfrm>
            <a:off x="8004175" y="3990736"/>
            <a:ext cx="3456822" cy="2249893"/>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pic>
        <p:nvPicPr>
          <p:cNvPr id="2" name="Graphic 1">
            <a:extLst>
              <a:ext uri="{FF2B5EF4-FFF2-40B4-BE49-F238E27FC236}">
                <a16:creationId xmlns:a16="http://schemas.microsoft.com/office/drawing/2014/main" id="{1792955C-1D89-4743-82C6-8830AF7144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Tree>
    <p:extLst>
      <p:ext uri="{BB962C8B-B14F-4D97-AF65-F5344CB8AC3E}">
        <p14:creationId xmlns:p14="http://schemas.microsoft.com/office/powerpoint/2010/main" val="108129565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o Images">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sp>
        <p:nvSpPr>
          <p:cNvPr id="13" name="Text Placeholder 12">
            <a:extLst>
              <a:ext uri="{FF2B5EF4-FFF2-40B4-BE49-F238E27FC236}">
                <a16:creationId xmlns:a16="http://schemas.microsoft.com/office/drawing/2014/main" id="{48798834-FB93-5C4D-B65C-3D9C78BC576B}"/>
              </a:ext>
            </a:extLst>
          </p:cNvPr>
          <p:cNvSpPr>
            <a:spLocks noGrp="1"/>
          </p:cNvSpPr>
          <p:nvPr>
            <p:ph type="body" sz="quarter" idx="10"/>
          </p:nvPr>
        </p:nvSpPr>
        <p:spPr>
          <a:xfrm>
            <a:off x="738189" y="1575108"/>
            <a:ext cx="7086600" cy="4662180"/>
          </a:xfrm>
        </p:spPr>
        <p:txBody>
          <a:bodyPr lIns="0" tIns="0" rIns="720000" bIns="288000"/>
          <a:lstStyle>
            <a:lvl1pPr marL="0" indent="0">
              <a:lnSpc>
                <a:spcPct val="120000"/>
              </a:lnSpc>
              <a:spcBef>
                <a:spcPts val="700"/>
              </a:spcBef>
              <a:spcAft>
                <a:spcPts val="700"/>
              </a:spcAft>
              <a:buNone/>
              <a:defRPr>
                <a:solidFill>
                  <a:schemeClr val="tx1"/>
                </a:solidFill>
              </a:defRPr>
            </a:lvl1pPr>
            <a:lvl2pPr>
              <a:lnSpc>
                <a:spcPct val="120000"/>
              </a:lnSpc>
              <a:buClr>
                <a:schemeClr val="accent1"/>
              </a:buClr>
              <a:defRPr/>
            </a:lvl2pPr>
            <a:lvl3pPr>
              <a:lnSpc>
                <a:spcPct val="120000"/>
              </a:lnSpc>
              <a:defRPr/>
            </a:lvl3pPr>
            <a:lvl4pPr>
              <a:lnSpc>
                <a:spcPct val="120000"/>
              </a:lnSpc>
              <a:spcBef>
                <a:spcPts val="1400"/>
              </a:spcBef>
              <a:spcAft>
                <a:spcPts val="0"/>
              </a:spcAft>
              <a:defRPr sz="1800">
                <a:solidFill>
                  <a:schemeClr val="tx1"/>
                </a:solidFill>
              </a:defRPr>
            </a:lvl4pPr>
            <a:lvl5pPr>
              <a:lnSpc>
                <a:spcPct val="120000"/>
              </a:lnSpc>
              <a:spcBef>
                <a:spcPts val="700"/>
              </a:spcBef>
              <a:spcAft>
                <a:spcPts val="7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24" name="Shape 76">
            <a:extLst>
              <a:ext uri="{FF2B5EF4-FFF2-40B4-BE49-F238E27FC236}">
                <a16:creationId xmlns:a16="http://schemas.microsoft.com/office/drawing/2014/main" id="{FD59CEDF-C1AF-6446-9DAD-C4A6E9A8EB4A}"/>
              </a:ext>
            </a:extLst>
          </p:cNvPr>
          <p:cNvSpPr txBox="1"/>
          <p:nvPr userDrawn="1"/>
        </p:nvSpPr>
        <p:spPr>
          <a:xfrm>
            <a:off x="716154" y="6442021"/>
            <a:ext cx="2841301" cy="15388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sp>
        <p:nvSpPr>
          <p:cNvPr id="16" name="Picture Placeholder 3">
            <a:extLst>
              <a:ext uri="{FF2B5EF4-FFF2-40B4-BE49-F238E27FC236}">
                <a16:creationId xmlns:a16="http://schemas.microsoft.com/office/drawing/2014/main" id="{3E9A2C5C-1CAF-334E-A061-D1EAFBBC8E5E}"/>
              </a:ext>
            </a:extLst>
          </p:cNvPr>
          <p:cNvSpPr>
            <a:spLocks noGrp="1"/>
          </p:cNvSpPr>
          <p:nvPr>
            <p:ph type="pic" sz="quarter" idx="12"/>
          </p:nvPr>
        </p:nvSpPr>
        <p:spPr>
          <a:xfrm>
            <a:off x="8004175" y="1557502"/>
            <a:ext cx="3456822" cy="2249893"/>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sp>
        <p:nvSpPr>
          <p:cNvPr id="23" name="Picture Placeholder 3">
            <a:extLst>
              <a:ext uri="{FF2B5EF4-FFF2-40B4-BE49-F238E27FC236}">
                <a16:creationId xmlns:a16="http://schemas.microsoft.com/office/drawing/2014/main" id="{5A480539-7AE4-EF4E-9F1D-0B9B68B0A6E1}"/>
              </a:ext>
            </a:extLst>
          </p:cNvPr>
          <p:cNvSpPr>
            <a:spLocks noGrp="1"/>
          </p:cNvSpPr>
          <p:nvPr>
            <p:ph type="pic" sz="quarter" idx="14"/>
          </p:nvPr>
        </p:nvSpPr>
        <p:spPr>
          <a:xfrm>
            <a:off x="8004175" y="3990736"/>
            <a:ext cx="3456822" cy="2249893"/>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pic>
        <p:nvPicPr>
          <p:cNvPr id="3" name="Graphic 2">
            <a:extLst>
              <a:ext uri="{FF2B5EF4-FFF2-40B4-BE49-F238E27FC236}">
                <a16:creationId xmlns:a16="http://schemas.microsoft.com/office/drawing/2014/main" id="{23F6B4D4-0F13-6B4A-90BC-B5C8E24AC2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Tree>
    <p:extLst>
      <p:ext uri="{BB962C8B-B14F-4D97-AF65-F5344CB8AC3E}">
        <p14:creationId xmlns:p14="http://schemas.microsoft.com/office/powerpoint/2010/main" val="265237081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ase Study">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Case Studies</a:t>
            </a:r>
          </a:p>
        </p:txBody>
      </p:sp>
      <p:pic>
        <p:nvPicPr>
          <p:cNvPr id="3" name="Graphic 2">
            <a:extLst>
              <a:ext uri="{FF2B5EF4-FFF2-40B4-BE49-F238E27FC236}">
                <a16:creationId xmlns:a16="http://schemas.microsoft.com/office/drawing/2014/main" id="{23F6B4D4-0F13-6B4A-90BC-B5C8E24AC2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
        <p:nvSpPr>
          <p:cNvPr id="10" name="Rectangle 9">
            <a:extLst>
              <a:ext uri="{FF2B5EF4-FFF2-40B4-BE49-F238E27FC236}">
                <a16:creationId xmlns:a16="http://schemas.microsoft.com/office/drawing/2014/main" id="{09D04BC9-59C3-964D-B9FA-80167DB5CF8F}"/>
              </a:ext>
            </a:extLst>
          </p:cNvPr>
          <p:cNvSpPr/>
          <p:nvPr userDrawn="1"/>
        </p:nvSpPr>
        <p:spPr>
          <a:xfrm>
            <a:off x="731837" y="1557338"/>
            <a:ext cx="3455988" cy="195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013"/>
          </a:p>
        </p:txBody>
      </p:sp>
      <p:cxnSp>
        <p:nvCxnSpPr>
          <p:cNvPr id="11" name="Straight Connector 10">
            <a:extLst>
              <a:ext uri="{FF2B5EF4-FFF2-40B4-BE49-F238E27FC236}">
                <a16:creationId xmlns:a16="http://schemas.microsoft.com/office/drawing/2014/main" id="{B2B37520-31E7-304E-9C70-4D9303FBDC90}"/>
              </a:ext>
            </a:extLst>
          </p:cNvPr>
          <p:cNvCxnSpPr/>
          <p:nvPr userDrawn="1"/>
        </p:nvCxnSpPr>
        <p:spPr>
          <a:xfrm>
            <a:off x="7822607" y="1557338"/>
            <a:ext cx="0" cy="4688591"/>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85C7A5-E7FD-8444-B38B-017F337A413A}"/>
              </a:ext>
            </a:extLst>
          </p:cNvPr>
          <p:cNvCxnSpPr/>
          <p:nvPr userDrawn="1"/>
        </p:nvCxnSpPr>
        <p:spPr>
          <a:xfrm>
            <a:off x="11450719" y="1557338"/>
            <a:ext cx="0" cy="4688591"/>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24C0A23-63A2-C24B-9433-50B256C73A0C}"/>
              </a:ext>
            </a:extLst>
          </p:cNvPr>
          <p:cNvGrpSpPr/>
          <p:nvPr userDrawn="1"/>
        </p:nvGrpSpPr>
        <p:grpSpPr>
          <a:xfrm>
            <a:off x="1875934" y="2637904"/>
            <a:ext cx="1150070" cy="879656"/>
            <a:chOff x="1875934" y="2780907"/>
            <a:chExt cx="1150070" cy="670663"/>
          </a:xfrm>
        </p:grpSpPr>
        <p:cxnSp>
          <p:nvCxnSpPr>
            <p:cNvPr id="15" name="Straight Connector 14">
              <a:extLst>
                <a:ext uri="{FF2B5EF4-FFF2-40B4-BE49-F238E27FC236}">
                  <a16:creationId xmlns:a16="http://schemas.microsoft.com/office/drawing/2014/main" id="{AA128205-AFB1-8342-9B41-F6CE1BB2DE53}"/>
                </a:ext>
              </a:extLst>
            </p:cNvPr>
            <p:cNvCxnSpPr/>
            <p:nvPr/>
          </p:nvCxnSpPr>
          <p:spPr>
            <a:xfrm>
              <a:off x="1875934" y="2780907"/>
              <a:ext cx="0" cy="670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80849B-3228-AC4C-AB3A-29A20EECC372}"/>
                </a:ext>
              </a:extLst>
            </p:cNvPr>
            <p:cNvCxnSpPr/>
            <p:nvPr/>
          </p:nvCxnSpPr>
          <p:spPr>
            <a:xfrm>
              <a:off x="3026004" y="2780907"/>
              <a:ext cx="0" cy="670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Graphic 17">
            <a:extLst>
              <a:ext uri="{FF2B5EF4-FFF2-40B4-BE49-F238E27FC236}">
                <a16:creationId xmlns:a16="http://schemas.microsoft.com/office/drawing/2014/main" id="{ACC92803-8317-324F-8305-19C5820041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05369" y="2686349"/>
            <a:ext cx="216000" cy="216000"/>
          </a:xfrm>
          <a:prstGeom prst="rect">
            <a:avLst/>
          </a:prstGeom>
        </p:spPr>
      </p:pic>
      <p:pic>
        <p:nvPicPr>
          <p:cNvPr id="22" name="Graphic 21">
            <a:extLst>
              <a:ext uri="{FF2B5EF4-FFF2-40B4-BE49-F238E27FC236}">
                <a16:creationId xmlns:a16="http://schemas.microsoft.com/office/drawing/2014/main" id="{8614E43B-2925-D141-93E3-67BE7E2C18A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337515" y="2675322"/>
            <a:ext cx="189000" cy="216000"/>
          </a:xfrm>
          <a:prstGeom prst="rect">
            <a:avLst/>
          </a:prstGeom>
        </p:spPr>
      </p:pic>
      <p:pic>
        <p:nvPicPr>
          <p:cNvPr id="25" name="Graphic 24">
            <a:extLst>
              <a:ext uri="{FF2B5EF4-FFF2-40B4-BE49-F238E27FC236}">
                <a16:creationId xmlns:a16="http://schemas.microsoft.com/office/drawing/2014/main" id="{6CD9896E-BBB4-C64A-878A-C339B24B4AB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511021" y="2692415"/>
            <a:ext cx="162000" cy="216000"/>
          </a:xfrm>
          <a:prstGeom prst="rect">
            <a:avLst/>
          </a:prstGeom>
        </p:spPr>
      </p:pic>
      <p:pic>
        <p:nvPicPr>
          <p:cNvPr id="26" name="Graphic 25">
            <a:extLst>
              <a:ext uri="{FF2B5EF4-FFF2-40B4-BE49-F238E27FC236}">
                <a16:creationId xmlns:a16="http://schemas.microsoft.com/office/drawing/2014/main" id="{E9486844-1243-DC4E-813E-C0A76B09E23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725096" y="1597908"/>
            <a:ext cx="375860" cy="332492"/>
          </a:xfrm>
          <a:prstGeom prst="rect">
            <a:avLst/>
          </a:prstGeom>
        </p:spPr>
      </p:pic>
      <p:sp>
        <p:nvSpPr>
          <p:cNvPr id="27" name="Text Placeholder 12">
            <a:extLst>
              <a:ext uri="{FF2B5EF4-FFF2-40B4-BE49-F238E27FC236}">
                <a16:creationId xmlns:a16="http://schemas.microsoft.com/office/drawing/2014/main" id="{A5D5292B-879F-7242-8E4C-FC7D8F9F5C1F}"/>
              </a:ext>
            </a:extLst>
          </p:cNvPr>
          <p:cNvSpPr>
            <a:spLocks noGrp="1"/>
          </p:cNvSpPr>
          <p:nvPr>
            <p:ph type="body" sz="quarter" idx="10"/>
          </p:nvPr>
        </p:nvSpPr>
        <p:spPr>
          <a:xfrm>
            <a:off x="4360861" y="1627200"/>
            <a:ext cx="3461742" cy="4501970"/>
          </a:xfrm>
        </p:spPr>
        <p:txBody>
          <a:bodyPr lIns="144000" tIns="0" rIns="288000" bIns="288000"/>
          <a:lstStyle>
            <a:lvl1pPr marL="0" indent="0">
              <a:lnSpc>
                <a:spcPct val="120000"/>
              </a:lnSpc>
              <a:spcBef>
                <a:spcPts val="700"/>
              </a:spcBef>
              <a:spcAft>
                <a:spcPts val="700"/>
              </a:spcAft>
              <a:buNone/>
              <a:defRPr sz="1200">
                <a:solidFill>
                  <a:schemeClr val="tx1"/>
                </a:solidFill>
              </a:defRPr>
            </a:lvl1pPr>
            <a:lvl2pPr>
              <a:lnSpc>
                <a:spcPct val="120000"/>
              </a:lnSpc>
              <a:buClr>
                <a:schemeClr val="accent1"/>
              </a:buClr>
              <a:defRPr sz="1200"/>
            </a:lvl2pPr>
            <a:lvl3pPr>
              <a:lnSpc>
                <a:spcPct val="120000"/>
              </a:lnSpc>
              <a:defRPr sz="1200"/>
            </a:lvl3pPr>
            <a:lvl4pPr>
              <a:lnSpc>
                <a:spcPct val="120000"/>
              </a:lnSpc>
              <a:spcBef>
                <a:spcPts val="1400"/>
              </a:spcBef>
              <a:spcAft>
                <a:spcPts val="0"/>
              </a:spcAft>
              <a:defRPr sz="1200" b="0" i="0">
                <a:solidFill>
                  <a:schemeClr val="tx1"/>
                </a:solidFill>
                <a:latin typeface="Pluto Sans Cond Medium" panose="02000000000000000000" pitchFamily="2" charset="77"/>
              </a:defRPr>
            </a:lvl4pPr>
            <a:lvl5pPr>
              <a:lnSpc>
                <a:spcPct val="120000"/>
              </a:lnSpc>
              <a:spcBef>
                <a:spcPts val="700"/>
              </a:spcBef>
              <a:spcAft>
                <a:spcPts val="7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28" name="Text Placeholder 12">
            <a:extLst>
              <a:ext uri="{FF2B5EF4-FFF2-40B4-BE49-F238E27FC236}">
                <a16:creationId xmlns:a16="http://schemas.microsoft.com/office/drawing/2014/main" id="{C49D6F00-8F0D-0B41-9C21-D41100D6790C}"/>
              </a:ext>
            </a:extLst>
          </p:cNvPr>
          <p:cNvSpPr>
            <a:spLocks noGrp="1"/>
          </p:cNvSpPr>
          <p:nvPr>
            <p:ph type="body" sz="quarter" idx="11"/>
          </p:nvPr>
        </p:nvSpPr>
        <p:spPr>
          <a:xfrm>
            <a:off x="7969938" y="1627200"/>
            <a:ext cx="3461742" cy="4501970"/>
          </a:xfrm>
        </p:spPr>
        <p:txBody>
          <a:bodyPr lIns="144000" tIns="0" rIns="288000" bIns="288000"/>
          <a:lstStyle>
            <a:lvl1pPr marL="0" indent="0">
              <a:lnSpc>
                <a:spcPct val="120000"/>
              </a:lnSpc>
              <a:spcBef>
                <a:spcPts val="700"/>
              </a:spcBef>
              <a:spcAft>
                <a:spcPts val="700"/>
              </a:spcAft>
              <a:buNone/>
              <a:defRPr sz="1200">
                <a:solidFill>
                  <a:schemeClr val="tx1"/>
                </a:solidFill>
              </a:defRPr>
            </a:lvl1pPr>
            <a:lvl2pPr>
              <a:lnSpc>
                <a:spcPct val="120000"/>
              </a:lnSpc>
              <a:buClr>
                <a:schemeClr val="accent1"/>
              </a:buClr>
              <a:defRPr sz="1200"/>
            </a:lvl2pPr>
            <a:lvl3pPr>
              <a:lnSpc>
                <a:spcPct val="120000"/>
              </a:lnSpc>
              <a:defRPr sz="1200"/>
            </a:lvl3pPr>
            <a:lvl4pPr>
              <a:lnSpc>
                <a:spcPct val="120000"/>
              </a:lnSpc>
              <a:spcBef>
                <a:spcPts val="1400"/>
              </a:spcBef>
              <a:spcAft>
                <a:spcPts val="0"/>
              </a:spcAft>
              <a:defRPr sz="1200" b="0" i="0">
                <a:solidFill>
                  <a:schemeClr val="tx1"/>
                </a:solidFill>
                <a:latin typeface="Pluto Sans Cond Medium" panose="02000000000000000000" pitchFamily="2" charset="77"/>
              </a:defRPr>
            </a:lvl4pPr>
            <a:lvl5pPr>
              <a:lnSpc>
                <a:spcPct val="120000"/>
              </a:lnSpc>
              <a:spcBef>
                <a:spcPts val="700"/>
              </a:spcBef>
              <a:spcAft>
                <a:spcPts val="7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29" name="Picture Placeholder 3">
            <a:extLst>
              <a:ext uri="{FF2B5EF4-FFF2-40B4-BE49-F238E27FC236}">
                <a16:creationId xmlns:a16="http://schemas.microsoft.com/office/drawing/2014/main" id="{00023AE9-D36F-474E-9CDB-00256428A304}"/>
              </a:ext>
            </a:extLst>
          </p:cNvPr>
          <p:cNvSpPr>
            <a:spLocks noGrp="1"/>
          </p:cNvSpPr>
          <p:nvPr>
            <p:ph type="pic" sz="quarter" idx="12"/>
          </p:nvPr>
        </p:nvSpPr>
        <p:spPr>
          <a:xfrm>
            <a:off x="740522" y="3628469"/>
            <a:ext cx="3456822" cy="2604092"/>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sp>
        <p:nvSpPr>
          <p:cNvPr id="30" name="Picture Placeholder 3">
            <a:extLst>
              <a:ext uri="{FF2B5EF4-FFF2-40B4-BE49-F238E27FC236}">
                <a16:creationId xmlns:a16="http://schemas.microsoft.com/office/drawing/2014/main" id="{48ED9306-7E00-7A4F-B48A-62FDB9893BC5}"/>
              </a:ext>
            </a:extLst>
          </p:cNvPr>
          <p:cNvSpPr>
            <a:spLocks noGrp="1"/>
          </p:cNvSpPr>
          <p:nvPr>
            <p:ph type="pic" sz="quarter" idx="13" hasCustomPrompt="1"/>
          </p:nvPr>
        </p:nvSpPr>
        <p:spPr>
          <a:xfrm>
            <a:off x="878401" y="1703328"/>
            <a:ext cx="2147604" cy="725116"/>
          </a:xfrm>
          <a:solidFill>
            <a:schemeClr val="tx1"/>
          </a:solidFill>
        </p:spPr>
        <p:txBody>
          <a:bodyPr tIns="468000" bIns="0" anchor="ctr"/>
          <a:lstStyle>
            <a:lvl1pPr algn="ctr">
              <a:defRPr sz="1200">
                <a:solidFill>
                  <a:schemeClr val="bg1"/>
                </a:solidFill>
              </a:defRPr>
            </a:lvl1pPr>
          </a:lstStyle>
          <a:p>
            <a:r>
              <a:rPr lang="en-DE"/>
              <a:t>Add customer logo here</a:t>
            </a:r>
          </a:p>
        </p:txBody>
      </p:sp>
      <p:sp>
        <p:nvSpPr>
          <p:cNvPr id="2" name="Shape 76">
            <a:extLst>
              <a:ext uri="{FF2B5EF4-FFF2-40B4-BE49-F238E27FC236}">
                <a16:creationId xmlns:a16="http://schemas.microsoft.com/office/drawing/2014/main" id="{6147B142-555F-2047-9A2C-46DCE2153987}"/>
              </a:ext>
            </a:extLst>
          </p:cNvPr>
          <p:cNvSpPr txBox="1"/>
          <p:nvPr userDrawn="1"/>
        </p:nvSpPr>
        <p:spPr>
          <a:xfrm>
            <a:off x="716154" y="6442021"/>
            <a:ext cx="2841301" cy="15388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sp>
        <p:nvSpPr>
          <p:cNvPr id="5" name="Text Placeholder 4">
            <a:extLst>
              <a:ext uri="{FF2B5EF4-FFF2-40B4-BE49-F238E27FC236}">
                <a16:creationId xmlns:a16="http://schemas.microsoft.com/office/drawing/2014/main" id="{054E2832-30A5-F642-BA78-64BFB490110E}"/>
              </a:ext>
            </a:extLst>
          </p:cNvPr>
          <p:cNvSpPr>
            <a:spLocks noGrp="1"/>
          </p:cNvSpPr>
          <p:nvPr>
            <p:ph type="body" sz="quarter" idx="17"/>
          </p:nvPr>
        </p:nvSpPr>
        <p:spPr>
          <a:xfrm>
            <a:off x="738188" y="2994025"/>
            <a:ext cx="1138237" cy="521714"/>
          </a:xfrm>
        </p:spPr>
        <p:txBody>
          <a:bodyPr/>
          <a:lstStyle>
            <a:lvl1pPr algn="ctr">
              <a:defRPr sz="1000">
                <a:solidFill>
                  <a:schemeClr val="bg1"/>
                </a:solidFill>
              </a:defRPr>
            </a:lvl1pPr>
            <a:lvl2pPr algn="ctr">
              <a:defRPr sz="1000">
                <a:solidFill>
                  <a:schemeClr val="bg1"/>
                </a:solidFill>
              </a:defRPr>
            </a:lvl2pPr>
            <a:lvl3pPr algn="ctr">
              <a:defRPr sz="1000">
                <a:solidFill>
                  <a:schemeClr val="bg1"/>
                </a:solidFill>
              </a:defRPr>
            </a:lvl3pPr>
            <a:lvl4pPr algn="ctr">
              <a:defRPr sz="1000">
                <a:solidFill>
                  <a:schemeClr val="bg1"/>
                </a:solidFill>
              </a:defRPr>
            </a:lvl4pPr>
            <a:lvl5pPr algn="ct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34" name="Text Placeholder 4">
            <a:extLst>
              <a:ext uri="{FF2B5EF4-FFF2-40B4-BE49-F238E27FC236}">
                <a16:creationId xmlns:a16="http://schemas.microsoft.com/office/drawing/2014/main" id="{34994C47-352C-CC47-9607-BD02CD08238F}"/>
              </a:ext>
            </a:extLst>
          </p:cNvPr>
          <p:cNvSpPr>
            <a:spLocks noGrp="1"/>
          </p:cNvSpPr>
          <p:nvPr>
            <p:ph type="body" sz="quarter" idx="18"/>
          </p:nvPr>
        </p:nvSpPr>
        <p:spPr>
          <a:xfrm>
            <a:off x="1886856" y="2994025"/>
            <a:ext cx="1138237" cy="521714"/>
          </a:xfrm>
        </p:spPr>
        <p:txBody>
          <a:bodyPr/>
          <a:lstStyle>
            <a:lvl1pPr algn="ctr">
              <a:defRPr sz="1000">
                <a:solidFill>
                  <a:schemeClr val="bg1"/>
                </a:solidFill>
              </a:defRPr>
            </a:lvl1pPr>
            <a:lvl2pPr algn="ctr">
              <a:defRPr sz="1000">
                <a:solidFill>
                  <a:schemeClr val="bg1"/>
                </a:solidFill>
              </a:defRPr>
            </a:lvl2pPr>
            <a:lvl3pPr algn="ctr">
              <a:defRPr sz="1000">
                <a:solidFill>
                  <a:schemeClr val="bg1"/>
                </a:solidFill>
              </a:defRPr>
            </a:lvl3pPr>
            <a:lvl4pPr algn="ctr">
              <a:defRPr sz="1000">
                <a:solidFill>
                  <a:schemeClr val="bg1"/>
                </a:solidFill>
              </a:defRPr>
            </a:lvl4pPr>
            <a:lvl5pPr algn="ct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35" name="Text Placeholder 4">
            <a:extLst>
              <a:ext uri="{FF2B5EF4-FFF2-40B4-BE49-F238E27FC236}">
                <a16:creationId xmlns:a16="http://schemas.microsoft.com/office/drawing/2014/main" id="{66E88A46-AD0C-D343-ABDA-9571D1B6DC2C}"/>
              </a:ext>
            </a:extLst>
          </p:cNvPr>
          <p:cNvSpPr>
            <a:spLocks noGrp="1"/>
          </p:cNvSpPr>
          <p:nvPr>
            <p:ph type="body" sz="quarter" idx="19"/>
          </p:nvPr>
        </p:nvSpPr>
        <p:spPr>
          <a:xfrm>
            <a:off x="3035523" y="2994025"/>
            <a:ext cx="1138237" cy="521714"/>
          </a:xfrm>
        </p:spPr>
        <p:txBody>
          <a:bodyPr/>
          <a:lstStyle>
            <a:lvl1pPr algn="ctr">
              <a:defRPr sz="1000">
                <a:solidFill>
                  <a:schemeClr val="bg1"/>
                </a:solidFill>
              </a:defRPr>
            </a:lvl1pPr>
            <a:lvl2pPr algn="ctr">
              <a:defRPr sz="1000">
                <a:solidFill>
                  <a:schemeClr val="bg1"/>
                </a:solidFill>
              </a:defRPr>
            </a:lvl2pPr>
            <a:lvl3pPr algn="ctr">
              <a:defRPr sz="1000">
                <a:solidFill>
                  <a:schemeClr val="bg1"/>
                </a:solidFill>
              </a:defRPr>
            </a:lvl3pPr>
            <a:lvl4pPr algn="ctr">
              <a:defRPr sz="1000">
                <a:solidFill>
                  <a:schemeClr val="bg1"/>
                </a:solidFill>
              </a:defRPr>
            </a:lvl4pPr>
            <a:lvl5pPr algn="ct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Tree>
    <p:extLst>
      <p:ext uri="{BB962C8B-B14F-4D97-AF65-F5344CB8AC3E}">
        <p14:creationId xmlns:p14="http://schemas.microsoft.com/office/powerpoint/2010/main" val="406470445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3A1D4-5672-50D5-9D51-CE38D9D065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6782CA-F759-9A17-5328-1673AC518C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B8A40D-1BB7-6D3A-0F87-CAB2BCC74C9F}"/>
              </a:ext>
            </a:extLst>
          </p:cNvPr>
          <p:cNvSpPr>
            <a:spLocks noGrp="1"/>
          </p:cNvSpPr>
          <p:nvPr>
            <p:ph type="dt" sz="half" idx="10"/>
          </p:nvPr>
        </p:nvSpPr>
        <p:spPr/>
        <p:txBody>
          <a:bodyPr/>
          <a:lstStyle/>
          <a:p>
            <a:fld id="{E9723D80-35EE-F144-8E73-64F2E3D6DBD1}" type="datetimeFigureOut">
              <a:rPr lang="en-US" smtClean="0"/>
              <a:t>9/5/2023</a:t>
            </a:fld>
            <a:endParaRPr lang="en-US"/>
          </a:p>
        </p:txBody>
      </p:sp>
      <p:sp>
        <p:nvSpPr>
          <p:cNvPr id="5" name="Footer Placeholder 4">
            <a:extLst>
              <a:ext uri="{FF2B5EF4-FFF2-40B4-BE49-F238E27FC236}">
                <a16:creationId xmlns:a16="http://schemas.microsoft.com/office/drawing/2014/main" id="{35388DBB-118A-FEF1-64F6-373AA1762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D3901-46C3-46DA-4658-F75EE18B2A38}"/>
              </a:ext>
            </a:extLst>
          </p:cNvPr>
          <p:cNvSpPr>
            <a:spLocks noGrp="1"/>
          </p:cNvSpPr>
          <p:nvPr>
            <p:ph type="sldNum" sz="quarter" idx="12"/>
          </p:nvPr>
        </p:nvSpPr>
        <p:spPr/>
        <p:txBody>
          <a:bodyPr/>
          <a:lstStyle/>
          <a:p>
            <a:fld id="{EE2A6870-D432-C948-97FC-CC4B3D0FF6FB}" type="slidenum">
              <a:rPr lang="en-US" smtClean="0"/>
              <a:t>‹#›</a:t>
            </a:fld>
            <a:endParaRPr lang="en-US"/>
          </a:p>
        </p:txBody>
      </p:sp>
    </p:spTree>
    <p:extLst>
      <p:ext uri="{BB962C8B-B14F-4D97-AF65-F5344CB8AC3E}">
        <p14:creationId xmlns:p14="http://schemas.microsoft.com/office/powerpoint/2010/main" val="2250409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uzzle Page">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sp>
        <p:nvSpPr>
          <p:cNvPr id="13" name="Text Placeholder 12">
            <a:extLst>
              <a:ext uri="{FF2B5EF4-FFF2-40B4-BE49-F238E27FC236}">
                <a16:creationId xmlns:a16="http://schemas.microsoft.com/office/drawing/2014/main" id="{48798834-FB93-5C4D-B65C-3D9C78BC576B}"/>
              </a:ext>
            </a:extLst>
          </p:cNvPr>
          <p:cNvSpPr>
            <a:spLocks noGrp="1"/>
          </p:cNvSpPr>
          <p:nvPr>
            <p:ph type="body" sz="quarter" idx="10"/>
          </p:nvPr>
        </p:nvSpPr>
        <p:spPr>
          <a:xfrm>
            <a:off x="8004176" y="1557338"/>
            <a:ext cx="3446752" cy="4679950"/>
          </a:xfrm>
          <a:solidFill>
            <a:schemeClr val="tx1"/>
          </a:solidFill>
        </p:spPr>
        <p:txBody>
          <a:bodyPr lIns="360000" tIns="360000" rIns="360000" bIns="0"/>
          <a:lstStyle>
            <a:lvl1pPr marL="0" indent="0">
              <a:lnSpc>
                <a:spcPct val="120000"/>
              </a:lnSpc>
              <a:spcBef>
                <a:spcPts val="700"/>
              </a:spcBef>
              <a:spcAft>
                <a:spcPts val="700"/>
              </a:spcAft>
              <a:buNone/>
              <a:defRPr>
                <a:solidFill>
                  <a:schemeClr val="bg1"/>
                </a:solidFill>
              </a:defRPr>
            </a:lvl1pPr>
            <a:lvl2pPr>
              <a:lnSpc>
                <a:spcPct val="120000"/>
              </a:lnSpc>
              <a:buClr>
                <a:schemeClr val="accent1"/>
              </a:buClr>
              <a:defRPr>
                <a:solidFill>
                  <a:schemeClr val="bg1"/>
                </a:solidFill>
              </a:defRPr>
            </a:lvl2pPr>
            <a:lvl3pPr>
              <a:lnSpc>
                <a:spcPct val="120000"/>
              </a:lnSpc>
              <a:defRPr>
                <a:solidFill>
                  <a:schemeClr val="bg1"/>
                </a:solidFill>
              </a:defRPr>
            </a:lvl3pPr>
            <a:lvl4pPr>
              <a:lnSpc>
                <a:spcPct val="120000"/>
              </a:lnSpc>
              <a:spcBef>
                <a:spcPts val="1400"/>
              </a:spcBef>
              <a:spcAft>
                <a:spcPts val="0"/>
              </a:spcAft>
              <a:defRPr sz="1800">
                <a:solidFill>
                  <a:schemeClr val="bg1"/>
                </a:solidFill>
              </a:defRPr>
            </a:lvl4pPr>
            <a:lvl5pPr>
              <a:lnSpc>
                <a:spcPct val="120000"/>
              </a:lnSpc>
              <a:spcBef>
                <a:spcPts val="700"/>
              </a:spcBef>
              <a:spcAft>
                <a:spcPts val="7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16" name="Picture Placeholder 3">
            <a:extLst>
              <a:ext uri="{FF2B5EF4-FFF2-40B4-BE49-F238E27FC236}">
                <a16:creationId xmlns:a16="http://schemas.microsoft.com/office/drawing/2014/main" id="{3E9A2C5C-1CAF-334E-A061-D1EAFBBC8E5E}"/>
              </a:ext>
            </a:extLst>
          </p:cNvPr>
          <p:cNvSpPr>
            <a:spLocks noGrp="1"/>
          </p:cNvSpPr>
          <p:nvPr>
            <p:ph type="pic" sz="quarter" idx="12"/>
          </p:nvPr>
        </p:nvSpPr>
        <p:spPr>
          <a:xfrm>
            <a:off x="723900" y="3981450"/>
            <a:ext cx="3456822" cy="2249893"/>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sp>
        <p:nvSpPr>
          <p:cNvPr id="23" name="Picture Placeholder 3">
            <a:extLst>
              <a:ext uri="{FF2B5EF4-FFF2-40B4-BE49-F238E27FC236}">
                <a16:creationId xmlns:a16="http://schemas.microsoft.com/office/drawing/2014/main" id="{5A480539-7AE4-EF4E-9F1D-0B9B68B0A6E1}"/>
              </a:ext>
            </a:extLst>
          </p:cNvPr>
          <p:cNvSpPr>
            <a:spLocks noGrp="1"/>
          </p:cNvSpPr>
          <p:nvPr>
            <p:ph type="pic" sz="quarter" idx="14"/>
          </p:nvPr>
        </p:nvSpPr>
        <p:spPr>
          <a:xfrm>
            <a:off x="4367966" y="3981450"/>
            <a:ext cx="3456822" cy="2249893"/>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pic>
        <p:nvPicPr>
          <p:cNvPr id="3" name="Graphic 2">
            <a:extLst>
              <a:ext uri="{FF2B5EF4-FFF2-40B4-BE49-F238E27FC236}">
                <a16:creationId xmlns:a16="http://schemas.microsoft.com/office/drawing/2014/main" id="{23F6B4D4-0F13-6B4A-90BC-B5C8E24AC2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
        <p:nvSpPr>
          <p:cNvPr id="10" name="Text Placeholder 4">
            <a:extLst>
              <a:ext uri="{FF2B5EF4-FFF2-40B4-BE49-F238E27FC236}">
                <a16:creationId xmlns:a16="http://schemas.microsoft.com/office/drawing/2014/main" id="{E6B3413F-9135-9743-B349-7E20670DC6A8}"/>
              </a:ext>
            </a:extLst>
          </p:cNvPr>
          <p:cNvSpPr txBox="1">
            <a:spLocks/>
          </p:cNvSpPr>
          <p:nvPr userDrawn="1"/>
        </p:nvSpPr>
        <p:spPr>
          <a:xfrm>
            <a:off x="729739" y="1557337"/>
            <a:ext cx="7095049" cy="2249893"/>
          </a:xfrm>
          <a:prstGeom prst="rect">
            <a:avLst/>
          </a:prstGeom>
          <a:solidFill>
            <a:schemeClr val="accent1"/>
          </a:solidFill>
          <a:ln>
            <a:noFill/>
          </a:ln>
        </p:spPr>
        <p:txBody>
          <a:bodyPr vert="horz" lIns="360000" tIns="360000" rIns="360000" bIns="288000" rtlCol="0" anchor="t">
            <a:noAutofit/>
          </a:bodyPr>
          <a:lstStyle>
            <a:lvl1pPr marL="0" indent="0" algn="l" defTabSz="914377" rtl="0" eaLnBrk="1" latinLnBrk="0" hangingPunct="1">
              <a:lnSpc>
                <a:spcPct val="120000"/>
              </a:lnSpc>
              <a:spcBef>
                <a:spcPts val="700"/>
              </a:spcBef>
              <a:spcAft>
                <a:spcPts val="700"/>
              </a:spcAft>
              <a:buFont typeface="Arial" panose="020B0604020202020204" pitchFamily="34" charset="0"/>
              <a:buNone/>
              <a:defRPr lang="de-DE" sz="1400" b="0" kern="1200">
                <a:solidFill>
                  <a:schemeClr val="tx1"/>
                </a:solidFill>
                <a:latin typeface="+mn-lt"/>
                <a:ea typeface="+mn-ea"/>
                <a:cs typeface="+mn-cs"/>
              </a:defRPr>
            </a:lvl1pPr>
            <a:lvl2pPr marL="479988" indent="-239994" algn="l" defTabSz="914377" rtl="0" eaLnBrk="1" latinLnBrk="0" hangingPunct="1">
              <a:lnSpc>
                <a:spcPct val="12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719982" indent="-239994" algn="l" defTabSz="914377" rtl="0" eaLnBrk="1" latinLnBrk="0" hangingPunct="1">
              <a:lnSpc>
                <a:spcPct val="120000"/>
              </a:lnSpc>
              <a:spcBef>
                <a:spcPts val="500"/>
              </a:spcBef>
              <a:buFont typeface="Symbol" panose="05050102010706020507" pitchFamily="18" charset="2"/>
              <a:buChar char="-"/>
              <a:defRPr sz="1400" kern="1200">
                <a:solidFill>
                  <a:schemeClr val="tx1"/>
                </a:solidFill>
                <a:latin typeface="+mn-lt"/>
                <a:ea typeface="+mn-ea"/>
                <a:cs typeface="+mn-cs"/>
              </a:defRPr>
            </a:lvl3pPr>
            <a:lvl4pPr marL="0" indent="0" algn="l" defTabSz="914377" rtl="0" eaLnBrk="1" latinLnBrk="0" hangingPunct="1">
              <a:lnSpc>
                <a:spcPct val="120000"/>
              </a:lnSpc>
              <a:spcBef>
                <a:spcPts val="1400"/>
              </a:spcBef>
              <a:spcAft>
                <a:spcPts val="0"/>
              </a:spcAft>
              <a:buFontTx/>
              <a:buNone/>
              <a:defRPr sz="1800" kern="1200">
                <a:solidFill>
                  <a:schemeClr val="tx1"/>
                </a:solidFill>
                <a:latin typeface="+mn-lt"/>
                <a:ea typeface="+mn-ea"/>
                <a:cs typeface="+mn-cs"/>
              </a:defRPr>
            </a:lvl4pPr>
            <a:lvl5pPr marL="0" indent="0" algn="l" defTabSz="914377" rtl="0" eaLnBrk="1" latinLnBrk="0" hangingPunct="1">
              <a:lnSpc>
                <a:spcPct val="120000"/>
              </a:lnSpc>
              <a:spcBef>
                <a:spcPts val="700"/>
              </a:spcBef>
              <a:spcAft>
                <a:spcPts val="700"/>
              </a:spcAft>
              <a:buFontTx/>
              <a:buNone/>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solidFill>
                <a:schemeClr val="bg1"/>
              </a:solidFill>
            </a:endParaRPr>
          </a:p>
        </p:txBody>
      </p:sp>
      <p:sp>
        <p:nvSpPr>
          <p:cNvPr id="4" name="Text Placeholder 3">
            <a:extLst>
              <a:ext uri="{FF2B5EF4-FFF2-40B4-BE49-F238E27FC236}">
                <a16:creationId xmlns:a16="http://schemas.microsoft.com/office/drawing/2014/main" id="{65FB5EE0-443D-7747-8F8F-D9360CF795E2}"/>
              </a:ext>
            </a:extLst>
          </p:cNvPr>
          <p:cNvSpPr>
            <a:spLocks noGrp="1"/>
          </p:cNvSpPr>
          <p:nvPr>
            <p:ph type="body" sz="quarter" idx="16" hasCustomPrompt="1"/>
          </p:nvPr>
        </p:nvSpPr>
        <p:spPr>
          <a:xfrm>
            <a:off x="723900" y="5707487"/>
            <a:ext cx="3463925" cy="529802"/>
          </a:xfrm>
          <a:gradFill>
            <a:gsLst>
              <a:gs pos="0">
                <a:schemeClr val="tx1">
                  <a:alpha val="0"/>
                </a:schemeClr>
              </a:gs>
              <a:gs pos="100000">
                <a:schemeClr val="tx2">
                  <a:alpha val="89909"/>
                </a:schemeClr>
              </a:gs>
            </a:gsLst>
            <a:lin ang="5400000" scaled="1"/>
          </a:gradFill>
        </p:spPr>
        <p:txBody>
          <a:bodyPr lIns="180000" rIns="180000" anchor="ctr"/>
          <a:lstStyle>
            <a:lvl1pPr>
              <a:defRPr sz="1000">
                <a:solidFill>
                  <a:schemeClr val="bg1"/>
                </a:solidFill>
              </a:defRPr>
            </a:lvl1pPr>
          </a:lstStyle>
          <a:p>
            <a:pPr lvl="0"/>
            <a:r>
              <a:rPr lang="en-GB"/>
              <a:t>Image description</a:t>
            </a:r>
            <a:endParaRPr lang="en-DE"/>
          </a:p>
        </p:txBody>
      </p:sp>
      <p:sp>
        <p:nvSpPr>
          <p:cNvPr id="18" name="Text Placeholder 3">
            <a:extLst>
              <a:ext uri="{FF2B5EF4-FFF2-40B4-BE49-F238E27FC236}">
                <a16:creationId xmlns:a16="http://schemas.microsoft.com/office/drawing/2014/main" id="{E918C9AD-2730-8D4C-B067-8701E07AA7B7}"/>
              </a:ext>
            </a:extLst>
          </p:cNvPr>
          <p:cNvSpPr>
            <a:spLocks noGrp="1"/>
          </p:cNvSpPr>
          <p:nvPr>
            <p:ph type="body" sz="quarter" idx="17" hasCustomPrompt="1"/>
          </p:nvPr>
        </p:nvSpPr>
        <p:spPr>
          <a:xfrm>
            <a:off x="4367966" y="5707487"/>
            <a:ext cx="3463925" cy="529802"/>
          </a:xfrm>
          <a:gradFill>
            <a:gsLst>
              <a:gs pos="0">
                <a:schemeClr val="tx1">
                  <a:alpha val="0"/>
                </a:schemeClr>
              </a:gs>
              <a:gs pos="100000">
                <a:schemeClr val="tx2">
                  <a:alpha val="89909"/>
                </a:schemeClr>
              </a:gs>
            </a:gsLst>
            <a:lin ang="5400000" scaled="1"/>
          </a:gradFill>
        </p:spPr>
        <p:txBody>
          <a:bodyPr lIns="180000" rIns="180000" anchor="ctr"/>
          <a:lstStyle>
            <a:lvl1pPr>
              <a:defRPr sz="1000">
                <a:solidFill>
                  <a:schemeClr val="bg1"/>
                </a:solidFill>
              </a:defRPr>
            </a:lvl1pPr>
          </a:lstStyle>
          <a:p>
            <a:pPr lvl="0"/>
            <a:r>
              <a:rPr lang="en-GB"/>
              <a:t>Image description</a:t>
            </a:r>
            <a:endParaRPr lang="en-DE"/>
          </a:p>
        </p:txBody>
      </p:sp>
      <p:sp>
        <p:nvSpPr>
          <p:cNvPr id="2" name="Shape 76">
            <a:extLst>
              <a:ext uri="{FF2B5EF4-FFF2-40B4-BE49-F238E27FC236}">
                <a16:creationId xmlns:a16="http://schemas.microsoft.com/office/drawing/2014/main" id="{369DAA70-C762-C641-A50A-54155EA0F383}"/>
              </a:ext>
            </a:extLst>
          </p:cNvPr>
          <p:cNvSpPr txBox="1"/>
          <p:nvPr userDrawn="1"/>
        </p:nvSpPr>
        <p:spPr>
          <a:xfrm>
            <a:off x="716154" y="6442021"/>
            <a:ext cx="2841301" cy="15388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spTree>
    <p:extLst>
      <p:ext uri="{BB962C8B-B14F-4D97-AF65-F5344CB8AC3E}">
        <p14:creationId xmlns:p14="http://schemas.microsoft.com/office/powerpoint/2010/main" val="4912464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uzzle Page 2">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sp>
        <p:nvSpPr>
          <p:cNvPr id="13" name="Text Placeholder 12">
            <a:extLst>
              <a:ext uri="{FF2B5EF4-FFF2-40B4-BE49-F238E27FC236}">
                <a16:creationId xmlns:a16="http://schemas.microsoft.com/office/drawing/2014/main" id="{48798834-FB93-5C4D-B65C-3D9C78BC576B}"/>
              </a:ext>
            </a:extLst>
          </p:cNvPr>
          <p:cNvSpPr>
            <a:spLocks noGrp="1"/>
          </p:cNvSpPr>
          <p:nvPr>
            <p:ph type="body" sz="quarter" idx="10"/>
          </p:nvPr>
        </p:nvSpPr>
        <p:spPr>
          <a:xfrm>
            <a:off x="8004176" y="1557338"/>
            <a:ext cx="3446752" cy="4679950"/>
          </a:xfrm>
          <a:solidFill>
            <a:schemeClr val="tx1"/>
          </a:solidFill>
        </p:spPr>
        <p:txBody>
          <a:bodyPr lIns="360000" tIns="360000" rIns="360000" bIns="0"/>
          <a:lstStyle>
            <a:lvl1pPr marL="0" indent="0">
              <a:lnSpc>
                <a:spcPct val="120000"/>
              </a:lnSpc>
              <a:spcBef>
                <a:spcPts val="700"/>
              </a:spcBef>
              <a:spcAft>
                <a:spcPts val="700"/>
              </a:spcAft>
              <a:buNone/>
              <a:defRPr>
                <a:solidFill>
                  <a:schemeClr val="bg1"/>
                </a:solidFill>
              </a:defRPr>
            </a:lvl1pPr>
            <a:lvl2pPr>
              <a:lnSpc>
                <a:spcPct val="120000"/>
              </a:lnSpc>
              <a:buClr>
                <a:schemeClr val="accent1"/>
              </a:buClr>
              <a:defRPr>
                <a:solidFill>
                  <a:schemeClr val="bg1"/>
                </a:solidFill>
              </a:defRPr>
            </a:lvl2pPr>
            <a:lvl3pPr>
              <a:lnSpc>
                <a:spcPct val="120000"/>
              </a:lnSpc>
              <a:defRPr>
                <a:solidFill>
                  <a:schemeClr val="bg1"/>
                </a:solidFill>
              </a:defRPr>
            </a:lvl3pPr>
            <a:lvl4pPr>
              <a:lnSpc>
                <a:spcPct val="120000"/>
              </a:lnSpc>
              <a:spcBef>
                <a:spcPts val="1400"/>
              </a:spcBef>
              <a:spcAft>
                <a:spcPts val="0"/>
              </a:spcAft>
              <a:defRPr sz="1800">
                <a:solidFill>
                  <a:schemeClr val="bg1"/>
                </a:solidFill>
              </a:defRPr>
            </a:lvl4pPr>
            <a:lvl5pPr>
              <a:lnSpc>
                <a:spcPct val="120000"/>
              </a:lnSpc>
              <a:spcBef>
                <a:spcPts val="700"/>
              </a:spcBef>
              <a:spcAft>
                <a:spcPts val="7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24" name="Shape 76">
            <a:extLst>
              <a:ext uri="{FF2B5EF4-FFF2-40B4-BE49-F238E27FC236}">
                <a16:creationId xmlns:a16="http://schemas.microsoft.com/office/drawing/2014/main" id="{FD59CEDF-C1AF-6446-9DAD-C4A6E9A8EB4A}"/>
              </a:ext>
            </a:extLst>
          </p:cNvPr>
          <p:cNvSpPr txBox="1"/>
          <p:nvPr userDrawn="1"/>
        </p:nvSpPr>
        <p:spPr>
          <a:xfrm>
            <a:off x="716154" y="6442021"/>
            <a:ext cx="2841301" cy="15388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sp>
        <p:nvSpPr>
          <p:cNvPr id="16" name="Picture Placeholder 3">
            <a:extLst>
              <a:ext uri="{FF2B5EF4-FFF2-40B4-BE49-F238E27FC236}">
                <a16:creationId xmlns:a16="http://schemas.microsoft.com/office/drawing/2014/main" id="{3E9A2C5C-1CAF-334E-A061-D1EAFBBC8E5E}"/>
              </a:ext>
            </a:extLst>
          </p:cNvPr>
          <p:cNvSpPr>
            <a:spLocks noGrp="1"/>
          </p:cNvSpPr>
          <p:nvPr>
            <p:ph type="pic" sz="quarter" idx="12"/>
          </p:nvPr>
        </p:nvSpPr>
        <p:spPr>
          <a:xfrm>
            <a:off x="723900" y="3981450"/>
            <a:ext cx="3456822" cy="2249893"/>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sp>
        <p:nvSpPr>
          <p:cNvPr id="23" name="Picture Placeholder 3">
            <a:extLst>
              <a:ext uri="{FF2B5EF4-FFF2-40B4-BE49-F238E27FC236}">
                <a16:creationId xmlns:a16="http://schemas.microsoft.com/office/drawing/2014/main" id="{5A480539-7AE4-EF4E-9F1D-0B9B68B0A6E1}"/>
              </a:ext>
            </a:extLst>
          </p:cNvPr>
          <p:cNvSpPr>
            <a:spLocks noGrp="1"/>
          </p:cNvSpPr>
          <p:nvPr>
            <p:ph type="pic" sz="quarter" idx="14"/>
          </p:nvPr>
        </p:nvSpPr>
        <p:spPr>
          <a:xfrm>
            <a:off x="4367966" y="3981450"/>
            <a:ext cx="3456822" cy="2249893"/>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pic>
        <p:nvPicPr>
          <p:cNvPr id="3" name="Graphic 2">
            <a:extLst>
              <a:ext uri="{FF2B5EF4-FFF2-40B4-BE49-F238E27FC236}">
                <a16:creationId xmlns:a16="http://schemas.microsoft.com/office/drawing/2014/main" id="{23F6B4D4-0F13-6B4A-90BC-B5C8E24AC2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
        <p:nvSpPr>
          <p:cNvPr id="10" name="Text Placeholder 4">
            <a:extLst>
              <a:ext uri="{FF2B5EF4-FFF2-40B4-BE49-F238E27FC236}">
                <a16:creationId xmlns:a16="http://schemas.microsoft.com/office/drawing/2014/main" id="{E6B3413F-9135-9743-B349-7E20670DC6A8}"/>
              </a:ext>
            </a:extLst>
          </p:cNvPr>
          <p:cNvSpPr txBox="1">
            <a:spLocks/>
          </p:cNvSpPr>
          <p:nvPr userDrawn="1"/>
        </p:nvSpPr>
        <p:spPr>
          <a:xfrm>
            <a:off x="729740" y="1557337"/>
            <a:ext cx="3463926" cy="2249893"/>
          </a:xfrm>
          <a:prstGeom prst="rect">
            <a:avLst/>
          </a:prstGeom>
          <a:solidFill>
            <a:schemeClr val="accent1"/>
          </a:solidFill>
          <a:ln>
            <a:noFill/>
          </a:ln>
        </p:spPr>
        <p:txBody>
          <a:bodyPr vert="horz" lIns="360000" tIns="360000" rIns="360000" bIns="288000" rtlCol="0" anchor="t">
            <a:noAutofit/>
          </a:bodyPr>
          <a:lstStyle>
            <a:lvl1pPr marL="0" indent="0" algn="l" defTabSz="914377" rtl="0" eaLnBrk="1" latinLnBrk="0" hangingPunct="1">
              <a:lnSpc>
                <a:spcPct val="120000"/>
              </a:lnSpc>
              <a:spcBef>
                <a:spcPts val="700"/>
              </a:spcBef>
              <a:spcAft>
                <a:spcPts val="700"/>
              </a:spcAft>
              <a:buFont typeface="Arial" panose="020B0604020202020204" pitchFamily="34" charset="0"/>
              <a:buNone/>
              <a:defRPr lang="de-DE" sz="1400" b="0" kern="1200">
                <a:solidFill>
                  <a:schemeClr val="tx1"/>
                </a:solidFill>
                <a:latin typeface="+mn-lt"/>
                <a:ea typeface="+mn-ea"/>
                <a:cs typeface="+mn-cs"/>
              </a:defRPr>
            </a:lvl1pPr>
            <a:lvl2pPr marL="479988" indent="-239994" algn="l" defTabSz="914377" rtl="0" eaLnBrk="1" latinLnBrk="0" hangingPunct="1">
              <a:lnSpc>
                <a:spcPct val="12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719982" indent="-239994" algn="l" defTabSz="914377" rtl="0" eaLnBrk="1" latinLnBrk="0" hangingPunct="1">
              <a:lnSpc>
                <a:spcPct val="120000"/>
              </a:lnSpc>
              <a:spcBef>
                <a:spcPts val="500"/>
              </a:spcBef>
              <a:buFont typeface="Symbol" panose="05050102010706020507" pitchFamily="18" charset="2"/>
              <a:buChar char="-"/>
              <a:defRPr sz="1400" kern="1200">
                <a:solidFill>
                  <a:schemeClr val="tx1"/>
                </a:solidFill>
                <a:latin typeface="+mn-lt"/>
                <a:ea typeface="+mn-ea"/>
                <a:cs typeface="+mn-cs"/>
              </a:defRPr>
            </a:lvl3pPr>
            <a:lvl4pPr marL="0" indent="0" algn="l" defTabSz="914377" rtl="0" eaLnBrk="1" latinLnBrk="0" hangingPunct="1">
              <a:lnSpc>
                <a:spcPct val="120000"/>
              </a:lnSpc>
              <a:spcBef>
                <a:spcPts val="1400"/>
              </a:spcBef>
              <a:spcAft>
                <a:spcPts val="0"/>
              </a:spcAft>
              <a:buFontTx/>
              <a:buNone/>
              <a:defRPr sz="1800" kern="1200">
                <a:solidFill>
                  <a:schemeClr val="tx1"/>
                </a:solidFill>
                <a:latin typeface="+mn-lt"/>
                <a:ea typeface="+mn-ea"/>
                <a:cs typeface="+mn-cs"/>
              </a:defRPr>
            </a:lvl4pPr>
            <a:lvl5pPr marL="0" indent="0" algn="l" defTabSz="914377" rtl="0" eaLnBrk="1" latinLnBrk="0" hangingPunct="1">
              <a:lnSpc>
                <a:spcPct val="120000"/>
              </a:lnSpc>
              <a:spcBef>
                <a:spcPts val="700"/>
              </a:spcBef>
              <a:spcAft>
                <a:spcPts val="700"/>
              </a:spcAft>
              <a:buFontTx/>
              <a:buNone/>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solidFill>
                <a:schemeClr val="bg1"/>
              </a:solidFill>
            </a:endParaRPr>
          </a:p>
        </p:txBody>
      </p:sp>
      <p:sp>
        <p:nvSpPr>
          <p:cNvPr id="4" name="Text Placeholder 3">
            <a:extLst>
              <a:ext uri="{FF2B5EF4-FFF2-40B4-BE49-F238E27FC236}">
                <a16:creationId xmlns:a16="http://schemas.microsoft.com/office/drawing/2014/main" id="{65FB5EE0-443D-7747-8F8F-D9360CF795E2}"/>
              </a:ext>
            </a:extLst>
          </p:cNvPr>
          <p:cNvSpPr>
            <a:spLocks noGrp="1"/>
          </p:cNvSpPr>
          <p:nvPr>
            <p:ph type="body" sz="quarter" idx="16" hasCustomPrompt="1"/>
          </p:nvPr>
        </p:nvSpPr>
        <p:spPr>
          <a:xfrm>
            <a:off x="723900" y="5707487"/>
            <a:ext cx="3463925" cy="529802"/>
          </a:xfrm>
          <a:gradFill>
            <a:gsLst>
              <a:gs pos="0">
                <a:schemeClr val="tx1">
                  <a:alpha val="0"/>
                </a:schemeClr>
              </a:gs>
              <a:gs pos="100000">
                <a:schemeClr val="tx2">
                  <a:alpha val="89909"/>
                </a:schemeClr>
              </a:gs>
            </a:gsLst>
            <a:lin ang="5400000" scaled="1"/>
          </a:gradFill>
        </p:spPr>
        <p:txBody>
          <a:bodyPr lIns="180000" rIns="180000" anchor="ctr"/>
          <a:lstStyle>
            <a:lvl1pPr>
              <a:defRPr sz="1000">
                <a:solidFill>
                  <a:schemeClr val="bg1"/>
                </a:solidFill>
              </a:defRPr>
            </a:lvl1pPr>
          </a:lstStyle>
          <a:p>
            <a:pPr lvl="0"/>
            <a:r>
              <a:rPr lang="en-GB"/>
              <a:t>Image description</a:t>
            </a:r>
            <a:endParaRPr lang="en-DE"/>
          </a:p>
        </p:txBody>
      </p:sp>
      <p:sp>
        <p:nvSpPr>
          <p:cNvPr id="18" name="Text Placeholder 3">
            <a:extLst>
              <a:ext uri="{FF2B5EF4-FFF2-40B4-BE49-F238E27FC236}">
                <a16:creationId xmlns:a16="http://schemas.microsoft.com/office/drawing/2014/main" id="{E918C9AD-2730-8D4C-B067-8701E07AA7B7}"/>
              </a:ext>
            </a:extLst>
          </p:cNvPr>
          <p:cNvSpPr>
            <a:spLocks noGrp="1"/>
          </p:cNvSpPr>
          <p:nvPr>
            <p:ph type="body" sz="quarter" idx="17" hasCustomPrompt="1"/>
          </p:nvPr>
        </p:nvSpPr>
        <p:spPr>
          <a:xfrm>
            <a:off x="4367966" y="5707487"/>
            <a:ext cx="3463925" cy="529802"/>
          </a:xfrm>
          <a:gradFill>
            <a:gsLst>
              <a:gs pos="0">
                <a:schemeClr val="tx1">
                  <a:alpha val="0"/>
                </a:schemeClr>
              </a:gs>
              <a:gs pos="100000">
                <a:schemeClr val="tx2">
                  <a:alpha val="89909"/>
                </a:schemeClr>
              </a:gs>
            </a:gsLst>
            <a:lin ang="5400000" scaled="1"/>
          </a:gradFill>
        </p:spPr>
        <p:txBody>
          <a:bodyPr lIns="180000" rIns="180000" anchor="ctr"/>
          <a:lstStyle>
            <a:lvl1pPr>
              <a:defRPr sz="1000">
                <a:solidFill>
                  <a:schemeClr val="bg1"/>
                </a:solidFill>
              </a:defRPr>
            </a:lvl1pPr>
          </a:lstStyle>
          <a:p>
            <a:pPr lvl="0"/>
            <a:r>
              <a:rPr lang="en-GB"/>
              <a:t>Image description</a:t>
            </a:r>
            <a:endParaRPr lang="en-DE"/>
          </a:p>
        </p:txBody>
      </p:sp>
      <p:sp>
        <p:nvSpPr>
          <p:cNvPr id="14" name="Picture Placeholder 3">
            <a:extLst>
              <a:ext uri="{FF2B5EF4-FFF2-40B4-BE49-F238E27FC236}">
                <a16:creationId xmlns:a16="http://schemas.microsoft.com/office/drawing/2014/main" id="{F4106628-7D82-CC4A-BFF3-9C6A9CDD10B3}"/>
              </a:ext>
            </a:extLst>
          </p:cNvPr>
          <p:cNvSpPr>
            <a:spLocks noGrp="1"/>
          </p:cNvSpPr>
          <p:nvPr>
            <p:ph type="pic" sz="quarter" idx="18"/>
          </p:nvPr>
        </p:nvSpPr>
        <p:spPr>
          <a:xfrm>
            <a:off x="4367966" y="1558290"/>
            <a:ext cx="3456822" cy="2249893"/>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sp>
        <p:nvSpPr>
          <p:cNvPr id="15" name="Text Placeholder 3">
            <a:extLst>
              <a:ext uri="{FF2B5EF4-FFF2-40B4-BE49-F238E27FC236}">
                <a16:creationId xmlns:a16="http://schemas.microsoft.com/office/drawing/2014/main" id="{6F87EE7F-7447-FE48-9A32-BA3D41A3D452}"/>
              </a:ext>
            </a:extLst>
          </p:cNvPr>
          <p:cNvSpPr>
            <a:spLocks noGrp="1"/>
          </p:cNvSpPr>
          <p:nvPr>
            <p:ph type="body" sz="quarter" idx="19" hasCustomPrompt="1"/>
          </p:nvPr>
        </p:nvSpPr>
        <p:spPr>
          <a:xfrm>
            <a:off x="4367966" y="3284327"/>
            <a:ext cx="3463925" cy="529802"/>
          </a:xfrm>
          <a:gradFill>
            <a:gsLst>
              <a:gs pos="0">
                <a:schemeClr val="tx1">
                  <a:alpha val="0"/>
                </a:schemeClr>
              </a:gs>
              <a:gs pos="100000">
                <a:schemeClr val="tx2">
                  <a:alpha val="89909"/>
                </a:schemeClr>
              </a:gs>
            </a:gsLst>
            <a:lin ang="5400000" scaled="1"/>
          </a:gradFill>
        </p:spPr>
        <p:txBody>
          <a:bodyPr lIns="180000" rIns="180000" anchor="ctr"/>
          <a:lstStyle>
            <a:lvl1pPr>
              <a:defRPr sz="1000">
                <a:solidFill>
                  <a:schemeClr val="bg1"/>
                </a:solidFill>
              </a:defRPr>
            </a:lvl1pPr>
          </a:lstStyle>
          <a:p>
            <a:pPr lvl="0"/>
            <a:r>
              <a:rPr lang="en-GB"/>
              <a:t>Image description</a:t>
            </a:r>
            <a:endParaRPr lang="en-DE"/>
          </a:p>
        </p:txBody>
      </p:sp>
    </p:spTree>
    <p:extLst>
      <p:ext uri="{BB962C8B-B14F-4D97-AF65-F5344CB8AC3E}">
        <p14:creationId xmlns:p14="http://schemas.microsoft.com/office/powerpoint/2010/main" val="2451735456"/>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mage List">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sp>
        <p:nvSpPr>
          <p:cNvPr id="13" name="Text Placeholder 12">
            <a:extLst>
              <a:ext uri="{FF2B5EF4-FFF2-40B4-BE49-F238E27FC236}">
                <a16:creationId xmlns:a16="http://schemas.microsoft.com/office/drawing/2014/main" id="{48798834-FB93-5C4D-B65C-3D9C78BC576B}"/>
              </a:ext>
            </a:extLst>
          </p:cNvPr>
          <p:cNvSpPr>
            <a:spLocks noGrp="1"/>
          </p:cNvSpPr>
          <p:nvPr>
            <p:ph type="body" sz="quarter" idx="10"/>
          </p:nvPr>
        </p:nvSpPr>
        <p:spPr>
          <a:xfrm>
            <a:off x="738188" y="3807395"/>
            <a:ext cx="3446061" cy="2429885"/>
          </a:xfrm>
        </p:spPr>
        <p:txBody>
          <a:bodyPr lIns="36000" tIns="180000" rIns="360000" bIns="180000"/>
          <a:lstStyle>
            <a:lvl1pPr marL="0" indent="0">
              <a:lnSpc>
                <a:spcPct val="110000"/>
              </a:lnSpc>
              <a:spcBef>
                <a:spcPts val="700"/>
              </a:spcBef>
              <a:spcAft>
                <a:spcPts val="700"/>
              </a:spcAft>
              <a:buNone/>
              <a:defRPr sz="1200">
                <a:solidFill>
                  <a:schemeClr val="tx1"/>
                </a:solidFill>
              </a:defRPr>
            </a:lvl1pPr>
            <a:lvl2pPr>
              <a:lnSpc>
                <a:spcPct val="110000"/>
              </a:lnSpc>
              <a:spcBef>
                <a:spcPts val="350"/>
              </a:spcBef>
              <a:buClr>
                <a:schemeClr val="accent1"/>
              </a:buClr>
              <a:defRPr sz="1200"/>
            </a:lvl2pPr>
            <a:lvl3pPr>
              <a:lnSpc>
                <a:spcPct val="110000"/>
              </a:lnSpc>
              <a:spcBef>
                <a:spcPts val="350"/>
              </a:spcBef>
              <a:defRPr sz="1200"/>
            </a:lvl3pPr>
            <a:lvl4pPr>
              <a:lnSpc>
                <a:spcPct val="110000"/>
              </a:lnSpc>
              <a:spcBef>
                <a:spcPts val="700"/>
              </a:spcBef>
              <a:spcAft>
                <a:spcPts val="0"/>
              </a:spcAft>
              <a:defRPr sz="1800" b="0" i="0">
                <a:solidFill>
                  <a:schemeClr val="tx1"/>
                </a:solidFill>
                <a:latin typeface="+mn-lt"/>
              </a:defRPr>
            </a:lvl4pPr>
            <a:lvl5pPr>
              <a:lnSpc>
                <a:spcPct val="110000"/>
              </a:lnSpc>
              <a:spcBef>
                <a:spcPts val="700"/>
              </a:spcBef>
              <a:spcAft>
                <a:spcPts val="7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cxnSp>
        <p:nvCxnSpPr>
          <p:cNvPr id="10" name="Straight Connector 9">
            <a:extLst>
              <a:ext uri="{FF2B5EF4-FFF2-40B4-BE49-F238E27FC236}">
                <a16:creationId xmlns:a16="http://schemas.microsoft.com/office/drawing/2014/main" id="{EA4D8036-D272-1644-9003-99A68430B92E}"/>
              </a:ext>
            </a:extLst>
          </p:cNvPr>
          <p:cNvCxnSpPr>
            <a:cxnSpLocks/>
          </p:cNvCxnSpPr>
          <p:nvPr userDrawn="1"/>
        </p:nvCxnSpPr>
        <p:spPr>
          <a:xfrm flipH="1">
            <a:off x="715582" y="10077064"/>
            <a:ext cx="71603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3">
            <a:extLst>
              <a:ext uri="{FF2B5EF4-FFF2-40B4-BE49-F238E27FC236}">
                <a16:creationId xmlns:a16="http://schemas.microsoft.com/office/drawing/2014/main" id="{3E9A2C5C-1CAF-334E-A061-D1EAFBBC8E5E}"/>
              </a:ext>
            </a:extLst>
          </p:cNvPr>
          <p:cNvSpPr>
            <a:spLocks noGrp="1"/>
          </p:cNvSpPr>
          <p:nvPr>
            <p:ph type="pic" sz="quarter" idx="12"/>
          </p:nvPr>
        </p:nvSpPr>
        <p:spPr>
          <a:xfrm>
            <a:off x="738189" y="1557502"/>
            <a:ext cx="3449636" cy="2249893"/>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sp>
        <p:nvSpPr>
          <p:cNvPr id="23" name="Picture Placeholder 3">
            <a:extLst>
              <a:ext uri="{FF2B5EF4-FFF2-40B4-BE49-F238E27FC236}">
                <a16:creationId xmlns:a16="http://schemas.microsoft.com/office/drawing/2014/main" id="{5A480539-7AE4-EF4E-9F1D-0B9B68B0A6E1}"/>
              </a:ext>
            </a:extLst>
          </p:cNvPr>
          <p:cNvSpPr>
            <a:spLocks noGrp="1"/>
          </p:cNvSpPr>
          <p:nvPr>
            <p:ph type="pic" sz="quarter" idx="14"/>
          </p:nvPr>
        </p:nvSpPr>
        <p:spPr>
          <a:xfrm>
            <a:off x="8004175" y="1557502"/>
            <a:ext cx="3455988" cy="2249893"/>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sp>
        <p:nvSpPr>
          <p:cNvPr id="14" name="Picture Placeholder 3">
            <a:extLst>
              <a:ext uri="{FF2B5EF4-FFF2-40B4-BE49-F238E27FC236}">
                <a16:creationId xmlns:a16="http://schemas.microsoft.com/office/drawing/2014/main" id="{BC64BC1E-187E-E24A-8F2A-6515BC2EE5A3}"/>
              </a:ext>
            </a:extLst>
          </p:cNvPr>
          <p:cNvSpPr>
            <a:spLocks noGrp="1"/>
          </p:cNvSpPr>
          <p:nvPr>
            <p:ph type="pic" sz="quarter" idx="15"/>
          </p:nvPr>
        </p:nvSpPr>
        <p:spPr>
          <a:xfrm>
            <a:off x="4390636" y="1557502"/>
            <a:ext cx="3434152" cy="2249893"/>
          </a:xfrm>
          <a:solidFill>
            <a:schemeClr val="tx1">
              <a:alpha val="3000"/>
            </a:schemeClr>
          </a:solidFill>
        </p:spPr>
        <p:txBody>
          <a:bodyPr bIns="900000" anchor="ctr"/>
          <a:lstStyle>
            <a:lvl1pPr algn="ctr">
              <a:defRPr>
                <a:solidFill>
                  <a:schemeClr val="tx1"/>
                </a:solidFill>
              </a:defRPr>
            </a:lvl1pPr>
          </a:lstStyle>
          <a:p>
            <a:r>
              <a:rPr lang="en-US"/>
              <a:t>Click icon to add picture</a:t>
            </a:r>
            <a:endParaRPr lang="en-DE"/>
          </a:p>
        </p:txBody>
      </p:sp>
      <p:sp>
        <p:nvSpPr>
          <p:cNvPr id="17" name="Text Placeholder 12">
            <a:extLst>
              <a:ext uri="{FF2B5EF4-FFF2-40B4-BE49-F238E27FC236}">
                <a16:creationId xmlns:a16="http://schemas.microsoft.com/office/drawing/2014/main" id="{30112158-E472-814D-8637-5F429A7B9AEE}"/>
              </a:ext>
            </a:extLst>
          </p:cNvPr>
          <p:cNvSpPr>
            <a:spLocks noGrp="1"/>
          </p:cNvSpPr>
          <p:nvPr>
            <p:ph type="body" sz="quarter" idx="16"/>
          </p:nvPr>
        </p:nvSpPr>
        <p:spPr>
          <a:xfrm>
            <a:off x="4367212" y="3807395"/>
            <a:ext cx="3457575" cy="2429885"/>
          </a:xfrm>
        </p:spPr>
        <p:txBody>
          <a:bodyPr lIns="36000" tIns="180000" rIns="360000" bIns="180000"/>
          <a:lstStyle>
            <a:lvl1pPr marL="0" indent="0">
              <a:lnSpc>
                <a:spcPct val="110000"/>
              </a:lnSpc>
              <a:spcBef>
                <a:spcPts val="700"/>
              </a:spcBef>
              <a:spcAft>
                <a:spcPts val="700"/>
              </a:spcAft>
              <a:buNone/>
              <a:defRPr sz="1200">
                <a:solidFill>
                  <a:schemeClr val="tx1"/>
                </a:solidFill>
              </a:defRPr>
            </a:lvl1pPr>
            <a:lvl2pPr>
              <a:lnSpc>
                <a:spcPct val="110000"/>
              </a:lnSpc>
              <a:spcBef>
                <a:spcPts val="350"/>
              </a:spcBef>
              <a:buClr>
                <a:schemeClr val="accent1"/>
              </a:buClr>
              <a:defRPr sz="1200"/>
            </a:lvl2pPr>
            <a:lvl3pPr>
              <a:lnSpc>
                <a:spcPct val="110000"/>
              </a:lnSpc>
              <a:spcBef>
                <a:spcPts val="350"/>
              </a:spcBef>
              <a:defRPr sz="1200"/>
            </a:lvl3pPr>
            <a:lvl4pPr>
              <a:lnSpc>
                <a:spcPct val="110000"/>
              </a:lnSpc>
              <a:spcBef>
                <a:spcPts val="700"/>
              </a:spcBef>
              <a:spcAft>
                <a:spcPts val="0"/>
              </a:spcAft>
              <a:defRPr sz="1800" b="0" i="0">
                <a:solidFill>
                  <a:schemeClr val="tx1"/>
                </a:solidFill>
                <a:latin typeface="+mn-lt"/>
              </a:defRPr>
            </a:lvl4pPr>
            <a:lvl5pPr>
              <a:lnSpc>
                <a:spcPct val="110000"/>
              </a:lnSpc>
              <a:spcBef>
                <a:spcPts val="700"/>
              </a:spcBef>
              <a:spcAft>
                <a:spcPts val="7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25" name="Text Placeholder 12">
            <a:extLst>
              <a:ext uri="{FF2B5EF4-FFF2-40B4-BE49-F238E27FC236}">
                <a16:creationId xmlns:a16="http://schemas.microsoft.com/office/drawing/2014/main" id="{6C541779-91CF-9946-9621-015074B2E6A3}"/>
              </a:ext>
            </a:extLst>
          </p:cNvPr>
          <p:cNvSpPr>
            <a:spLocks noGrp="1"/>
          </p:cNvSpPr>
          <p:nvPr>
            <p:ph type="body" sz="quarter" idx="17"/>
          </p:nvPr>
        </p:nvSpPr>
        <p:spPr>
          <a:xfrm>
            <a:off x="8004174" y="3807395"/>
            <a:ext cx="3455989" cy="2429885"/>
          </a:xfrm>
        </p:spPr>
        <p:txBody>
          <a:bodyPr lIns="36000" tIns="180000" rIns="360000" bIns="180000"/>
          <a:lstStyle>
            <a:lvl1pPr marL="0" indent="0">
              <a:lnSpc>
                <a:spcPct val="100000"/>
              </a:lnSpc>
              <a:spcBef>
                <a:spcPts val="700"/>
              </a:spcBef>
              <a:spcAft>
                <a:spcPts val="700"/>
              </a:spcAft>
              <a:buNone/>
              <a:defRPr sz="1200">
                <a:solidFill>
                  <a:schemeClr val="tx1"/>
                </a:solidFill>
              </a:defRPr>
            </a:lvl1pPr>
            <a:lvl2pPr>
              <a:lnSpc>
                <a:spcPct val="100000"/>
              </a:lnSpc>
              <a:spcBef>
                <a:spcPts val="350"/>
              </a:spcBef>
              <a:buClr>
                <a:schemeClr val="accent1"/>
              </a:buClr>
              <a:defRPr sz="1200"/>
            </a:lvl2pPr>
            <a:lvl3pPr>
              <a:lnSpc>
                <a:spcPct val="100000"/>
              </a:lnSpc>
              <a:spcBef>
                <a:spcPts val="350"/>
              </a:spcBef>
              <a:defRPr sz="1200"/>
            </a:lvl3pPr>
            <a:lvl4pPr>
              <a:lnSpc>
                <a:spcPct val="100000"/>
              </a:lnSpc>
              <a:spcBef>
                <a:spcPts val="1400"/>
              </a:spcBef>
              <a:spcAft>
                <a:spcPts val="0"/>
              </a:spcAft>
              <a:defRPr sz="1800" b="0" i="0">
                <a:solidFill>
                  <a:schemeClr val="tx1"/>
                </a:solidFill>
                <a:latin typeface="+mn-lt"/>
              </a:defRPr>
            </a:lvl4pPr>
            <a:lvl5pPr>
              <a:lnSpc>
                <a:spcPct val="100000"/>
              </a:lnSpc>
              <a:spcBef>
                <a:spcPts val="700"/>
              </a:spcBef>
              <a:spcAft>
                <a:spcPts val="7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pic>
        <p:nvPicPr>
          <p:cNvPr id="2" name="Graphic 1">
            <a:extLst>
              <a:ext uri="{FF2B5EF4-FFF2-40B4-BE49-F238E27FC236}">
                <a16:creationId xmlns:a16="http://schemas.microsoft.com/office/drawing/2014/main" id="{6B447D7D-1434-3D41-9908-B34810D23A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
        <p:nvSpPr>
          <p:cNvPr id="3" name="Shape 76">
            <a:extLst>
              <a:ext uri="{FF2B5EF4-FFF2-40B4-BE49-F238E27FC236}">
                <a16:creationId xmlns:a16="http://schemas.microsoft.com/office/drawing/2014/main" id="{14E91266-79C2-AD48-95D6-18C273F7E410}"/>
              </a:ext>
            </a:extLst>
          </p:cNvPr>
          <p:cNvSpPr txBox="1"/>
          <p:nvPr userDrawn="1"/>
        </p:nvSpPr>
        <p:spPr>
          <a:xfrm>
            <a:off x="716154" y="6442021"/>
            <a:ext cx="2841301" cy="15388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spTree>
    <p:extLst>
      <p:ext uri="{BB962C8B-B14F-4D97-AF65-F5344CB8AC3E}">
        <p14:creationId xmlns:p14="http://schemas.microsoft.com/office/powerpoint/2010/main" val="314583824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hart">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pic>
        <p:nvPicPr>
          <p:cNvPr id="22" name="Graphic 21">
            <a:extLst>
              <a:ext uri="{FF2B5EF4-FFF2-40B4-BE49-F238E27FC236}">
                <a16:creationId xmlns:a16="http://schemas.microsoft.com/office/drawing/2014/main" id="{B44AB751-2000-4649-95CC-0B9F89E20C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
        <p:nvSpPr>
          <p:cNvPr id="13" name="Text Placeholder 12">
            <a:extLst>
              <a:ext uri="{FF2B5EF4-FFF2-40B4-BE49-F238E27FC236}">
                <a16:creationId xmlns:a16="http://schemas.microsoft.com/office/drawing/2014/main" id="{48798834-FB93-5C4D-B65C-3D9C78BC576B}"/>
              </a:ext>
            </a:extLst>
          </p:cNvPr>
          <p:cNvSpPr>
            <a:spLocks noGrp="1"/>
          </p:cNvSpPr>
          <p:nvPr>
            <p:ph type="body" sz="quarter" idx="10"/>
          </p:nvPr>
        </p:nvSpPr>
        <p:spPr>
          <a:xfrm>
            <a:off x="738188" y="1575108"/>
            <a:ext cx="5268912" cy="4662180"/>
          </a:xfrm>
        </p:spPr>
        <p:txBody>
          <a:bodyPr lIns="0" tIns="0" rIns="540000" bIns="288000" anchor="ctr"/>
          <a:lstStyle>
            <a:lvl1pPr marL="0" indent="0">
              <a:lnSpc>
                <a:spcPct val="120000"/>
              </a:lnSpc>
              <a:spcBef>
                <a:spcPts val="700"/>
              </a:spcBef>
              <a:spcAft>
                <a:spcPts val="700"/>
              </a:spcAft>
              <a:buNone/>
              <a:defRPr>
                <a:solidFill>
                  <a:schemeClr val="tx1"/>
                </a:solidFill>
              </a:defRPr>
            </a:lvl1pPr>
            <a:lvl2pPr>
              <a:lnSpc>
                <a:spcPct val="120000"/>
              </a:lnSpc>
              <a:buClr>
                <a:schemeClr val="accent1"/>
              </a:buClr>
              <a:defRPr/>
            </a:lvl2pPr>
            <a:lvl3pPr>
              <a:lnSpc>
                <a:spcPct val="120000"/>
              </a:lnSpc>
              <a:defRPr/>
            </a:lvl3pPr>
            <a:lvl4pPr>
              <a:lnSpc>
                <a:spcPct val="120000"/>
              </a:lnSpc>
              <a:spcBef>
                <a:spcPts val="1400"/>
              </a:spcBef>
              <a:spcAft>
                <a:spcPts val="0"/>
              </a:spcAft>
              <a:defRPr sz="1800">
                <a:solidFill>
                  <a:schemeClr val="tx1"/>
                </a:solidFill>
              </a:defRPr>
            </a:lvl4pPr>
            <a:lvl5pPr>
              <a:lnSpc>
                <a:spcPct val="120000"/>
              </a:lnSpc>
              <a:spcBef>
                <a:spcPts val="700"/>
              </a:spcBef>
              <a:spcAft>
                <a:spcPts val="7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24" name="Shape 76">
            <a:extLst>
              <a:ext uri="{FF2B5EF4-FFF2-40B4-BE49-F238E27FC236}">
                <a16:creationId xmlns:a16="http://schemas.microsoft.com/office/drawing/2014/main" id="{FD59CEDF-C1AF-6446-9DAD-C4A6E9A8EB4A}"/>
              </a:ext>
            </a:extLst>
          </p:cNvPr>
          <p:cNvSpPr txBox="1"/>
          <p:nvPr userDrawn="1"/>
        </p:nvSpPr>
        <p:spPr>
          <a:xfrm>
            <a:off x="716154" y="6442021"/>
            <a:ext cx="2841301" cy="15388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sp>
        <p:nvSpPr>
          <p:cNvPr id="3" name="Rectangle 2">
            <a:extLst>
              <a:ext uri="{FF2B5EF4-FFF2-40B4-BE49-F238E27FC236}">
                <a16:creationId xmlns:a16="http://schemas.microsoft.com/office/drawing/2014/main" id="{4CCF4A14-E3DB-DD40-A5C5-4F98DBFE5B92}"/>
              </a:ext>
            </a:extLst>
          </p:cNvPr>
          <p:cNvSpPr/>
          <p:nvPr userDrawn="1"/>
        </p:nvSpPr>
        <p:spPr>
          <a:xfrm>
            <a:off x="6183099" y="1557338"/>
            <a:ext cx="5292749" cy="4679950"/>
          </a:xfrm>
          <a:prstGeom prst="rect">
            <a:avLst/>
          </a:prstGeom>
          <a:solidFill>
            <a:schemeClr val="tx1">
              <a:alpha val="25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013"/>
          </a:p>
        </p:txBody>
      </p:sp>
      <p:sp>
        <p:nvSpPr>
          <p:cNvPr id="5" name="Chart Placeholder 4">
            <a:extLst>
              <a:ext uri="{FF2B5EF4-FFF2-40B4-BE49-F238E27FC236}">
                <a16:creationId xmlns:a16="http://schemas.microsoft.com/office/drawing/2014/main" id="{8FA977E2-04FC-1645-B707-614456A311AF}"/>
              </a:ext>
            </a:extLst>
          </p:cNvPr>
          <p:cNvSpPr>
            <a:spLocks noGrp="1"/>
          </p:cNvSpPr>
          <p:nvPr>
            <p:ph type="chart" sz="quarter" idx="11"/>
          </p:nvPr>
        </p:nvSpPr>
        <p:spPr>
          <a:xfrm>
            <a:off x="6501284" y="1868993"/>
            <a:ext cx="4642338" cy="4049486"/>
          </a:xfrm>
        </p:spPr>
        <p:txBody>
          <a:bodyPr/>
          <a:lstStyle>
            <a:lvl1pPr marL="0" indent="0">
              <a:buNone/>
              <a:defRPr>
                <a:ln>
                  <a:solidFill>
                    <a:schemeClr val="tx1"/>
                  </a:solidFill>
                </a:ln>
              </a:defRPr>
            </a:lvl1pPr>
          </a:lstStyle>
          <a:p>
            <a:r>
              <a:rPr lang="en-US"/>
              <a:t>Click icon to add chart</a:t>
            </a:r>
            <a:endParaRPr lang="en-DE"/>
          </a:p>
        </p:txBody>
      </p:sp>
    </p:spTree>
    <p:extLst>
      <p:ext uri="{BB962C8B-B14F-4D97-AF65-F5344CB8AC3E}">
        <p14:creationId xmlns:p14="http://schemas.microsoft.com/office/powerpoint/2010/main" val="245584314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hart Only">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sp>
        <p:nvSpPr>
          <p:cNvPr id="24" name="Shape 76">
            <a:extLst>
              <a:ext uri="{FF2B5EF4-FFF2-40B4-BE49-F238E27FC236}">
                <a16:creationId xmlns:a16="http://schemas.microsoft.com/office/drawing/2014/main" id="{FD59CEDF-C1AF-6446-9DAD-C4A6E9A8EB4A}"/>
              </a:ext>
            </a:extLst>
          </p:cNvPr>
          <p:cNvSpPr txBox="1"/>
          <p:nvPr userDrawn="1"/>
        </p:nvSpPr>
        <p:spPr>
          <a:xfrm>
            <a:off x="716154" y="6442021"/>
            <a:ext cx="2841301"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sp>
        <p:nvSpPr>
          <p:cNvPr id="3" name="Rectangle 2">
            <a:extLst>
              <a:ext uri="{FF2B5EF4-FFF2-40B4-BE49-F238E27FC236}">
                <a16:creationId xmlns:a16="http://schemas.microsoft.com/office/drawing/2014/main" id="{4CCF4A14-E3DB-DD40-A5C5-4F98DBFE5B92}"/>
              </a:ext>
            </a:extLst>
          </p:cNvPr>
          <p:cNvSpPr/>
          <p:nvPr userDrawn="1"/>
        </p:nvSpPr>
        <p:spPr>
          <a:xfrm>
            <a:off x="723900" y="1557338"/>
            <a:ext cx="10751949" cy="4679950"/>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013"/>
          </a:p>
        </p:txBody>
      </p:sp>
      <p:sp>
        <p:nvSpPr>
          <p:cNvPr id="5" name="Chart Placeholder 4">
            <a:extLst>
              <a:ext uri="{FF2B5EF4-FFF2-40B4-BE49-F238E27FC236}">
                <a16:creationId xmlns:a16="http://schemas.microsoft.com/office/drawing/2014/main" id="{8FA977E2-04FC-1645-B707-614456A311AF}"/>
              </a:ext>
            </a:extLst>
          </p:cNvPr>
          <p:cNvSpPr>
            <a:spLocks noGrp="1"/>
          </p:cNvSpPr>
          <p:nvPr>
            <p:ph type="chart" sz="quarter" idx="11"/>
          </p:nvPr>
        </p:nvSpPr>
        <p:spPr>
          <a:xfrm>
            <a:off x="1065125" y="1868993"/>
            <a:ext cx="10078497" cy="4049486"/>
          </a:xfrm>
        </p:spPr>
        <p:txBody>
          <a:bodyPr/>
          <a:lstStyle>
            <a:lvl1pPr marL="0" indent="0">
              <a:buNone/>
              <a:defRPr b="0" baseline="0">
                <a:ln>
                  <a:solidFill>
                    <a:schemeClr val="tx1"/>
                  </a:solidFill>
                </a:ln>
                <a:latin typeface="Pluto Sans Cond Light" panose="02000000000000000000" pitchFamily="2" charset="77"/>
              </a:defRPr>
            </a:lvl1pPr>
          </a:lstStyle>
          <a:p>
            <a:r>
              <a:rPr lang="en-US"/>
              <a:t>Click icon to add chart</a:t>
            </a:r>
            <a:endParaRPr lang="en-DE"/>
          </a:p>
        </p:txBody>
      </p:sp>
      <p:pic>
        <p:nvPicPr>
          <p:cNvPr id="2" name="Graphic 1">
            <a:extLst>
              <a:ext uri="{FF2B5EF4-FFF2-40B4-BE49-F238E27FC236}">
                <a16:creationId xmlns:a16="http://schemas.microsoft.com/office/drawing/2014/main" id="{DECB6EF8-03D5-0B4B-90B9-D7AC749024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Tree>
    <p:extLst>
      <p:ext uri="{BB962C8B-B14F-4D97-AF65-F5344CB8AC3E}">
        <p14:creationId xmlns:p14="http://schemas.microsoft.com/office/powerpoint/2010/main" val="2664148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harts Only">
    <p:spTree>
      <p:nvGrpSpPr>
        <p:cNvPr id="1" name=""/>
        <p:cNvGrpSpPr/>
        <p:nvPr/>
      </p:nvGrpSpPr>
      <p:grpSpPr>
        <a:xfrm>
          <a:off x="0" y="0"/>
          <a:ext cx="0" cy="0"/>
          <a:chOff x="0" y="0"/>
          <a:chExt cx="0" cy="0"/>
        </a:xfrm>
      </p:grpSpPr>
      <p:sp>
        <p:nvSpPr>
          <p:cNvPr id="19" name="Foliennummernplatzhalter 5">
            <a:extLst>
              <a:ext uri="{FF2B5EF4-FFF2-40B4-BE49-F238E27FC236}">
                <a16:creationId xmlns:a16="http://schemas.microsoft.com/office/drawing/2014/main" id="{15438828-0B7F-7940-BFE7-C2321CCAB9B9}"/>
              </a:ext>
            </a:extLst>
          </p:cNvPr>
          <p:cNvSpPr>
            <a:spLocks noGrp="1"/>
          </p:cNvSpPr>
          <p:nvPr>
            <p:ph type="sldNum" sz="quarter" idx="4"/>
          </p:nvPr>
        </p:nvSpPr>
        <p:spPr>
          <a:xfrm>
            <a:off x="263981" y="0"/>
            <a:ext cx="467856" cy="723900"/>
          </a:xfrm>
          <a:prstGeom prst="rect">
            <a:avLst/>
          </a:prstGeom>
        </p:spPr>
        <p:txBody>
          <a:bodyPr vert="horz" lIns="0" tIns="0" rIns="0" bIns="0" rtlCol="0" anchor="ctr" anchorCtr="0"/>
          <a:lstStyle>
            <a:lvl1pPr algn="ctr">
              <a:defRPr sz="1000">
                <a:solidFill>
                  <a:schemeClr val="tx1"/>
                </a:solidFill>
              </a:defRPr>
            </a:lvl1pPr>
          </a:lstStyle>
          <a:p>
            <a:fld id="{9A69120A-AD35-BF4E-86B6-DC451813AB24}" type="slidenum">
              <a:rPr lang="de-DE"/>
              <a:pPr/>
              <a:t>‹#›</a:t>
            </a:fld>
            <a:endParaRPr lang="de-DE"/>
          </a:p>
        </p:txBody>
      </p:sp>
      <p:sp>
        <p:nvSpPr>
          <p:cNvPr id="20" name="Titelplatzhalter 3">
            <a:extLst>
              <a:ext uri="{FF2B5EF4-FFF2-40B4-BE49-F238E27FC236}">
                <a16:creationId xmlns:a16="http://schemas.microsoft.com/office/drawing/2014/main" id="{1C4615C9-D440-5443-878B-CF6E53CCB686}"/>
              </a:ext>
            </a:extLst>
          </p:cNvPr>
          <p:cNvSpPr>
            <a:spLocks noGrp="1"/>
          </p:cNvSpPr>
          <p:nvPr>
            <p:ph type="title" hasCustomPrompt="1"/>
          </p:nvPr>
        </p:nvSpPr>
        <p:spPr>
          <a:xfrm>
            <a:off x="729739" y="728331"/>
            <a:ext cx="10721188" cy="638649"/>
          </a:xfrm>
          <a:prstGeom prst="rect">
            <a:avLst/>
          </a:prstGeom>
        </p:spPr>
        <p:txBody>
          <a:bodyPr vert="horz" lIns="0" tIns="0" rIns="0" bIns="0" rtlCol="0" anchor="ctr">
            <a:noAutofit/>
          </a:bodyPr>
          <a:lstStyle>
            <a:lvl1pPr>
              <a:defRPr>
                <a:solidFill>
                  <a:schemeClr val="accent1"/>
                </a:solidFill>
              </a:defRPr>
            </a:lvl1pPr>
          </a:lstStyle>
          <a:p>
            <a:r>
              <a:rPr lang="de-DE"/>
              <a:t>Title</a:t>
            </a:r>
          </a:p>
        </p:txBody>
      </p:sp>
      <p:sp>
        <p:nvSpPr>
          <p:cNvPr id="21" name="Footer Placeholder 1">
            <a:extLst>
              <a:ext uri="{FF2B5EF4-FFF2-40B4-BE49-F238E27FC236}">
                <a16:creationId xmlns:a16="http://schemas.microsoft.com/office/drawing/2014/main" id="{DB01356F-C5D4-F146-B50D-57BF912D6906}"/>
              </a:ext>
            </a:extLst>
          </p:cNvPr>
          <p:cNvSpPr>
            <a:spLocks noGrp="1"/>
          </p:cNvSpPr>
          <p:nvPr>
            <p:ph type="ftr" sz="quarter" idx="3"/>
          </p:nvPr>
        </p:nvSpPr>
        <p:spPr>
          <a:xfrm>
            <a:off x="738975" y="0"/>
            <a:ext cx="3556800" cy="723900"/>
          </a:xfrm>
          <a:prstGeom prst="rect">
            <a:avLst/>
          </a:prstGeom>
        </p:spPr>
        <p:txBody>
          <a:bodyPr vert="horz" lIns="0" tIns="0" rIns="0" bIns="0" rtlCol="0" anchor="ctr"/>
          <a:lstStyle>
            <a:lvl1pPr algn="l">
              <a:defRPr sz="1000">
                <a:solidFill>
                  <a:schemeClr val="tx1"/>
                </a:solidFill>
              </a:defRPr>
            </a:lvl1pPr>
          </a:lstStyle>
          <a:p>
            <a:r>
              <a:rPr lang="en-DE"/>
              <a:t>www.dedrone.com</a:t>
            </a:r>
          </a:p>
        </p:txBody>
      </p:sp>
      <p:sp>
        <p:nvSpPr>
          <p:cNvPr id="24" name="Shape 76">
            <a:extLst>
              <a:ext uri="{FF2B5EF4-FFF2-40B4-BE49-F238E27FC236}">
                <a16:creationId xmlns:a16="http://schemas.microsoft.com/office/drawing/2014/main" id="{FD59CEDF-C1AF-6446-9DAD-C4A6E9A8EB4A}"/>
              </a:ext>
            </a:extLst>
          </p:cNvPr>
          <p:cNvSpPr txBox="1"/>
          <p:nvPr userDrawn="1"/>
        </p:nvSpPr>
        <p:spPr>
          <a:xfrm>
            <a:off x="716154" y="6442021"/>
            <a:ext cx="2841301"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defRPr sz="1400">
                <a:latin typeface="Avenir"/>
                <a:ea typeface="Avenir"/>
                <a:cs typeface="Avenir"/>
                <a:sym typeface="Avenir Roman"/>
              </a:defRPr>
            </a:pPr>
            <a:r>
              <a:rPr lang="en-GB" sz="1000">
                <a:solidFill>
                  <a:schemeClr val="tx1"/>
                </a:solidFill>
                <a:latin typeface="+mn-lt"/>
              </a:rPr>
              <a:t>© </a:t>
            </a:r>
            <a:r>
              <a:rPr lang="en-GB" sz="1000" b="0" spc="50" baseline="0">
                <a:solidFill>
                  <a:schemeClr val="tx1"/>
                </a:solidFill>
                <a:latin typeface="+mn-lt"/>
              </a:rPr>
              <a:t>DEDRONE.COM </a:t>
            </a:r>
            <a:r>
              <a:rPr lang="en-GB" sz="1000">
                <a:solidFill>
                  <a:schemeClr val="tx1"/>
                </a:solidFill>
                <a:latin typeface="+mn-lt"/>
              </a:rPr>
              <a:t>Privileged and Confidential</a:t>
            </a:r>
          </a:p>
        </p:txBody>
      </p:sp>
      <p:sp>
        <p:nvSpPr>
          <p:cNvPr id="3" name="Rectangle 2">
            <a:extLst>
              <a:ext uri="{FF2B5EF4-FFF2-40B4-BE49-F238E27FC236}">
                <a16:creationId xmlns:a16="http://schemas.microsoft.com/office/drawing/2014/main" id="{4CCF4A14-E3DB-DD40-A5C5-4F98DBFE5B92}"/>
              </a:ext>
            </a:extLst>
          </p:cNvPr>
          <p:cNvSpPr/>
          <p:nvPr userDrawn="1"/>
        </p:nvSpPr>
        <p:spPr>
          <a:xfrm>
            <a:off x="6183099" y="1557338"/>
            <a:ext cx="5292749" cy="4679950"/>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013"/>
          </a:p>
        </p:txBody>
      </p:sp>
      <p:sp>
        <p:nvSpPr>
          <p:cNvPr id="5" name="Chart Placeholder 4">
            <a:extLst>
              <a:ext uri="{FF2B5EF4-FFF2-40B4-BE49-F238E27FC236}">
                <a16:creationId xmlns:a16="http://schemas.microsoft.com/office/drawing/2014/main" id="{8FA977E2-04FC-1645-B707-614456A311AF}"/>
              </a:ext>
            </a:extLst>
          </p:cNvPr>
          <p:cNvSpPr>
            <a:spLocks noGrp="1"/>
          </p:cNvSpPr>
          <p:nvPr>
            <p:ph type="chart" sz="quarter" idx="11"/>
          </p:nvPr>
        </p:nvSpPr>
        <p:spPr>
          <a:xfrm>
            <a:off x="6501284" y="1868993"/>
            <a:ext cx="4642338" cy="4049486"/>
          </a:xfrm>
        </p:spPr>
        <p:txBody>
          <a:bodyPr/>
          <a:lstStyle>
            <a:lvl1pPr marL="0" indent="0">
              <a:buNone/>
              <a:defRPr>
                <a:ln>
                  <a:solidFill>
                    <a:schemeClr val="tx1"/>
                  </a:solidFill>
                </a:ln>
              </a:defRPr>
            </a:lvl1pPr>
          </a:lstStyle>
          <a:p>
            <a:r>
              <a:rPr lang="en-US"/>
              <a:t>Click icon to add chart</a:t>
            </a:r>
            <a:endParaRPr lang="en-DE"/>
          </a:p>
        </p:txBody>
      </p:sp>
      <p:sp>
        <p:nvSpPr>
          <p:cNvPr id="14" name="Rectangle 13">
            <a:extLst>
              <a:ext uri="{FF2B5EF4-FFF2-40B4-BE49-F238E27FC236}">
                <a16:creationId xmlns:a16="http://schemas.microsoft.com/office/drawing/2014/main" id="{DA31A2F4-CA8F-654A-BD33-6A0A2AFE91E9}"/>
              </a:ext>
            </a:extLst>
          </p:cNvPr>
          <p:cNvSpPr/>
          <p:nvPr userDrawn="1"/>
        </p:nvSpPr>
        <p:spPr>
          <a:xfrm>
            <a:off x="726844" y="1557338"/>
            <a:ext cx="5292749" cy="4679950"/>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013"/>
          </a:p>
        </p:txBody>
      </p:sp>
      <p:sp>
        <p:nvSpPr>
          <p:cNvPr id="15" name="Chart Placeholder 4">
            <a:extLst>
              <a:ext uri="{FF2B5EF4-FFF2-40B4-BE49-F238E27FC236}">
                <a16:creationId xmlns:a16="http://schemas.microsoft.com/office/drawing/2014/main" id="{7071749A-266B-1F46-81AE-4DAE617CF581}"/>
              </a:ext>
            </a:extLst>
          </p:cNvPr>
          <p:cNvSpPr>
            <a:spLocks noGrp="1"/>
          </p:cNvSpPr>
          <p:nvPr>
            <p:ph type="chart" sz="quarter" idx="12"/>
          </p:nvPr>
        </p:nvSpPr>
        <p:spPr>
          <a:xfrm>
            <a:off x="1045029" y="1868993"/>
            <a:ext cx="4642338" cy="4049486"/>
          </a:xfrm>
        </p:spPr>
        <p:txBody>
          <a:bodyPr/>
          <a:lstStyle>
            <a:lvl1pPr marL="0" indent="0">
              <a:buNone/>
              <a:defRPr>
                <a:ln>
                  <a:solidFill>
                    <a:schemeClr val="tx1"/>
                  </a:solidFill>
                </a:ln>
              </a:defRPr>
            </a:lvl1pPr>
          </a:lstStyle>
          <a:p>
            <a:r>
              <a:rPr lang="en-US"/>
              <a:t>Click icon to add chart</a:t>
            </a:r>
            <a:endParaRPr lang="en-DE"/>
          </a:p>
        </p:txBody>
      </p:sp>
      <p:pic>
        <p:nvPicPr>
          <p:cNvPr id="2" name="Graphic 1">
            <a:extLst>
              <a:ext uri="{FF2B5EF4-FFF2-40B4-BE49-F238E27FC236}">
                <a16:creationId xmlns:a16="http://schemas.microsoft.com/office/drawing/2014/main" id="{EF3D664E-F040-C54F-8F51-85C6869F8C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570" y="-38100"/>
            <a:ext cx="1857375" cy="804531"/>
          </a:xfrm>
          <a:prstGeom prst="rect">
            <a:avLst/>
          </a:prstGeom>
        </p:spPr>
      </p:pic>
    </p:spTree>
    <p:extLst>
      <p:ext uri="{BB962C8B-B14F-4D97-AF65-F5344CB8AC3E}">
        <p14:creationId xmlns:p14="http://schemas.microsoft.com/office/powerpoint/2010/main" val="356050263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799B3-D4A7-A586-040A-35C6C93484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0525E4-BA73-7C2D-6242-AD1BC1F614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300A9A-AEA9-4372-90DC-6659434070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1EF1AE-D6AA-0662-1CDD-6ABE63CEAE79}"/>
              </a:ext>
            </a:extLst>
          </p:cNvPr>
          <p:cNvSpPr>
            <a:spLocks noGrp="1"/>
          </p:cNvSpPr>
          <p:nvPr>
            <p:ph type="dt" sz="half" idx="10"/>
          </p:nvPr>
        </p:nvSpPr>
        <p:spPr/>
        <p:txBody>
          <a:bodyPr/>
          <a:lstStyle/>
          <a:p>
            <a:fld id="{E9723D80-35EE-F144-8E73-64F2E3D6DBD1}" type="datetimeFigureOut">
              <a:rPr lang="en-US" smtClean="0"/>
              <a:t>9/5/2023</a:t>
            </a:fld>
            <a:endParaRPr lang="en-US"/>
          </a:p>
        </p:txBody>
      </p:sp>
      <p:sp>
        <p:nvSpPr>
          <p:cNvPr id="6" name="Footer Placeholder 5">
            <a:extLst>
              <a:ext uri="{FF2B5EF4-FFF2-40B4-BE49-F238E27FC236}">
                <a16:creationId xmlns:a16="http://schemas.microsoft.com/office/drawing/2014/main" id="{35C2D650-96F3-8EEC-6785-87DE3D0A91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E47FB-48EB-9713-54FA-E3ED2E5F8106}"/>
              </a:ext>
            </a:extLst>
          </p:cNvPr>
          <p:cNvSpPr>
            <a:spLocks noGrp="1"/>
          </p:cNvSpPr>
          <p:nvPr>
            <p:ph type="sldNum" sz="quarter" idx="12"/>
          </p:nvPr>
        </p:nvSpPr>
        <p:spPr/>
        <p:txBody>
          <a:bodyPr/>
          <a:lstStyle/>
          <a:p>
            <a:fld id="{EE2A6870-D432-C948-97FC-CC4B3D0FF6FB}" type="slidenum">
              <a:rPr lang="en-US" smtClean="0"/>
              <a:t>‹#›</a:t>
            </a:fld>
            <a:endParaRPr lang="en-US"/>
          </a:p>
        </p:txBody>
      </p:sp>
    </p:spTree>
    <p:extLst>
      <p:ext uri="{BB962C8B-B14F-4D97-AF65-F5344CB8AC3E}">
        <p14:creationId xmlns:p14="http://schemas.microsoft.com/office/powerpoint/2010/main" val="215333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BB24-E800-6C38-8086-55624E7133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42950-45C3-E63C-9824-C0926B9FC2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594120-C2BE-3B5C-E4B7-C2FFD95798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5A6ECA-22B0-66D4-BFB7-7A8B011A68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F8240C-9A80-D9B8-817E-DEDE043CF3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C6ABDD-E8CC-D98D-D535-37DDB41E0442}"/>
              </a:ext>
            </a:extLst>
          </p:cNvPr>
          <p:cNvSpPr>
            <a:spLocks noGrp="1"/>
          </p:cNvSpPr>
          <p:nvPr>
            <p:ph type="dt" sz="half" idx="10"/>
          </p:nvPr>
        </p:nvSpPr>
        <p:spPr/>
        <p:txBody>
          <a:bodyPr/>
          <a:lstStyle/>
          <a:p>
            <a:fld id="{E9723D80-35EE-F144-8E73-64F2E3D6DBD1}" type="datetimeFigureOut">
              <a:rPr lang="en-US" smtClean="0"/>
              <a:t>9/5/2023</a:t>
            </a:fld>
            <a:endParaRPr lang="en-US"/>
          </a:p>
        </p:txBody>
      </p:sp>
      <p:sp>
        <p:nvSpPr>
          <p:cNvPr id="8" name="Footer Placeholder 7">
            <a:extLst>
              <a:ext uri="{FF2B5EF4-FFF2-40B4-BE49-F238E27FC236}">
                <a16:creationId xmlns:a16="http://schemas.microsoft.com/office/drawing/2014/main" id="{1E1FB8D1-3B3B-9A88-14D0-2F0AB41E38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7ECD2E-39A4-B7DD-A9B7-820A5AF3BFAD}"/>
              </a:ext>
            </a:extLst>
          </p:cNvPr>
          <p:cNvSpPr>
            <a:spLocks noGrp="1"/>
          </p:cNvSpPr>
          <p:nvPr>
            <p:ph type="sldNum" sz="quarter" idx="12"/>
          </p:nvPr>
        </p:nvSpPr>
        <p:spPr/>
        <p:txBody>
          <a:bodyPr/>
          <a:lstStyle/>
          <a:p>
            <a:fld id="{EE2A6870-D432-C948-97FC-CC4B3D0FF6FB}" type="slidenum">
              <a:rPr lang="en-US" smtClean="0"/>
              <a:t>‹#›</a:t>
            </a:fld>
            <a:endParaRPr lang="en-US"/>
          </a:p>
        </p:txBody>
      </p:sp>
    </p:spTree>
    <p:extLst>
      <p:ext uri="{BB962C8B-B14F-4D97-AF65-F5344CB8AC3E}">
        <p14:creationId xmlns:p14="http://schemas.microsoft.com/office/powerpoint/2010/main" val="2797062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631AF-07F9-90DA-8ACD-4FE10D7A51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82A89F-0227-3FEF-8CEC-0D2FECEAB40F}"/>
              </a:ext>
            </a:extLst>
          </p:cNvPr>
          <p:cNvSpPr>
            <a:spLocks noGrp="1"/>
          </p:cNvSpPr>
          <p:nvPr>
            <p:ph type="dt" sz="half" idx="10"/>
          </p:nvPr>
        </p:nvSpPr>
        <p:spPr/>
        <p:txBody>
          <a:bodyPr/>
          <a:lstStyle/>
          <a:p>
            <a:fld id="{E9723D80-35EE-F144-8E73-64F2E3D6DBD1}" type="datetimeFigureOut">
              <a:rPr lang="en-US" smtClean="0"/>
              <a:t>9/5/2023</a:t>
            </a:fld>
            <a:endParaRPr lang="en-US"/>
          </a:p>
        </p:txBody>
      </p:sp>
      <p:sp>
        <p:nvSpPr>
          <p:cNvPr id="4" name="Footer Placeholder 3">
            <a:extLst>
              <a:ext uri="{FF2B5EF4-FFF2-40B4-BE49-F238E27FC236}">
                <a16:creationId xmlns:a16="http://schemas.microsoft.com/office/drawing/2014/main" id="{4B79DE8A-6080-22F9-7280-96FE1233F4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0233B7-C5E6-C234-F567-F7A9EB2E2591}"/>
              </a:ext>
            </a:extLst>
          </p:cNvPr>
          <p:cNvSpPr>
            <a:spLocks noGrp="1"/>
          </p:cNvSpPr>
          <p:nvPr>
            <p:ph type="sldNum" sz="quarter" idx="12"/>
          </p:nvPr>
        </p:nvSpPr>
        <p:spPr/>
        <p:txBody>
          <a:bodyPr/>
          <a:lstStyle/>
          <a:p>
            <a:fld id="{EE2A6870-D432-C948-97FC-CC4B3D0FF6FB}" type="slidenum">
              <a:rPr lang="en-US" smtClean="0"/>
              <a:t>‹#›</a:t>
            </a:fld>
            <a:endParaRPr lang="en-US"/>
          </a:p>
        </p:txBody>
      </p:sp>
    </p:spTree>
    <p:extLst>
      <p:ext uri="{BB962C8B-B14F-4D97-AF65-F5344CB8AC3E}">
        <p14:creationId xmlns:p14="http://schemas.microsoft.com/office/powerpoint/2010/main" val="999572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DCF7E3-DE7A-69D8-4545-B38E14AAF8CB}"/>
              </a:ext>
            </a:extLst>
          </p:cNvPr>
          <p:cNvSpPr>
            <a:spLocks noGrp="1"/>
          </p:cNvSpPr>
          <p:nvPr>
            <p:ph type="dt" sz="half" idx="10"/>
          </p:nvPr>
        </p:nvSpPr>
        <p:spPr/>
        <p:txBody>
          <a:bodyPr/>
          <a:lstStyle/>
          <a:p>
            <a:fld id="{E9723D80-35EE-F144-8E73-64F2E3D6DBD1}" type="datetimeFigureOut">
              <a:rPr lang="en-US" smtClean="0"/>
              <a:t>9/5/2023</a:t>
            </a:fld>
            <a:endParaRPr lang="en-US"/>
          </a:p>
        </p:txBody>
      </p:sp>
      <p:sp>
        <p:nvSpPr>
          <p:cNvPr id="3" name="Footer Placeholder 2">
            <a:extLst>
              <a:ext uri="{FF2B5EF4-FFF2-40B4-BE49-F238E27FC236}">
                <a16:creationId xmlns:a16="http://schemas.microsoft.com/office/drawing/2014/main" id="{B177CDBD-B2D5-4768-3BF3-AA1361D1AA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2182FC-3AE6-5B11-DF23-5EEC6C0D852E}"/>
              </a:ext>
            </a:extLst>
          </p:cNvPr>
          <p:cNvSpPr>
            <a:spLocks noGrp="1"/>
          </p:cNvSpPr>
          <p:nvPr>
            <p:ph type="sldNum" sz="quarter" idx="12"/>
          </p:nvPr>
        </p:nvSpPr>
        <p:spPr/>
        <p:txBody>
          <a:bodyPr/>
          <a:lstStyle/>
          <a:p>
            <a:fld id="{EE2A6870-D432-C948-97FC-CC4B3D0FF6FB}" type="slidenum">
              <a:rPr lang="en-US" smtClean="0"/>
              <a:t>‹#›</a:t>
            </a:fld>
            <a:endParaRPr lang="en-US"/>
          </a:p>
        </p:txBody>
      </p:sp>
    </p:spTree>
    <p:extLst>
      <p:ext uri="{BB962C8B-B14F-4D97-AF65-F5344CB8AC3E}">
        <p14:creationId xmlns:p14="http://schemas.microsoft.com/office/powerpoint/2010/main" val="817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70E74-78F7-2541-1548-552579220C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95E2C4-07BA-F2D2-765C-B0748305E9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D9522C-F48F-C67F-0C83-23879D483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1A8ADA-918A-A6F0-F453-1AEE0C2E85C7}"/>
              </a:ext>
            </a:extLst>
          </p:cNvPr>
          <p:cNvSpPr>
            <a:spLocks noGrp="1"/>
          </p:cNvSpPr>
          <p:nvPr>
            <p:ph type="dt" sz="half" idx="10"/>
          </p:nvPr>
        </p:nvSpPr>
        <p:spPr/>
        <p:txBody>
          <a:bodyPr/>
          <a:lstStyle/>
          <a:p>
            <a:fld id="{E9723D80-35EE-F144-8E73-64F2E3D6DBD1}" type="datetimeFigureOut">
              <a:rPr lang="en-US" smtClean="0"/>
              <a:t>9/5/2023</a:t>
            </a:fld>
            <a:endParaRPr lang="en-US"/>
          </a:p>
        </p:txBody>
      </p:sp>
      <p:sp>
        <p:nvSpPr>
          <p:cNvPr id="6" name="Footer Placeholder 5">
            <a:extLst>
              <a:ext uri="{FF2B5EF4-FFF2-40B4-BE49-F238E27FC236}">
                <a16:creationId xmlns:a16="http://schemas.microsoft.com/office/drawing/2014/main" id="{C370B26A-27E9-6FB3-F49A-FBF6F26A4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AADBDF-2E6F-FB10-F11F-DE19D179F82E}"/>
              </a:ext>
            </a:extLst>
          </p:cNvPr>
          <p:cNvSpPr>
            <a:spLocks noGrp="1"/>
          </p:cNvSpPr>
          <p:nvPr>
            <p:ph type="sldNum" sz="quarter" idx="12"/>
          </p:nvPr>
        </p:nvSpPr>
        <p:spPr/>
        <p:txBody>
          <a:bodyPr/>
          <a:lstStyle/>
          <a:p>
            <a:fld id="{EE2A6870-D432-C948-97FC-CC4B3D0FF6FB}" type="slidenum">
              <a:rPr lang="en-US" smtClean="0"/>
              <a:t>‹#›</a:t>
            </a:fld>
            <a:endParaRPr lang="en-US"/>
          </a:p>
        </p:txBody>
      </p:sp>
    </p:spTree>
    <p:extLst>
      <p:ext uri="{BB962C8B-B14F-4D97-AF65-F5344CB8AC3E}">
        <p14:creationId xmlns:p14="http://schemas.microsoft.com/office/powerpoint/2010/main" val="2833754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DDC9-3179-0F08-33E2-D3651CE45D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FCE48-BA13-C7D6-7662-6BE09ACEF0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8C6995-6416-28F7-C99A-3385EFFCA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12AA4F-31B2-97E8-151A-355485DC7C96}"/>
              </a:ext>
            </a:extLst>
          </p:cNvPr>
          <p:cNvSpPr>
            <a:spLocks noGrp="1"/>
          </p:cNvSpPr>
          <p:nvPr>
            <p:ph type="dt" sz="half" idx="10"/>
          </p:nvPr>
        </p:nvSpPr>
        <p:spPr/>
        <p:txBody>
          <a:bodyPr/>
          <a:lstStyle/>
          <a:p>
            <a:fld id="{E9723D80-35EE-F144-8E73-64F2E3D6DBD1}" type="datetimeFigureOut">
              <a:rPr lang="en-US" smtClean="0"/>
              <a:t>9/5/2023</a:t>
            </a:fld>
            <a:endParaRPr lang="en-US"/>
          </a:p>
        </p:txBody>
      </p:sp>
      <p:sp>
        <p:nvSpPr>
          <p:cNvPr id="6" name="Footer Placeholder 5">
            <a:extLst>
              <a:ext uri="{FF2B5EF4-FFF2-40B4-BE49-F238E27FC236}">
                <a16:creationId xmlns:a16="http://schemas.microsoft.com/office/drawing/2014/main" id="{782621EC-E0BC-A67F-BF83-41255D41CA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4C6AB-1309-9851-CA53-08DE7D19876D}"/>
              </a:ext>
            </a:extLst>
          </p:cNvPr>
          <p:cNvSpPr>
            <a:spLocks noGrp="1"/>
          </p:cNvSpPr>
          <p:nvPr>
            <p:ph type="sldNum" sz="quarter" idx="12"/>
          </p:nvPr>
        </p:nvSpPr>
        <p:spPr/>
        <p:txBody>
          <a:bodyPr/>
          <a:lstStyle/>
          <a:p>
            <a:fld id="{EE2A6870-D432-C948-97FC-CC4B3D0FF6FB}" type="slidenum">
              <a:rPr lang="en-US" smtClean="0"/>
              <a:t>‹#›</a:t>
            </a:fld>
            <a:endParaRPr lang="en-US"/>
          </a:p>
        </p:txBody>
      </p:sp>
    </p:spTree>
    <p:extLst>
      <p:ext uri="{BB962C8B-B14F-4D97-AF65-F5344CB8AC3E}">
        <p14:creationId xmlns:p14="http://schemas.microsoft.com/office/powerpoint/2010/main" val="1048823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4.sv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image" Target="../media/image3.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22BAB2-9167-1935-0304-D509C10734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40BC7E-C4D5-ECD2-9A2D-FC3E28C3B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D9A73-521A-C4E2-90B6-0A95BF7D66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723D80-35EE-F144-8E73-64F2E3D6DBD1}" type="datetimeFigureOut">
              <a:rPr lang="en-US" smtClean="0"/>
              <a:t>9/5/2023</a:t>
            </a:fld>
            <a:endParaRPr lang="en-US"/>
          </a:p>
        </p:txBody>
      </p:sp>
      <p:sp>
        <p:nvSpPr>
          <p:cNvPr id="5" name="Footer Placeholder 4">
            <a:extLst>
              <a:ext uri="{FF2B5EF4-FFF2-40B4-BE49-F238E27FC236}">
                <a16:creationId xmlns:a16="http://schemas.microsoft.com/office/drawing/2014/main" id="{66BF31FA-2987-1F4B-B546-E8A2362550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6ABC25-9EF0-C7C3-5649-921E96361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2A6870-D432-C948-97FC-CC4B3D0FF6FB}" type="slidenum">
              <a:rPr lang="en-US" smtClean="0"/>
              <a:t>‹#›</a:t>
            </a:fld>
            <a:endParaRPr lang="en-US"/>
          </a:p>
        </p:txBody>
      </p:sp>
    </p:spTree>
    <p:extLst>
      <p:ext uri="{BB962C8B-B14F-4D97-AF65-F5344CB8AC3E}">
        <p14:creationId xmlns:p14="http://schemas.microsoft.com/office/powerpoint/2010/main" val="4211125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51" r:id="rId1"/>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9685895-B552-8A40-844E-D3A4398C4575}"/>
              </a:ext>
            </a:extLst>
          </p:cNvPr>
          <p:cNvSpPr>
            <a:spLocks noGrp="1"/>
          </p:cNvSpPr>
          <p:nvPr>
            <p:ph type="body" idx="1"/>
          </p:nvPr>
        </p:nvSpPr>
        <p:spPr>
          <a:xfrm>
            <a:off x="738974" y="1557338"/>
            <a:ext cx="10721187" cy="4679950"/>
          </a:xfrm>
          <a:prstGeom prst="rect">
            <a:avLst/>
          </a:prstGeom>
        </p:spPr>
        <p:txBody>
          <a:bodyPr vert="horz" lIns="0" tIns="0" rIns="0" bIns="0" rtlCol="0">
            <a:noAutofit/>
          </a:bodyPr>
          <a:lstStyle/>
          <a:p>
            <a:pPr lvl="0"/>
            <a:r>
              <a:rPr lang="de-DE"/>
              <a:t>First Level</a:t>
            </a:r>
          </a:p>
          <a:p>
            <a:pPr lvl="1"/>
            <a:r>
              <a:rPr lang="de-DE"/>
              <a:t>Second level</a:t>
            </a:r>
          </a:p>
          <a:p>
            <a:pPr lvl="2"/>
            <a:r>
              <a:rPr lang="de-DE"/>
              <a:t>Third level</a:t>
            </a:r>
          </a:p>
          <a:p>
            <a:pPr lvl="3"/>
            <a:r>
              <a:rPr lang="de-DE"/>
              <a:t>Subtitle</a:t>
            </a:r>
          </a:p>
          <a:p>
            <a:pPr lvl="4"/>
            <a:r>
              <a:rPr lang="de-DE"/>
              <a:t>Text</a:t>
            </a:r>
          </a:p>
        </p:txBody>
      </p:sp>
      <p:sp>
        <p:nvSpPr>
          <p:cNvPr id="4" name="Titelplatzhalter 3">
            <a:extLst>
              <a:ext uri="{FF2B5EF4-FFF2-40B4-BE49-F238E27FC236}">
                <a16:creationId xmlns:a16="http://schemas.microsoft.com/office/drawing/2014/main" id="{08611FC3-7174-B742-ADB8-DDAC54B73EE3}"/>
              </a:ext>
            </a:extLst>
          </p:cNvPr>
          <p:cNvSpPr>
            <a:spLocks noGrp="1"/>
          </p:cNvSpPr>
          <p:nvPr>
            <p:ph type="title"/>
          </p:nvPr>
        </p:nvSpPr>
        <p:spPr>
          <a:xfrm>
            <a:off x="738975" y="728331"/>
            <a:ext cx="10721188" cy="829007"/>
          </a:xfrm>
          <a:prstGeom prst="rect">
            <a:avLst/>
          </a:prstGeom>
        </p:spPr>
        <p:txBody>
          <a:bodyPr vert="horz" lIns="0" tIns="0" rIns="0" bIns="0" rtlCol="0" anchor="ctr">
            <a:noAutofit/>
          </a:bodyPr>
          <a:lstStyle/>
          <a:p>
            <a:endParaRPr lang="de-DE"/>
          </a:p>
        </p:txBody>
      </p:sp>
      <p:pic>
        <p:nvPicPr>
          <p:cNvPr id="7" name="Graphic 6">
            <a:extLst>
              <a:ext uri="{FF2B5EF4-FFF2-40B4-BE49-F238E27FC236}">
                <a16:creationId xmlns:a16="http://schemas.microsoft.com/office/drawing/2014/main" id="{22E8FF4F-3AC3-624E-BE84-190A44D6E7BC}"/>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9875570" y="-38100"/>
            <a:ext cx="1857375" cy="804531"/>
          </a:xfrm>
          <a:prstGeom prst="rect">
            <a:avLst/>
          </a:prstGeom>
        </p:spPr>
      </p:pic>
    </p:spTree>
    <p:extLst>
      <p:ext uri="{BB962C8B-B14F-4D97-AF65-F5344CB8AC3E}">
        <p14:creationId xmlns:p14="http://schemas.microsoft.com/office/powerpoint/2010/main" val="2803004610"/>
      </p:ext>
    </p:extLst>
  </p:cSld>
  <p:clrMap bg1="lt1" tx1="dk1" bg2="lt2" tx2="dk2" accent1="accent1" accent2="accent2" accent3="accent3" accent4="accent4" accent5="accent5" accent6="accent6" hlink="hlink" folHlink="folHlink"/>
  <p:sldLayoutIdLst>
    <p:sldLayoutId id="2147483661" r:id="rId1"/>
    <p:sldLayoutId id="2147483693" r:id="rId2"/>
    <p:sldLayoutId id="2147483683" r:id="rId3"/>
    <p:sldLayoutId id="2147483674" r:id="rId4"/>
    <p:sldLayoutId id="2147483694" r:id="rId5"/>
    <p:sldLayoutId id="2147483686" r:id="rId6"/>
    <p:sldLayoutId id="2147483675" r:id="rId7"/>
    <p:sldLayoutId id="2147483676" r:id="rId8"/>
    <p:sldLayoutId id="2147483690" r:id="rId9"/>
    <p:sldLayoutId id="2147483691" r:id="rId10"/>
    <p:sldLayoutId id="2147483687" r:id="rId11"/>
    <p:sldLayoutId id="2147483679" r:id="rId12"/>
    <p:sldLayoutId id="2147483677" r:id="rId13"/>
    <p:sldLayoutId id="2147483678" r:id="rId14"/>
    <p:sldLayoutId id="2147483692" r:id="rId15"/>
    <p:sldLayoutId id="2147483688" r:id="rId16"/>
    <p:sldLayoutId id="2147483689" r:id="rId17"/>
    <p:sldLayoutId id="2147483685" r:id="rId18"/>
    <p:sldLayoutId id="2147483680" r:id="rId19"/>
    <p:sldLayoutId id="2147483684" r:id="rId20"/>
    <p:sldLayoutId id="2147483681" r:id="rId21"/>
  </p:sldLayoutIdLst>
  <p:hf hdr="0" dt="0"/>
  <p:txStyles>
    <p:titleStyle>
      <a:lvl1pPr algn="l" defTabSz="914377"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0" indent="0" algn="l" defTabSz="914377" rtl="0" eaLnBrk="1" latinLnBrk="0" hangingPunct="1">
        <a:lnSpc>
          <a:spcPct val="120000"/>
        </a:lnSpc>
        <a:spcBef>
          <a:spcPts val="700"/>
        </a:spcBef>
        <a:spcAft>
          <a:spcPts val="700"/>
        </a:spcAft>
        <a:buFont typeface="Arial" panose="020B0604020202020204" pitchFamily="34" charset="0"/>
        <a:buNone/>
        <a:defRPr lang="de-DE" sz="1400" b="0" kern="1200" dirty="0" err="1" smtClean="0">
          <a:solidFill>
            <a:schemeClr val="tx1"/>
          </a:solidFill>
          <a:latin typeface="+mn-lt"/>
          <a:ea typeface="+mn-ea"/>
          <a:cs typeface="+mn-cs"/>
        </a:defRPr>
      </a:lvl1pPr>
      <a:lvl2pPr marL="479988" indent="-239994" algn="l" defTabSz="914377" rtl="0" eaLnBrk="1" latinLnBrk="0" hangingPunct="1">
        <a:lnSpc>
          <a:spcPct val="12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719982" indent="-239994" algn="l" defTabSz="914377" rtl="0" eaLnBrk="1" latinLnBrk="0" hangingPunct="1">
        <a:lnSpc>
          <a:spcPct val="120000"/>
        </a:lnSpc>
        <a:spcBef>
          <a:spcPts val="500"/>
        </a:spcBef>
        <a:buFont typeface="Symbol" panose="05050102010706020507" pitchFamily="18" charset="2"/>
        <a:buChar char="-"/>
        <a:defRPr sz="1400" kern="1200">
          <a:solidFill>
            <a:schemeClr val="tx1"/>
          </a:solidFill>
          <a:latin typeface="+mn-lt"/>
          <a:ea typeface="+mn-ea"/>
          <a:cs typeface="+mn-cs"/>
        </a:defRPr>
      </a:lvl3pPr>
      <a:lvl4pPr marL="0" indent="0" algn="l" defTabSz="914377" rtl="0" eaLnBrk="1" latinLnBrk="0" hangingPunct="1">
        <a:lnSpc>
          <a:spcPct val="120000"/>
        </a:lnSpc>
        <a:spcBef>
          <a:spcPts val="1400"/>
        </a:spcBef>
        <a:buFontTx/>
        <a:buNone/>
        <a:defRPr sz="1800" kern="1200">
          <a:solidFill>
            <a:schemeClr val="tx1"/>
          </a:solidFill>
          <a:latin typeface="+mn-lt"/>
          <a:ea typeface="+mn-ea"/>
          <a:cs typeface="+mn-cs"/>
        </a:defRPr>
      </a:lvl4pPr>
      <a:lvl5pPr marL="0" indent="0" algn="l" defTabSz="914377" rtl="0" eaLnBrk="1" latinLnBrk="0" hangingPunct="1">
        <a:lnSpc>
          <a:spcPct val="120000"/>
        </a:lnSpc>
        <a:spcBef>
          <a:spcPts val="700"/>
        </a:spcBef>
        <a:spcAft>
          <a:spcPts val="700"/>
        </a:spcAft>
        <a:buFontTx/>
        <a:buNone/>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456" userDrawn="1">
          <p15:clr>
            <a:srgbClr val="F26B43"/>
          </p15:clr>
        </p15:guide>
        <p15:guide id="7" pos="2638" userDrawn="1">
          <p15:clr>
            <a:srgbClr val="F26B43"/>
          </p15:clr>
        </p15:guide>
        <p15:guide id="9" orient="horz" pos="3929" userDrawn="1">
          <p15:clr>
            <a:srgbClr val="F26B43"/>
          </p15:clr>
        </p15:guide>
        <p15:guide id="10" orient="horz" pos="456" userDrawn="1">
          <p15:clr>
            <a:srgbClr val="F26B43"/>
          </p15:clr>
        </p15:guide>
        <p15:guide id="11" orient="horz" pos="981" userDrawn="1">
          <p15:clr>
            <a:srgbClr val="F26B43"/>
          </p15:clr>
        </p15:guide>
        <p15:guide id="12" pos="7219" userDrawn="1">
          <p15:clr>
            <a:srgbClr val="F26B43"/>
          </p15:clr>
        </p15:guide>
        <p15:guide id="14" pos="5042" userDrawn="1">
          <p15:clr>
            <a:srgbClr val="F26B43"/>
          </p15:clr>
        </p15:guide>
        <p15:guide id="16" pos="2751" userDrawn="1">
          <p15:clr>
            <a:srgbClr val="F26B43"/>
          </p15:clr>
        </p15:guide>
        <p15:guide id="18" pos="4929" userDrawn="1">
          <p15:clr>
            <a:srgbClr val="F26B43"/>
          </p15:clr>
        </p15:guide>
        <p15:guide id="19" orient="horz" pos="2508" userDrawn="1">
          <p15:clr>
            <a:srgbClr val="F26B43"/>
          </p15:clr>
        </p15:guide>
        <p15:guide id="20" orient="horz" pos="2398" userDrawn="1">
          <p15:clr>
            <a:srgbClr val="F26B43"/>
          </p15:clr>
        </p15:guide>
        <p15:guide id="22" pos="3784" userDrawn="1">
          <p15:clr>
            <a:srgbClr val="F26B43"/>
          </p15:clr>
        </p15:guide>
        <p15:guide id="23" pos="3898" userDrawn="1">
          <p15:clr>
            <a:srgbClr val="F26B43"/>
          </p15:clr>
        </p15:guide>
        <p15:guide id="24" pos="2061" userDrawn="1">
          <p15:clr>
            <a:srgbClr val="F26B43"/>
          </p15:clr>
        </p15:guide>
        <p15:guide id="25" pos="2175" userDrawn="1">
          <p15:clr>
            <a:srgbClr val="F26B43"/>
          </p15:clr>
        </p15:guide>
        <p15:guide id="26" pos="5609" userDrawn="1">
          <p15:clr>
            <a:srgbClr val="F26B43"/>
          </p15:clr>
        </p15:guide>
        <p15:guide id="27" pos="550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customXml" Target="../ink/ink3.xml"/><Relationship Id="rId1" Type="http://schemas.openxmlformats.org/officeDocument/2006/relationships/slideLayout" Target="../slideLayouts/slideLayout14.xml"/><Relationship Id="rId6" Type="http://schemas.openxmlformats.org/officeDocument/2006/relationships/customXml" Target="../ink/ink4.xml"/><Relationship Id="rId5" Type="http://schemas.openxmlformats.org/officeDocument/2006/relationships/image" Target="../media/image170.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2.sv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sv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9.png"/><Relationship Id="rId1" Type="http://schemas.openxmlformats.org/officeDocument/2006/relationships/slideLayout" Target="../slideLayouts/slideLayout14.xml"/><Relationship Id="rId5" Type="http://schemas.openxmlformats.org/officeDocument/2006/relationships/image" Target="../media/image57.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customXml" Target="../ink/ink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1AB9EB7F-E6BB-774A-95E6-4C1705BE64F9}"/>
              </a:ext>
            </a:extLst>
          </p:cNvPr>
          <p:cNvPicPr>
            <a:picLocks noGrp="1" noChangeAspect="1"/>
          </p:cNvPicPr>
          <p:nvPr>
            <p:ph type="pic" sz="quarter" idx="13"/>
          </p:nvPr>
        </p:nvPicPr>
        <p:blipFill rotWithShape="1">
          <a:blip r:embed="rId2"/>
          <a:srcRect t="7" b="7"/>
          <a:stretch>
            <a:fillRect/>
          </a:stretch>
        </p:blipFill>
        <p:spPr>
          <a:xfrm>
            <a:off x="3068" y="5300"/>
            <a:ext cx="12173990" cy="6851597"/>
          </a:xfrm>
        </p:spPr>
      </p:pic>
      <p:sp>
        <p:nvSpPr>
          <p:cNvPr id="3" name="Title 2">
            <a:extLst>
              <a:ext uri="{FF2B5EF4-FFF2-40B4-BE49-F238E27FC236}">
                <a16:creationId xmlns:a16="http://schemas.microsoft.com/office/drawing/2014/main" id="{63248067-654E-D14F-B16F-FEDEBD3ED569}"/>
              </a:ext>
            </a:extLst>
          </p:cNvPr>
          <p:cNvSpPr>
            <a:spLocks noGrp="1"/>
          </p:cNvSpPr>
          <p:nvPr>
            <p:ph type="title"/>
          </p:nvPr>
        </p:nvSpPr>
        <p:spPr>
          <a:xfrm>
            <a:off x="364573" y="221795"/>
            <a:ext cx="7789571" cy="4570482"/>
          </a:xfrm>
        </p:spPr>
        <p:txBody>
          <a:bodyPr/>
          <a:lstStyle/>
          <a:p>
            <a:r>
              <a:rPr lang="de-DE" dirty="0">
                <a:solidFill>
                  <a:srgbClr val="00B0F0"/>
                </a:solidFill>
                <a:ea typeface="+mj-lt"/>
                <a:cs typeface="+mj-lt"/>
              </a:rPr>
              <a:t>RECOGNIZING FORWARD ERROR-CORRECTING CODES WITH MACHINE LEARNING</a:t>
            </a:r>
            <a:endParaRPr lang="en-US" dirty="0">
              <a:solidFill>
                <a:srgbClr val="00B0F0"/>
              </a:solidFill>
            </a:endParaRPr>
          </a:p>
        </p:txBody>
      </p:sp>
      <p:sp>
        <p:nvSpPr>
          <p:cNvPr id="12" name="Shape 76">
            <a:extLst>
              <a:ext uri="{FF2B5EF4-FFF2-40B4-BE49-F238E27FC236}">
                <a16:creationId xmlns:a16="http://schemas.microsoft.com/office/drawing/2014/main" id="{6B42CB64-6AD2-4A4F-9F7E-5C1C2E38E9A5}"/>
              </a:ext>
            </a:extLst>
          </p:cNvPr>
          <p:cNvSpPr txBox="1"/>
          <p:nvPr/>
        </p:nvSpPr>
        <p:spPr>
          <a:xfrm>
            <a:off x="716154" y="6442021"/>
            <a:ext cx="2841301" cy="15388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l">
              <a:defRPr sz="1400">
                <a:latin typeface="Avenir"/>
                <a:ea typeface="Avenir"/>
                <a:cs typeface="Avenir"/>
                <a:sym typeface="Avenir Roman"/>
              </a:defRPr>
            </a:pPr>
            <a:r>
              <a:rPr lang="de-DE" sz="1000" kern="900" spc="50" dirty="0">
                <a:latin typeface="+mn-lt"/>
              </a:rPr>
              <a:t>DEDRONE.COM</a:t>
            </a:r>
            <a:endParaRPr lang="de-DE" sz="1000" spc="50" dirty="0">
              <a:latin typeface="+mn-lt"/>
            </a:endParaRPr>
          </a:p>
        </p:txBody>
      </p:sp>
      <p:sp>
        <p:nvSpPr>
          <p:cNvPr id="8" name="Text Placeholder 7">
            <a:extLst>
              <a:ext uri="{FF2B5EF4-FFF2-40B4-BE49-F238E27FC236}">
                <a16:creationId xmlns:a16="http://schemas.microsoft.com/office/drawing/2014/main" id="{8225B050-9293-62FC-971C-9F56A278E0F6}"/>
              </a:ext>
            </a:extLst>
          </p:cNvPr>
          <p:cNvSpPr>
            <a:spLocks noGrp="1"/>
          </p:cNvSpPr>
          <p:nvPr>
            <p:ph type="body" sz="quarter" idx="12"/>
          </p:nvPr>
        </p:nvSpPr>
        <p:spPr>
          <a:xfrm>
            <a:off x="4781157" y="3848035"/>
            <a:ext cx="5377661" cy="1889748"/>
          </a:xfrm>
        </p:spPr>
        <p:txBody>
          <a:bodyPr vert="horz" wrap="square" lIns="91440" tIns="45720" rIns="91440" bIns="45720" rtlCol="0" anchor="t">
            <a:spAutoFit/>
          </a:bodyPr>
          <a:lstStyle/>
          <a:p>
            <a:r>
              <a:rPr lang="en-US" sz="2000" dirty="0">
                <a:solidFill>
                  <a:schemeClr val="bg1"/>
                </a:solidFill>
                <a:cs typeface="Calibri"/>
              </a:rPr>
              <a:t>Rafael Turner </a:t>
            </a:r>
          </a:p>
          <a:p>
            <a:r>
              <a:rPr lang="en-US" sz="2000" dirty="0">
                <a:solidFill>
                  <a:schemeClr val="bg1"/>
                </a:solidFill>
                <a:cs typeface="Calibri"/>
              </a:rPr>
              <a:t>Director of Machine Learning</a:t>
            </a:r>
          </a:p>
          <a:p>
            <a:r>
              <a:rPr lang="en-US" sz="2000" dirty="0" err="1">
                <a:solidFill>
                  <a:schemeClr val="bg1"/>
                </a:solidFill>
                <a:cs typeface="Calibri"/>
              </a:rPr>
              <a:t>Dedrone</a:t>
            </a:r>
            <a:r>
              <a:rPr lang="en-US" sz="2000" dirty="0">
                <a:solidFill>
                  <a:schemeClr val="bg1"/>
                </a:solidFill>
                <a:cs typeface="Calibri"/>
              </a:rPr>
              <a:t> </a:t>
            </a:r>
          </a:p>
          <a:p>
            <a:br>
              <a:rPr lang="en-US" dirty="0">
                <a:solidFill>
                  <a:schemeClr val="bg1"/>
                </a:solidFill>
                <a:cs typeface="Calibri"/>
              </a:rPr>
            </a:br>
            <a:br>
              <a:rPr lang="en-US" dirty="0">
                <a:solidFill>
                  <a:schemeClr val="bg1"/>
                </a:solidFill>
                <a:cs typeface="Calibri"/>
              </a:rPr>
            </a:br>
            <a:endParaRPr lang="en-US" dirty="0">
              <a:solidFill>
                <a:schemeClr val="bg1"/>
              </a:solidFill>
              <a:cs typeface="Calibri"/>
            </a:endParaRPr>
          </a:p>
        </p:txBody>
      </p:sp>
    </p:spTree>
    <p:extLst>
      <p:ext uri="{BB962C8B-B14F-4D97-AF65-F5344CB8AC3E}">
        <p14:creationId xmlns:p14="http://schemas.microsoft.com/office/powerpoint/2010/main" val="2527018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F20-F96B-D7DF-F430-0664824D8075}"/>
              </a:ext>
            </a:extLst>
          </p:cNvPr>
          <p:cNvSpPr>
            <a:spLocks noGrp="1"/>
          </p:cNvSpPr>
          <p:nvPr>
            <p:ph type="title"/>
          </p:nvPr>
        </p:nvSpPr>
        <p:spPr>
          <a:xfrm>
            <a:off x="271914" y="247756"/>
            <a:ext cx="2078128" cy="867045"/>
          </a:xfrm>
        </p:spPr>
        <p:txBody>
          <a:bodyPr>
            <a:normAutofit/>
          </a:bodyPr>
          <a:lstStyle/>
          <a:p>
            <a:r>
              <a:rPr lang="en-US"/>
              <a:t>Linear Codes</a:t>
            </a:r>
          </a:p>
        </p:txBody>
      </p:sp>
      <p:sp>
        <p:nvSpPr>
          <p:cNvPr id="4" name="Date Placeholder 3">
            <a:extLst>
              <a:ext uri="{FF2B5EF4-FFF2-40B4-BE49-F238E27FC236}">
                <a16:creationId xmlns:a16="http://schemas.microsoft.com/office/drawing/2014/main" id="{2F994043-54FD-650D-8728-449F5D8D744B}"/>
              </a:ext>
            </a:extLst>
          </p:cNvPr>
          <p:cNvSpPr>
            <a:spLocks noGrp="1"/>
          </p:cNvSpPr>
          <p:nvPr>
            <p:ph type="dt" sz="half" idx="10"/>
          </p:nvPr>
        </p:nvSpPr>
        <p:spPr/>
        <p:txBody>
          <a:bodyPr/>
          <a:lstStyle/>
          <a:p>
            <a:r>
              <a:rPr lang="en-US" dirty="0"/>
              <a:t>20XX</a:t>
            </a:r>
          </a:p>
        </p:txBody>
      </p:sp>
      <p:sp>
        <p:nvSpPr>
          <p:cNvPr id="6" name="Slide Number Placeholder 5">
            <a:extLst>
              <a:ext uri="{FF2B5EF4-FFF2-40B4-BE49-F238E27FC236}">
                <a16:creationId xmlns:a16="http://schemas.microsoft.com/office/drawing/2014/main" id="{3F3554B1-9D82-DD5A-C773-5125775DEE67}"/>
              </a:ext>
            </a:extLst>
          </p:cNvPr>
          <p:cNvSpPr>
            <a:spLocks noGrp="1"/>
          </p:cNvSpPr>
          <p:nvPr>
            <p:ph type="sldNum" sz="quarter" idx="12"/>
          </p:nvPr>
        </p:nvSpPr>
        <p:spPr/>
        <p:txBody>
          <a:bodyPr/>
          <a:lstStyle/>
          <a:p>
            <a:fld id="{A49DFD55-3C28-40EF-9E31-A92D2E4017FF}" type="slidenum">
              <a:rPr lang="en-US" smtClean="0"/>
              <a:pPr/>
              <a:t>10</a:t>
            </a:fld>
            <a:endParaRPr lang="en-US" dirty="0"/>
          </a:p>
        </p:txBody>
      </p:sp>
      <mc:AlternateContent xmlns:mc="http://schemas.openxmlformats.org/markup-compatibility/2006" xmlns:p14="http://schemas.microsoft.com/office/powerpoint/2010/main">
        <mc:Choice Requires="p14">
          <p:contentPart p14:bwMode="auto" r:id="rId2">
            <p14:nvContentPartPr>
              <p14:cNvPr id="13" name="Ink 12">
                <a:extLst>
                  <a:ext uri="{FF2B5EF4-FFF2-40B4-BE49-F238E27FC236}">
                    <a16:creationId xmlns:a16="http://schemas.microsoft.com/office/drawing/2014/main" id="{72FB3709-0729-6151-B0F6-B4F2C1841CCD}"/>
                  </a:ext>
                </a:extLst>
              </p14:cNvPr>
              <p14:cNvContentPartPr/>
              <p14:nvPr/>
            </p14:nvContentPartPr>
            <p14:xfrm>
              <a:off x="10150055" y="5107164"/>
              <a:ext cx="1009459" cy="1470933"/>
            </p14:xfrm>
          </p:contentPart>
        </mc:Choice>
        <mc:Fallback xmlns="">
          <p:pic>
            <p:nvPicPr>
              <p:cNvPr id="13" name="Ink 12">
                <a:extLst>
                  <a:ext uri="{FF2B5EF4-FFF2-40B4-BE49-F238E27FC236}">
                    <a16:creationId xmlns:a16="http://schemas.microsoft.com/office/drawing/2014/main" id="{72FB3709-0729-6151-B0F6-B4F2C1841CCD}"/>
                  </a:ext>
                </a:extLst>
              </p:cNvPr>
              <p:cNvPicPr/>
              <p:nvPr/>
            </p:nvPicPr>
            <p:blipFill>
              <a:blip r:embed="rId5"/>
              <a:stretch>
                <a:fillRect/>
              </a:stretch>
            </p:blipFill>
            <p:spPr>
              <a:xfrm>
                <a:off x="10132061" y="5089529"/>
                <a:ext cx="1045087" cy="150656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15A359AE-6541-1118-7A49-15DA9579484A}"/>
                  </a:ext>
                </a:extLst>
              </p14:cNvPr>
              <p14:cNvContentPartPr/>
              <p14:nvPr/>
            </p14:nvContentPartPr>
            <p14:xfrm>
              <a:off x="11685854" y="5378496"/>
              <a:ext cx="5562" cy="5562"/>
            </p14:xfrm>
          </p:contentPart>
        </mc:Choice>
        <mc:Fallback xmlns="">
          <p:pic>
            <p:nvPicPr>
              <p:cNvPr id="14" name="Ink 13">
                <a:extLst>
                  <a:ext uri="{FF2B5EF4-FFF2-40B4-BE49-F238E27FC236}">
                    <a16:creationId xmlns:a16="http://schemas.microsoft.com/office/drawing/2014/main" id="{15A359AE-6541-1118-7A49-15DA9579484A}"/>
                  </a:ext>
                </a:extLst>
              </p:cNvPr>
              <p:cNvPicPr/>
              <p:nvPr/>
            </p:nvPicPr>
            <p:blipFill>
              <a:blip r:embed="rId7"/>
              <a:stretch>
                <a:fillRect/>
              </a:stretch>
            </p:blipFill>
            <p:spPr>
              <a:xfrm>
                <a:off x="11407754" y="5105958"/>
                <a:ext cx="556200" cy="556200"/>
              </a:xfrm>
              <a:prstGeom prst="rect">
                <a:avLst/>
              </a:prstGeom>
            </p:spPr>
          </p:pic>
        </mc:Fallback>
      </mc:AlternateContent>
      <p:pic>
        <p:nvPicPr>
          <p:cNvPr id="17" name="Picture 16" descr="A blue text on a white background&#10;&#10;Description automatically generated">
            <a:extLst>
              <a:ext uri="{FF2B5EF4-FFF2-40B4-BE49-F238E27FC236}">
                <a16:creationId xmlns:a16="http://schemas.microsoft.com/office/drawing/2014/main" id="{CFA9E1D6-D326-46C9-1C20-EEA8370DE7A4}"/>
              </a:ext>
            </a:extLst>
          </p:cNvPr>
          <p:cNvPicPr>
            <a:picLocks noChangeAspect="1"/>
          </p:cNvPicPr>
          <p:nvPr/>
        </p:nvPicPr>
        <p:blipFill>
          <a:blip r:embed="rId8"/>
          <a:stretch>
            <a:fillRect/>
          </a:stretch>
        </p:blipFill>
        <p:spPr>
          <a:xfrm>
            <a:off x="9450081" y="-1558"/>
            <a:ext cx="2743200" cy="880376"/>
          </a:xfrm>
          <a:prstGeom prst="rect">
            <a:avLst/>
          </a:prstGeom>
        </p:spPr>
      </p:pic>
      <p:sp>
        <p:nvSpPr>
          <p:cNvPr id="19" name="Trapezoid 18">
            <a:extLst>
              <a:ext uri="{FF2B5EF4-FFF2-40B4-BE49-F238E27FC236}">
                <a16:creationId xmlns:a16="http://schemas.microsoft.com/office/drawing/2014/main" id="{7DF460CB-B67B-14D3-F868-EE0C01C835ED}"/>
              </a:ext>
            </a:extLst>
          </p:cNvPr>
          <p:cNvSpPr/>
          <p:nvPr/>
        </p:nvSpPr>
        <p:spPr>
          <a:xfrm rot="16200000">
            <a:off x="1153210" y="2451158"/>
            <a:ext cx="2830285" cy="1780134"/>
          </a:xfrm>
          <a:prstGeom prst="trapezoi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FEC Encoder</a:t>
            </a:r>
          </a:p>
        </p:txBody>
      </p:sp>
      <p:sp>
        <p:nvSpPr>
          <p:cNvPr id="20" name="Trapezoid 19">
            <a:extLst>
              <a:ext uri="{FF2B5EF4-FFF2-40B4-BE49-F238E27FC236}">
                <a16:creationId xmlns:a16="http://schemas.microsoft.com/office/drawing/2014/main" id="{4F84BF49-87CB-0062-6C51-20E262A56B3F}"/>
              </a:ext>
            </a:extLst>
          </p:cNvPr>
          <p:cNvSpPr/>
          <p:nvPr/>
        </p:nvSpPr>
        <p:spPr>
          <a:xfrm rot="5400000">
            <a:off x="8205304" y="2379271"/>
            <a:ext cx="2830285" cy="1780134"/>
          </a:xfrm>
          <a:prstGeom prst="trapezoi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FEC Decoder</a:t>
            </a:r>
          </a:p>
        </p:txBody>
      </p:sp>
      <p:sp>
        <p:nvSpPr>
          <p:cNvPr id="21" name="Rectangle 20">
            <a:extLst>
              <a:ext uri="{FF2B5EF4-FFF2-40B4-BE49-F238E27FC236}">
                <a16:creationId xmlns:a16="http://schemas.microsoft.com/office/drawing/2014/main" id="{3598D38B-EBD4-0D6F-513E-E280BB8871B7}"/>
              </a:ext>
            </a:extLst>
          </p:cNvPr>
          <p:cNvSpPr/>
          <p:nvPr/>
        </p:nvSpPr>
        <p:spPr>
          <a:xfrm>
            <a:off x="546339" y="2544793"/>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5A8781D-F5DF-09E4-1BF8-35E5645A1C87}"/>
              </a:ext>
            </a:extLst>
          </p:cNvPr>
          <p:cNvSpPr/>
          <p:nvPr/>
        </p:nvSpPr>
        <p:spPr>
          <a:xfrm>
            <a:off x="546339" y="2774830"/>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87EA95D-B49C-0E3D-1078-8A9534B931E4}"/>
              </a:ext>
            </a:extLst>
          </p:cNvPr>
          <p:cNvSpPr/>
          <p:nvPr/>
        </p:nvSpPr>
        <p:spPr>
          <a:xfrm>
            <a:off x="546339" y="3191774"/>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3BD76D9-16BF-5B42-FD4B-EBFE8CE89B39}"/>
              </a:ext>
            </a:extLst>
          </p:cNvPr>
          <p:cNvSpPr/>
          <p:nvPr/>
        </p:nvSpPr>
        <p:spPr>
          <a:xfrm>
            <a:off x="546339" y="3421811"/>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4F2C530-5B09-7785-0D20-BA792EBE9F39}"/>
              </a:ext>
            </a:extLst>
          </p:cNvPr>
          <p:cNvSpPr/>
          <p:nvPr/>
        </p:nvSpPr>
        <p:spPr>
          <a:xfrm>
            <a:off x="546339" y="2961736"/>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424BE0D-4DBE-66BB-8E3D-A2248CF1776E}"/>
              </a:ext>
            </a:extLst>
          </p:cNvPr>
          <p:cNvSpPr/>
          <p:nvPr/>
        </p:nvSpPr>
        <p:spPr>
          <a:xfrm>
            <a:off x="546339" y="3651848"/>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F98B796-E70B-E0BA-F130-6CA7785F3043}"/>
              </a:ext>
            </a:extLst>
          </p:cNvPr>
          <p:cNvSpPr/>
          <p:nvPr/>
        </p:nvSpPr>
        <p:spPr>
          <a:xfrm>
            <a:off x="546339" y="3881886"/>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ADD8B46-8BFE-7045-F8FE-9E1C6998C72E}"/>
              </a:ext>
            </a:extLst>
          </p:cNvPr>
          <p:cNvSpPr/>
          <p:nvPr/>
        </p:nvSpPr>
        <p:spPr>
          <a:xfrm>
            <a:off x="3680603" y="2559170"/>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86A1F2B-F7B3-0146-B4FD-525E67256E2A}"/>
              </a:ext>
            </a:extLst>
          </p:cNvPr>
          <p:cNvSpPr/>
          <p:nvPr/>
        </p:nvSpPr>
        <p:spPr>
          <a:xfrm>
            <a:off x="3680603" y="2789207"/>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7E297B9-6284-903D-3A13-DE30B950AA79}"/>
              </a:ext>
            </a:extLst>
          </p:cNvPr>
          <p:cNvSpPr/>
          <p:nvPr/>
        </p:nvSpPr>
        <p:spPr>
          <a:xfrm>
            <a:off x="3680603" y="3206151"/>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B182F12-CAC6-86F2-D116-74FE9FC25D28}"/>
              </a:ext>
            </a:extLst>
          </p:cNvPr>
          <p:cNvSpPr/>
          <p:nvPr/>
        </p:nvSpPr>
        <p:spPr>
          <a:xfrm>
            <a:off x="3680603" y="3436188"/>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2DDBAF5-E930-64E7-C3BA-EDE1A2B5ABF3}"/>
              </a:ext>
            </a:extLst>
          </p:cNvPr>
          <p:cNvSpPr/>
          <p:nvPr/>
        </p:nvSpPr>
        <p:spPr>
          <a:xfrm>
            <a:off x="3680603" y="2976113"/>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F75932E-9E95-71EF-1DB3-0B6DB5916BA6}"/>
              </a:ext>
            </a:extLst>
          </p:cNvPr>
          <p:cNvSpPr/>
          <p:nvPr/>
        </p:nvSpPr>
        <p:spPr>
          <a:xfrm>
            <a:off x="3680603" y="3666225"/>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A1784AB-4201-AFDB-3FDE-2A0D529E4749}"/>
              </a:ext>
            </a:extLst>
          </p:cNvPr>
          <p:cNvSpPr/>
          <p:nvPr/>
        </p:nvSpPr>
        <p:spPr>
          <a:xfrm>
            <a:off x="3680603" y="3896263"/>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F7E7A80-B790-9F03-EC75-07350DB6B6D7}"/>
              </a:ext>
            </a:extLst>
          </p:cNvPr>
          <p:cNvSpPr/>
          <p:nvPr/>
        </p:nvSpPr>
        <p:spPr>
          <a:xfrm>
            <a:off x="3680602" y="2329132"/>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ADDBA9A-EC6D-4B01-5053-A7FA0D5FCDCE}"/>
              </a:ext>
            </a:extLst>
          </p:cNvPr>
          <p:cNvSpPr/>
          <p:nvPr/>
        </p:nvSpPr>
        <p:spPr>
          <a:xfrm>
            <a:off x="3680603" y="2099094"/>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F80CB2E-20E4-E8FD-E568-317B7DA0D40C}"/>
              </a:ext>
            </a:extLst>
          </p:cNvPr>
          <p:cNvSpPr/>
          <p:nvPr/>
        </p:nvSpPr>
        <p:spPr>
          <a:xfrm>
            <a:off x="3680602" y="1869056"/>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487F336-D3E4-0AD1-2757-B2300AFD84AD}"/>
              </a:ext>
            </a:extLst>
          </p:cNvPr>
          <p:cNvSpPr/>
          <p:nvPr/>
        </p:nvSpPr>
        <p:spPr>
          <a:xfrm>
            <a:off x="3680603" y="4111924"/>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7210394-FACD-6801-12C4-9D4177DA5114}"/>
              </a:ext>
            </a:extLst>
          </p:cNvPr>
          <p:cNvSpPr/>
          <p:nvPr/>
        </p:nvSpPr>
        <p:spPr>
          <a:xfrm>
            <a:off x="3680602" y="4341961"/>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F61A8BB-CFFF-DFA0-9DCA-D190782D1181}"/>
              </a:ext>
            </a:extLst>
          </p:cNvPr>
          <p:cNvSpPr/>
          <p:nvPr/>
        </p:nvSpPr>
        <p:spPr>
          <a:xfrm>
            <a:off x="3680601" y="4528866"/>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DDA5BA7-5CD2-3749-DAFA-CD9197CD2140}"/>
              </a:ext>
            </a:extLst>
          </p:cNvPr>
          <p:cNvSpPr/>
          <p:nvPr/>
        </p:nvSpPr>
        <p:spPr>
          <a:xfrm>
            <a:off x="7763772" y="2544792"/>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3EAA81C-1C86-1B0C-910C-7F67DDE9D74C}"/>
              </a:ext>
            </a:extLst>
          </p:cNvPr>
          <p:cNvSpPr/>
          <p:nvPr/>
        </p:nvSpPr>
        <p:spPr>
          <a:xfrm>
            <a:off x="7763772" y="2774829"/>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6B55BBB-D6BF-886C-F2F7-5A3C2A20DAEF}"/>
              </a:ext>
            </a:extLst>
          </p:cNvPr>
          <p:cNvSpPr/>
          <p:nvPr/>
        </p:nvSpPr>
        <p:spPr>
          <a:xfrm>
            <a:off x="7763772" y="3191773"/>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65108C2-9B8B-1B21-C112-FE45FC8ED329}"/>
              </a:ext>
            </a:extLst>
          </p:cNvPr>
          <p:cNvSpPr/>
          <p:nvPr/>
        </p:nvSpPr>
        <p:spPr>
          <a:xfrm>
            <a:off x="7763772" y="3421810"/>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D2D6277-82D7-B7D2-7731-7D78AFA97EFC}"/>
              </a:ext>
            </a:extLst>
          </p:cNvPr>
          <p:cNvSpPr/>
          <p:nvPr/>
        </p:nvSpPr>
        <p:spPr>
          <a:xfrm>
            <a:off x="7763772" y="2961735"/>
            <a:ext cx="747622" cy="230037"/>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96326A1-F701-FD1E-C658-CE46B3808427}"/>
              </a:ext>
            </a:extLst>
          </p:cNvPr>
          <p:cNvSpPr/>
          <p:nvPr/>
        </p:nvSpPr>
        <p:spPr>
          <a:xfrm>
            <a:off x="7763772" y="3651847"/>
            <a:ext cx="747622" cy="230037"/>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FABCA6E-5C5B-D4C2-288F-401BC7C3AF43}"/>
              </a:ext>
            </a:extLst>
          </p:cNvPr>
          <p:cNvSpPr/>
          <p:nvPr/>
        </p:nvSpPr>
        <p:spPr>
          <a:xfrm>
            <a:off x="7763772" y="3881885"/>
            <a:ext cx="747622" cy="230037"/>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53005BA-1707-9FBF-6B71-3D31D552BD72}"/>
              </a:ext>
            </a:extLst>
          </p:cNvPr>
          <p:cNvSpPr/>
          <p:nvPr/>
        </p:nvSpPr>
        <p:spPr>
          <a:xfrm>
            <a:off x="7763771" y="2314754"/>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D6BBB30-9C9C-96B8-7C71-E9378E4FADD8}"/>
              </a:ext>
            </a:extLst>
          </p:cNvPr>
          <p:cNvSpPr/>
          <p:nvPr/>
        </p:nvSpPr>
        <p:spPr>
          <a:xfrm>
            <a:off x="7763772" y="2084716"/>
            <a:ext cx="747622" cy="230037"/>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606E68C-6FD2-E44C-DBE0-8F9C39751837}"/>
              </a:ext>
            </a:extLst>
          </p:cNvPr>
          <p:cNvSpPr/>
          <p:nvPr/>
        </p:nvSpPr>
        <p:spPr>
          <a:xfrm>
            <a:off x="7763771" y="1854678"/>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9F8BF78-CE18-6907-B838-102318A6A999}"/>
              </a:ext>
            </a:extLst>
          </p:cNvPr>
          <p:cNvSpPr/>
          <p:nvPr/>
        </p:nvSpPr>
        <p:spPr>
          <a:xfrm>
            <a:off x="7763772" y="4097546"/>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CDB1175-4434-ECA7-31A0-9E1E2089CB71}"/>
              </a:ext>
            </a:extLst>
          </p:cNvPr>
          <p:cNvSpPr/>
          <p:nvPr/>
        </p:nvSpPr>
        <p:spPr>
          <a:xfrm>
            <a:off x="7763771" y="4327583"/>
            <a:ext cx="747622" cy="230037"/>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BF81109-411D-711A-02CB-83289409CD2D}"/>
              </a:ext>
            </a:extLst>
          </p:cNvPr>
          <p:cNvSpPr/>
          <p:nvPr/>
        </p:nvSpPr>
        <p:spPr>
          <a:xfrm>
            <a:off x="7763770" y="4514488"/>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3B76067-FEDB-D5F8-4F7B-29D93573B2A5}"/>
              </a:ext>
            </a:extLst>
          </p:cNvPr>
          <p:cNvSpPr/>
          <p:nvPr/>
        </p:nvSpPr>
        <p:spPr>
          <a:xfrm>
            <a:off x="10653621" y="2487283"/>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19334C7-7F14-F353-AA07-8698FE007126}"/>
              </a:ext>
            </a:extLst>
          </p:cNvPr>
          <p:cNvSpPr/>
          <p:nvPr/>
        </p:nvSpPr>
        <p:spPr>
          <a:xfrm>
            <a:off x="10653621" y="2717320"/>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9D17C20E-4A2D-B698-39EA-6788ECC6ADAE}"/>
              </a:ext>
            </a:extLst>
          </p:cNvPr>
          <p:cNvSpPr/>
          <p:nvPr/>
        </p:nvSpPr>
        <p:spPr>
          <a:xfrm>
            <a:off x="10653621" y="3134264"/>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8CFC384-4273-359E-74CE-1D16B23E5A23}"/>
              </a:ext>
            </a:extLst>
          </p:cNvPr>
          <p:cNvSpPr/>
          <p:nvPr/>
        </p:nvSpPr>
        <p:spPr>
          <a:xfrm>
            <a:off x="10653621" y="3364301"/>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DF632A9-3409-12CA-4FAA-55185FF6EA4D}"/>
              </a:ext>
            </a:extLst>
          </p:cNvPr>
          <p:cNvSpPr/>
          <p:nvPr/>
        </p:nvSpPr>
        <p:spPr>
          <a:xfrm>
            <a:off x="10653621" y="2904226"/>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29C58F2D-7F17-DC29-5307-A4B26CADC741}"/>
              </a:ext>
            </a:extLst>
          </p:cNvPr>
          <p:cNvSpPr/>
          <p:nvPr/>
        </p:nvSpPr>
        <p:spPr>
          <a:xfrm>
            <a:off x="10653621" y="3594338"/>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A9244B0-56FC-8FF8-4055-12399F67EC64}"/>
              </a:ext>
            </a:extLst>
          </p:cNvPr>
          <p:cNvSpPr/>
          <p:nvPr/>
        </p:nvSpPr>
        <p:spPr>
          <a:xfrm>
            <a:off x="10653621" y="3824376"/>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Left-Right 61">
            <a:extLst>
              <a:ext uri="{FF2B5EF4-FFF2-40B4-BE49-F238E27FC236}">
                <a16:creationId xmlns:a16="http://schemas.microsoft.com/office/drawing/2014/main" id="{A9ABBE4D-1A91-4E85-E10C-06BCAC44C2B1}"/>
              </a:ext>
            </a:extLst>
          </p:cNvPr>
          <p:cNvSpPr/>
          <p:nvPr/>
        </p:nvSpPr>
        <p:spPr>
          <a:xfrm>
            <a:off x="5269301" y="2746074"/>
            <a:ext cx="1653396" cy="112143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Noisy Channel</a:t>
            </a:r>
          </a:p>
        </p:txBody>
      </p:sp>
      <p:sp>
        <p:nvSpPr>
          <p:cNvPr id="67" name="Arrow: Bent-Up 66">
            <a:extLst>
              <a:ext uri="{FF2B5EF4-FFF2-40B4-BE49-F238E27FC236}">
                <a16:creationId xmlns:a16="http://schemas.microsoft.com/office/drawing/2014/main" id="{3D651012-CA0F-EAFC-40D0-EA4B23B0758D}"/>
              </a:ext>
            </a:extLst>
          </p:cNvPr>
          <p:cNvSpPr/>
          <p:nvPr/>
        </p:nvSpPr>
        <p:spPr>
          <a:xfrm flipH="1">
            <a:off x="2451338" y="4766092"/>
            <a:ext cx="1905000" cy="1588698"/>
          </a:xfrm>
          <a:prstGeom prst="bentUp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Bent-Up 69">
            <a:extLst>
              <a:ext uri="{FF2B5EF4-FFF2-40B4-BE49-F238E27FC236}">
                <a16:creationId xmlns:a16="http://schemas.microsoft.com/office/drawing/2014/main" id="{719155BB-0F13-4ABE-62EB-459FFAD70E79}"/>
              </a:ext>
            </a:extLst>
          </p:cNvPr>
          <p:cNvSpPr/>
          <p:nvPr/>
        </p:nvSpPr>
        <p:spPr>
          <a:xfrm>
            <a:off x="7828470" y="4687016"/>
            <a:ext cx="2106282" cy="1588698"/>
          </a:xfrm>
          <a:prstGeom prst="bentUp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555B045E-8733-73A0-88DD-7B5656E8AE53}"/>
              </a:ext>
            </a:extLst>
          </p:cNvPr>
          <p:cNvSpPr txBox="1"/>
          <p:nvPr/>
        </p:nvSpPr>
        <p:spPr>
          <a:xfrm>
            <a:off x="5017698" y="5650301"/>
            <a:ext cx="2343509" cy="707886"/>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What kind of function is this? </a:t>
            </a:r>
          </a:p>
        </p:txBody>
      </p:sp>
    </p:spTree>
    <p:extLst>
      <p:ext uri="{BB962C8B-B14F-4D97-AF65-F5344CB8AC3E}">
        <p14:creationId xmlns:p14="http://schemas.microsoft.com/office/powerpoint/2010/main" val="2579122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236862" y="-1855"/>
            <a:ext cx="5111750" cy="1204912"/>
          </a:xfrm>
        </p:spPr>
        <p:txBody>
          <a:bodyPr>
            <a:normAutofit/>
          </a:bodyPr>
          <a:lstStyle/>
          <a:p>
            <a:r>
              <a:rPr lang="en-US"/>
              <a:t>Parity Check Equations</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11</a:t>
            </a:fld>
            <a:endParaRPr lang="en-US" dirty="0"/>
          </a:p>
        </p:txBody>
      </p:sp>
      <p:pic>
        <p:nvPicPr>
          <p:cNvPr id="7" name="Picture 6" descr="A blue text on a white background&#10;&#10;Description automatically generated">
            <a:extLst>
              <a:ext uri="{FF2B5EF4-FFF2-40B4-BE49-F238E27FC236}">
                <a16:creationId xmlns:a16="http://schemas.microsoft.com/office/drawing/2014/main" id="{5F8DA278-66BA-0970-3C4C-CF0F50F4DB3B}"/>
              </a:ext>
            </a:extLst>
          </p:cNvPr>
          <p:cNvPicPr>
            <a:picLocks noChangeAspect="1"/>
          </p:cNvPicPr>
          <p:nvPr/>
        </p:nvPicPr>
        <p:blipFill>
          <a:blip r:embed="rId2"/>
          <a:stretch>
            <a:fillRect/>
          </a:stretch>
        </p:blipFill>
        <p:spPr>
          <a:xfrm>
            <a:off x="9450081" y="-1558"/>
            <a:ext cx="2743200" cy="880376"/>
          </a:xfrm>
          <a:prstGeom prst="rect">
            <a:avLst/>
          </a:prstGeom>
        </p:spPr>
      </p:pic>
      <p:sp>
        <p:nvSpPr>
          <p:cNvPr id="13" name="Rectangle 12">
            <a:extLst>
              <a:ext uri="{FF2B5EF4-FFF2-40B4-BE49-F238E27FC236}">
                <a16:creationId xmlns:a16="http://schemas.microsoft.com/office/drawing/2014/main" id="{2EEB21A4-0BE0-4605-5350-7107D93FB903}"/>
              </a:ext>
            </a:extLst>
          </p:cNvPr>
          <p:cNvSpPr/>
          <p:nvPr/>
        </p:nvSpPr>
        <p:spPr>
          <a:xfrm>
            <a:off x="877018" y="2645435"/>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15" name="Rectangle 14">
            <a:extLst>
              <a:ext uri="{FF2B5EF4-FFF2-40B4-BE49-F238E27FC236}">
                <a16:creationId xmlns:a16="http://schemas.microsoft.com/office/drawing/2014/main" id="{B3C9AA95-97E1-CB8F-821B-BD9D26525BEA}"/>
              </a:ext>
            </a:extLst>
          </p:cNvPr>
          <p:cNvSpPr/>
          <p:nvPr/>
        </p:nvSpPr>
        <p:spPr>
          <a:xfrm>
            <a:off x="877018" y="2875471"/>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1</a:t>
            </a:r>
            <a:endParaRPr lang="en-US" dirty="0"/>
          </a:p>
        </p:txBody>
      </p:sp>
      <p:sp>
        <p:nvSpPr>
          <p:cNvPr id="17" name="Rectangle 16">
            <a:extLst>
              <a:ext uri="{FF2B5EF4-FFF2-40B4-BE49-F238E27FC236}">
                <a16:creationId xmlns:a16="http://schemas.microsoft.com/office/drawing/2014/main" id="{59D28917-4935-FD67-9C5E-BF9829D145E4}"/>
              </a:ext>
            </a:extLst>
          </p:cNvPr>
          <p:cNvSpPr/>
          <p:nvPr/>
        </p:nvSpPr>
        <p:spPr>
          <a:xfrm>
            <a:off x="877018" y="3292416"/>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19" name="Rectangle 18">
            <a:extLst>
              <a:ext uri="{FF2B5EF4-FFF2-40B4-BE49-F238E27FC236}">
                <a16:creationId xmlns:a16="http://schemas.microsoft.com/office/drawing/2014/main" id="{F89E11E1-D801-9797-D60F-AB5623F939D9}"/>
              </a:ext>
            </a:extLst>
          </p:cNvPr>
          <p:cNvSpPr/>
          <p:nvPr/>
        </p:nvSpPr>
        <p:spPr>
          <a:xfrm>
            <a:off x="877018" y="3522453"/>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1</a:t>
            </a:r>
            <a:endParaRPr lang="en-US" dirty="0"/>
          </a:p>
        </p:txBody>
      </p:sp>
      <p:sp>
        <p:nvSpPr>
          <p:cNvPr id="21" name="Rectangle 20">
            <a:extLst>
              <a:ext uri="{FF2B5EF4-FFF2-40B4-BE49-F238E27FC236}">
                <a16:creationId xmlns:a16="http://schemas.microsoft.com/office/drawing/2014/main" id="{14587517-774E-AC56-0A01-C701D53A4A0B}"/>
              </a:ext>
            </a:extLst>
          </p:cNvPr>
          <p:cNvSpPr/>
          <p:nvPr/>
        </p:nvSpPr>
        <p:spPr>
          <a:xfrm>
            <a:off x="877018" y="3062378"/>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0</a:t>
            </a:r>
          </a:p>
        </p:txBody>
      </p:sp>
      <p:sp>
        <p:nvSpPr>
          <p:cNvPr id="23" name="Rectangle 22">
            <a:extLst>
              <a:ext uri="{FF2B5EF4-FFF2-40B4-BE49-F238E27FC236}">
                <a16:creationId xmlns:a16="http://schemas.microsoft.com/office/drawing/2014/main" id="{91D8B63F-F649-7FC0-5BF4-FEDD0625A8E5}"/>
              </a:ext>
            </a:extLst>
          </p:cNvPr>
          <p:cNvSpPr/>
          <p:nvPr/>
        </p:nvSpPr>
        <p:spPr>
          <a:xfrm>
            <a:off x="877018" y="3752489"/>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25" name="Rectangle 24">
            <a:extLst>
              <a:ext uri="{FF2B5EF4-FFF2-40B4-BE49-F238E27FC236}">
                <a16:creationId xmlns:a16="http://schemas.microsoft.com/office/drawing/2014/main" id="{C9387BCD-C93F-F37C-825A-3D4DEEDA0A99}"/>
              </a:ext>
            </a:extLst>
          </p:cNvPr>
          <p:cNvSpPr/>
          <p:nvPr/>
        </p:nvSpPr>
        <p:spPr>
          <a:xfrm>
            <a:off x="877018" y="3982528"/>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1</a:t>
            </a:r>
            <a:endParaRPr lang="en-US" dirty="0"/>
          </a:p>
        </p:txBody>
      </p:sp>
      <p:sp>
        <p:nvSpPr>
          <p:cNvPr id="27" name="Rectangle 26">
            <a:extLst>
              <a:ext uri="{FF2B5EF4-FFF2-40B4-BE49-F238E27FC236}">
                <a16:creationId xmlns:a16="http://schemas.microsoft.com/office/drawing/2014/main" id="{6A7EA872-4EC8-5AF0-48F7-398FF67AF572}"/>
              </a:ext>
            </a:extLst>
          </p:cNvPr>
          <p:cNvSpPr/>
          <p:nvPr/>
        </p:nvSpPr>
        <p:spPr>
          <a:xfrm>
            <a:off x="3680603" y="2559170"/>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9" name="Rectangle 28">
            <a:extLst>
              <a:ext uri="{FF2B5EF4-FFF2-40B4-BE49-F238E27FC236}">
                <a16:creationId xmlns:a16="http://schemas.microsoft.com/office/drawing/2014/main" id="{3C532655-245D-D35E-4040-E649928130E2}"/>
              </a:ext>
            </a:extLst>
          </p:cNvPr>
          <p:cNvSpPr/>
          <p:nvPr/>
        </p:nvSpPr>
        <p:spPr>
          <a:xfrm>
            <a:off x="3680603" y="2789207"/>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1" name="Rectangle 30">
            <a:extLst>
              <a:ext uri="{FF2B5EF4-FFF2-40B4-BE49-F238E27FC236}">
                <a16:creationId xmlns:a16="http://schemas.microsoft.com/office/drawing/2014/main" id="{E52507E2-F06C-9021-FAC2-A1ED4BF17D4C}"/>
              </a:ext>
            </a:extLst>
          </p:cNvPr>
          <p:cNvSpPr/>
          <p:nvPr/>
        </p:nvSpPr>
        <p:spPr>
          <a:xfrm>
            <a:off x="3680603" y="3206151"/>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3" name="Rectangle 32">
            <a:extLst>
              <a:ext uri="{FF2B5EF4-FFF2-40B4-BE49-F238E27FC236}">
                <a16:creationId xmlns:a16="http://schemas.microsoft.com/office/drawing/2014/main" id="{922E8931-FF66-BF81-CC12-949421684712}"/>
              </a:ext>
            </a:extLst>
          </p:cNvPr>
          <p:cNvSpPr/>
          <p:nvPr/>
        </p:nvSpPr>
        <p:spPr>
          <a:xfrm>
            <a:off x="3680603" y="3436188"/>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1</a:t>
            </a:r>
          </a:p>
        </p:txBody>
      </p:sp>
      <p:sp>
        <p:nvSpPr>
          <p:cNvPr id="35" name="Rectangle 34">
            <a:extLst>
              <a:ext uri="{FF2B5EF4-FFF2-40B4-BE49-F238E27FC236}">
                <a16:creationId xmlns:a16="http://schemas.microsoft.com/office/drawing/2014/main" id="{B6A6D574-1A8A-1237-F0DC-FB1B1CD35D7B}"/>
              </a:ext>
            </a:extLst>
          </p:cNvPr>
          <p:cNvSpPr/>
          <p:nvPr/>
        </p:nvSpPr>
        <p:spPr>
          <a:xfrm>
            <a:off x="3680603" y="2976113"/>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7" name="Rectangle 36">
            <a:extLst>
              <a:ext uri="{FF2B5EF4-FFF2-40B4-BE49-F238E27FC236}">
                <a16:creationId xmlns:a16="http://schemas.microsoft.com/office/drawing/2014/main" id="{AABED261-BC74-5F77-B31D-0B6979018072}"/>
              </a:ext>
            </a:extLst>
          </p:cNvPr>
          <p:cNvSpPr/>
          <p:nvPr/>
        </p:nvSpPr>
        <p:spPr>
          <a:xfrm>
            <a:off x="3680603" y="3666225"/>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0</a:t>
            </a:r>
          </a:p>
        </p:txBody>
      </p:sp>
      <p:sp>
        <p:nvSpPr>
          <p:cNvPr id="39" name="Rectangle 38">
            <a:extLst>
              <a:ext uri="{FF2B5EF4-FFF2-40B4-BE49-F238E27FC236}">
                <a16:creationId xmlns:a16="http://schemas.microsoft.com/office/drawing/2014/main" id="{6250EA77-9466-99E3-BFDE-AFDF8F5CB7C6}"/>
              </a:ext>
            </a:extLst>
          </p:cNvPr>
          <p:cNvSpPr/>
          <p:nvPr/>
        </p:nvSpPr>
        <p:spPr>
          <a:xfrm>
            <a:off x="3680603" y="3896263"/>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1</a:t>
            </a:r>
          </a:p>
        </p:txBody>
      </p:sp>
      <p:sp>
        <p:nvSpPr>
          <p:cNvPr id="41" name="Rectangle 40">
            <a:extLst>
              <a:ext uri="{FF2B5EF4-FFF2-40B4-BE49-F238E27FC236}">
                <a16:creationId xmlns:a16="http://schemas.microsoft.com/office/drawing/2014/main" id="{411B3815-A692-6001-8999-DA55FEF40764}"/>
              </a:ext>
            </a:extLst>
          </p:cNvPr>
          <p:cNvSpPr/>
          <p:nvPr/>
        </p:nvSpPr>
        <p:spPr>
          <a:xfrm>
            <a:off x="3680602" y="2329132"/>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43" name="Rectangle 42">
            <a:extLst>
              <a:ext uri="{FF2B5EF4-FFF2-40B4-BE49-F238E27FC236}">
                <a16:creationId xmlns:a16="http://schemas.microsoft.com/office/drawing/2014/main" id="{DBB30E6C-0AA5-C635-C7AC-803095E43C24}"/>
              </a:ext>
            </a:extLst>
          </p:cNvPr>
          <p:cNvSpPr/>
          <p:nvPr/>
        </p:nvSpPr>
        <p:spPr>
          <a:xfrm>
            <a:off x="3680603" y="2099094"/>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45" name="Rectangle 44">
            <a:extLst>
              <a:ext uri="{FF2B5EF4-FFF2-40B4-BE49-F238E27FC236}">
                <a16:creationId xmlns:a16="http://schemas.microsoft.com/office/drawing/2014/main" id="{EEEA1EA7-E4F8-3B98-BA4C-54347FB4922D}"/>
              </a:ext>
            </a:extLst>
          </p:cNvPr>
          <p:cNvSpPr/>
          <p:nvPr/>
        </p:nvSpPr>
        <p:spPr>
          <a:xfrm>
            <a:off x="3680602" y="1869056"/>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47" name="Rectangle 46">
            <a:extLst>
              <a:ext uri="{FF2B5EF4-FFF2-40B4-BE49-F238E27FC236}">
                <a16:creationId xmlns:a16="http://schemas.microsoft.com/office/drawing/2014/main" id="{447CAA99-A093-CF63-9ADC-E53598620D5A}"/>
              </a:ext>
            </a:extLst>
          </p:cNvPr>
          <p:cNvSpPr/>
          <p:nvPr/>
        </p:nvSpPr>
        <p:spPr>
          <a:xfrm>
            <a:off x="3680603" y="4111924"/>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0</a:t>
            </a:r>
          </a:p>
        </p:txBody>
      </p:sp>
      <p:sp>
        <p:nvSpPr>
          <p:cNvPr id="49" name="Rectangle 48">
            <a:extLst>
              <a:ext uri="{FF2B5EF4-FFF2-40B4-BE49-F238E27FC236}">
                <a16:creationId xmlns:a16="http://schemas.microsoft.com/office/drawing/2014/main" id="{99D44040-F421-71A2-F648-37C036F65822}"/>
              </a:ext>
            </a:extLst>
          </p:cNvPr>
          <p:cNvSpPr/>
          <p:nvPr/>
        </p:nvSpPr>
        <p:spPr>
          <a:xfrm>
            <a:off x="3680602" y="4341961"/>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0</a:t>
            </a:r>
          </a:p>
        </p:txBody>
      </p:sp>
      <p:sp>
        <p:nvSpPr>
          <p:cNvPr id="51" name="Rectangle 50">
            <a:extLst>
              <a:ext uri="{FF2B5EF4-FFF2-40B4-BE49-F238E27FC236}">
                <a16:creationId xmlns:a16="http://schemas.microsoft.com/office/drawing/2014/main" id="{959C42B1-DBFB-6258-333D-9B73AFC9A0DA}"/>
              </a:ext>
            </a:extLst>
          </p:cNvPr>
          <p:cNvSpPr/>
          <p:nvPr/>
        </p:nvSpPr>
        <p:spPr>
          <a:xfrm>
            <a:off x="3680601" y="4528866"/>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1</a:t>
            </a:r>
          </a:p>
        </p:txBody>
      </p:sp>
      <p:sp>
        <p:nvSpPr>
          <p:cNvPr id="52" name="Rectangle 51">
            <a:extLst>
              <a:ext uri="{FF2B5EF4-FFF2-40B4-BE49-F238E27FC236}">
                <a16:creationId xmlns:a16="http://schemas.microsoft.com/office/drawing/2014/main" id="{9FA7867D-3960-594F-157F-F43EEF2DFD56}"/>
              </a:ext>
            </a:extLst>
          </p:cNvPr>
          <p:cNvSpPr/>
          <p:nvPr/>
        </p:nvSpPr>
        <p:spPr>
          <a:xfrm>
            <a:off x="3680603" y="1869057"/>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53" name="Rectangle 52">
            <a:extLst>
              <a:ext uri="{FF2B5EF4-FFF2-40B4-BE49-F238E27FC236}">
                <a16:creationId xmlns:a16="http://schemas.microsoft.com/office/drawing/2014/main" id="{4A722E1B-82A5-824E-7FD4-7B9EA890FB73}"/>
              </a:ext>
            </a:extLst>
          </p:cNvPr>
          <p:cNvSpPr/>
          <p:nvPr/>
        </p:nvSpPr>
        <p:spPr>
          <a:xfrm>
            <a:off x="3680603" y="2099094"/>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54" name="Rectangle 53">
            <a:extLst>
              <a:ext uri="{FF2B5EF4-FFF2-40B4-BE49-F238E27FC236}">
                <a16:creationId xmlns:a16="http://schemas.microsoft.com/office/drawing/2014/main" id="{F96E31DE-FE77-6782-3F4C-7C42AC4B3219}"/>
              </a:ext>
            </a:extLst>
          </p:cNvPr>
          <p:cNvSpPr/>
          <p:nvPr/>
        </p:nvSpPr>
        <p:spPr>
          <a:xfrm>
            <a:off x="3680603" y="2516038"/>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55" name="Rectangle 54">
            <a:extLst>
              <a:ext uri="{FF2B5EF4-FFF2-40B4-BE49-F238E27FC236}">
                <a16:creationId xmlns:a16="http://schemas.microsoft.com/office/drawing/2014/main" id="{FC5159AB-4C70-3527-A5EE-F4F09B5DD1F7}"/>
              </a:ext>
            </a:extLst>
          </p:cNvPr>
          <p:cNvSpPr/>
          <p:nvPr/>
        </p:nvSpPr>
        <p:spPr>
          <a:xfrm>
            <a:off x="3680603" y="2746075"/>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56" name="Rectangle 55">
            <a:extLst>
              <a:ext uri="{FF2B5EF4-FFF2-40B4-BE49-F238E27FC236}">
                <a16:creationId xmlns:a16="http://schemas.microsoft.com/office/drawing/2014/main" id="{3CC18BAE-1084-AB6E-EA1C-E03D369595FD}"/>
              </a:ext>
            </a:extLst>
          </p:cNvPr>
          <p:cNvSpPr/>
          <p:nvPr/>
        </p:nvSpPr>
        <p:spPr>
          <a:xfrm>
            <a:off x="3680603" y="2286000"/>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0</a:t>
            </a:r>
          </a:p>
        </p:txBody>
      </p:sp>
      <p:sp>
        <p:nvSpPr>
          <p:cNvPr id="57" name="Rectangle 56">
            <a:extLst>
              <a:ext uri="{FF2B5EF4-FFF2-40B4-BE49-F238E27FC236}">
                <a16:creationId xmlns:a16="http://schemas.microsoft.com/office/drawing/2014/main" id="{EA3B3BB4-6304-03E8-A723-11E14C89C693}"/>
              </a:ext>
            </a:extLst>
          </p:cNvPr>
          <p:cNvSpPr/>
          <p:nvPr/>
        </p:nvSpPr>
        <p:spPr>
          <a:xfrm>
            <a:off x="3680603" y="2976112"/>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58" name="Rectangle 57">
            <a:extLst>
              <a:ext uri="{FF2B5EF4-FFF2-40B4-BE49-F238E27FC236}">
                <a16:creationId xmlns:a16="http://schemas.microsoft.com/office/drawing/2014/main" id="{C81D478D-DF14-6B08-2731-4C202A160C05}"/>
              </a:ext>
            </a:extLst>
          </p:cNvPr>
          <p:cNvSpPr/>
          <p:nvPr/>
        </p:nvSpPr>
        <p:spPr>
          <a:xfrm>
            <a:off x="3680603" y="3206150"/>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59" name="Rectangle 58">
            <a:extLst>
              <a:ext uri="{FF2B5EF4-FFF2-40B4-BE49-F238E27FC236}">
                <a16:creationId xmlns:a16="http://schemas.microsoft.com/office/drawing/2014/main" id="{82EAB1FE-3BC6-8859-708A-7D23E6FEA6F4}"/>
              </a:ext>
            </a:extLst>
          </p:cNvPr>
          <p:cNvSpPr/>
          <p:nvPr/>
        </p:nvSpPr>
        <p:spPr>
          <a:xfrm>
            <a:off x="5477772" y="3450565"/>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1</a:t>
            </a:r>
          </a:p>
        </p:txBody>
      </p:sp>
      <p:sp>
        <p:nvSpPr>
          <p:cNvPr id="60" name="Rectangle 59">
            <a:extLst>
              <a:ext uri="{FF2B5EF4-FFF2-40B4-BE49-F238E27FC236}">
                <a16:creationId xmlns:a16="http://schemas.microsoft.com/office/drawing/2014/main" id="{8EDCD586-2F7A-EA97-4058-2521354C072F}"/>
              </a:ext>
            </a:extLst>
          </p:cNvPr>
          <p:cNvSpPr/>
          <p:nvPr/>
        </p:nvSpPr>
        <p:spPr>
          <a:xfrm>
            <a:off x="6354792" y="3450565"/>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B0F0"/>
                </a:solidFill>
              </a:rPr>
              <a:t>=</a:t>
            </a:r>
            <a:endParaRPr lang="en-US" dirty="0"/>
          </a:p>
        </p:txBody>
      </p:sp>
      <p:sp>
        <p:nvSpPr>
          <p:cNvPr id="63" name="Rectangle 62">
            <a:extLst>
              <a:ext uri="{FF2B5EF4-FFF2-40B4-BE49-F238E27FC236}">
                <a16:creationId xmlns:a16="http://schemas.microsoft.com/office/drawing/2014/main" id="{40E4A9A1-E812-9470-C4D3-E95B3B61DEE9}"/>
              </a:ext>
            </a:extLst>
          </p:cNvPr>
          <p:cNvSpPr/>
          <p:nvPr/>
        </p:nvSpPr>
        <p:spPr>
          <a:xfrm>
            <a:off x="7246187" y="3450566"/>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65" name="Rectangle 64">
            <a:extLst>
              <a:ext uri="{FF2B5EF4-FFF2-40B4-BE49-F238E27FC236}">
                <a16:creationId xmlns:a16="http://schemas.microsoft.com/office/drawing/2014/main" id="{BBD85DBD-F1F6-90DC-DAA4-7FEEE592D48E}"/>
              </a:ext>
            </a:extLst>
          </p:cNvPr>
          <p:cNvSpPr/>
          <p:nvPr/>
        </p:nvSpPr>
        <p:spPr>
          <a:xfrm>
            <a:off x="8640792" y="3436188"/>
            <a:ext cx="747622" cy="230037"/>
          </a:xfrm>
          <a:prstGeom prst="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1</a:t>
            </a:r>
            <a:endParaRPr lang="en-US" dirty="0">
              <a:solidFill>
                <a:srgbClr val="00B0F0"/>
              </a:solidFill>
            </a:endParaRPr>
          </a:p>
        </p:txBody>
      </p:sp>
      <p:sp>
        <p:nvSpPr>
          <p:cNvPr id="66" name="Multiplication Sign 65">
            <a:extLst>
              <a:ext uri="{FF2B5EF4-FFF2-40B4-BE49-F238E27FC236}">
                <a16:creationId xmlns:a16="http://schemas.microsoft.com/office/drawing/2014/main" id="{4F40B736-D32C-11DA-BF68-EDC02CA0FDBE}"/>
              </a:ext>
            </a:extLst>
          </p:cNvPr>
          <p:cNvSpPr/>
          <p:nvPr/>
        </p:nvSpPr>
        <p:spPr>
          <a:xfrm>
            <a:off x="8008189" y="3364301"/>
            <a:ext cx="632603" cy="381000"/>
          </a:xfrm>
          <a:prstGeom prst="mathMultiply">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lus Sign 66">
            <a:extLst>
              <a:ext uri="{FF2B5EF4-FFF2-40B4-BE49-F238E27FC236}">
                <a16:creationId xmlns:a16="http://schemas.microsoft.com/office/drawing/2014/main" id="{57BF47C3-8B74-6A99-84BD-FF2D4E2CD859}"/>
              </a:ext>
            </a:extLst>
          </p:cNvPr>
          <p:cNvSpPr/>
          <p:nvPr/>
        </p:nvSpPr>
        <p:spPr>
          <a:xfrm>
            <a:off x="9474679" y="3299604"/>
            <a:ext cx="431319" cy="431319"/>
          </a:xfrm>
          <a:prstGeom prst="mathPlus">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67CD5D5-AA80-6CA0-5DD4-815CA00A0C09}"/>
              </a:ext>
            </a:extLst>
          </p:cNvPr>
          <p:cNvSpPr/>
          <p:nvPr/>
        </p:nvSpPr>
        <p:spPr>
          <a:xfrm>
            <a:off x="10006639" y="3436188"/>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69" name="Rectangle 68">
            <a:extLst>
              <a:ext uri="{FF2B5EF4-FFF2-40B4-BE49-F238E27FC236}">
                <a16:creationId xmlns:a16="http://schemas.microsoft.com/office/drawing/2014/main" id="{DBA035D3-9AFC-BEC9-00DD-C0E9684759AE}"/>
              </a:ext>
            </a:extLst>
          </p:cNvPr>
          <p:cNvSpPr/>
          <p:nvPr/>
        </p:nvSpPr>
        <p:spPr>
          <a:xfrm>
            <a:off x="11401244" y="3450565"/>
            <a:ext cx="747622" cy="230037"/>
          </a:xfrm>
          <a:prstGeom prst="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1</a:t>
            </a:r>
          </a:p>
        </p:txBody>
      </p:sp>
      <p:sp>
        <p:nvSpPr>
          <p:cNvPr id="71" name="Multiplication Sign 70">
            <a:extLst>
              <a:ext uri="{FF2B5EF4-FFF2-40B4-BE49-F238E27FC236}">
                <a16:creationId xmlns:a16="http://schemas.microsoft.com/office/drawing/2014/main" id="{52CEFE90-56FD-FBFD-0449-E9989C71C187}"/>
              </a:ext>
            </a:extLst>
          </p:cNvPr>
          <p:cNvSpPr/>
          <p:nvPr/>
        </p:nvSpPr>
        <p:spPr>
          <a:xfrm>
            <a:off x="10768641" y="3349923"/>
            <a:ext cx="632603" cy="381000"/>
          </a:xfrm>
          <a:prstGeom prst="mathMultiply">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a:extLst>
              <a:ext uri="{FF2B5EF4-FFF2-40B4-BE49-F238E27FC236}">
                <a16:creationId xmlns:a16="http://schemas.microsoft.com/office/drawing/2014/main" id="{53C2B5BD-6D64-4CF1-6B2F-E798D8A7CCCA}"/>
              </a:ext>
            </a:extLst>
          </p:cNvPr>
          <p:cNvCxnSpPr/>
          <p:nvPr/>
        </p:nvCxnSpPr>
        <p:spPr>
          <a:xfrm flipV="1">
            <a:off x="4524557" y="3555521"/>
            <a:ext cx="914399" cy="57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C44C720C-77FE-F154-C301-34886B2603AE}"/>
              </a:ext>
            </a:extLst>
          </p:cNvPr>
          <p:cNvSpPr/>
          <p:nvPr/>
        </p:nvSpPr>
        <p:spPr>
          <a:xfrm>
            <a:off x="5477772" y="3795621"/>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0</a:t>
            </a:r>
          </a:p>
        </p:txBody>
      </p:sp>
      <p:sp>
        <p:nvSpPr>
          <p:cNvPr id="83" name="Rectangle 82">
            <a:extLst>
              <a:ext uri="{FF2B5EF4-FFF2-40B4-BE49-F238E27FC236}">
                <a16:creationId xmlns:a16="http://schemas.microsoft.com/office/drawing/2014/main" id="{3D79E0AB-3A3B-05A5-6D31-014735A32937}"/>
              </a:ext>
            </a:extLst>
          </p:cNvPr>
          <p:cNvSpPr/>
          <p:nvPr/>
        </p:nvSpPr>
        <p:spPr>
          <a:xfrm>
            <a:off x="6354792" y="3795621"/>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B0F0"/>
                </a:solidFill>
              </a:rPr>
              <a:t>=</a:t>
            </a:r>
            <a:endParaRPr lang="en-US" dirty="0"/>
          </a:p>
        </p:txBody>
      </p:sp>
      <p:sp>
        <p:nvSpPr>
          <p:cNvPr id="84" name="Rectangle 83">
            <a:extLst>
              <a:ext uri="{FF2B5EF4-FFF2-40B4-BE49-F238E27FC236}">
                <a16:creationId xmlns:a16="http://schemas.microsoft.com/office/drawing/2014/main" id="{A29F8321-6938-4943-CF79-8CD133FC0E6E}"/>
              </a:ext>
            </a:extLst>
          </p:cNvPr>
          <p:cNvSpPr/>
          <p:nvPr/>
        </p:nvSpPr>
        <p:spPr>
          <a:xfrm>
            <a:off x="7246187" y="3795622"/>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85" name="Rectangle 84">
            <a:extLst>
              <a:ext uri="{FF2B5EF4-FFF2-40B4-BE49-F238E27FC236}">
                <a16:creationId xmlns:a16="http://schemas.microsoft.com/office/drawing/2014/main" id="{46856384-91E6-DFB8-121F-A81AA5DB5461}"/>
              </a:ext>
            </a:extLst>
          </p:cNvPr>
          <p:cNvSpPr/>
          <p:nvPr/>
        </p:nvSpPr>
        <p:spPr>
          <a:xfrm>
            <a:off x="8640792" y="3781244"/>
            <a:ext cx="747622" cy="230037"/>
          </a:xfrm>
          <a:prstGeom prst="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0</a:t>
            </a:r>
          </a:p>
        </p:txBody>
      </p:sp>
      <p:sp>
        <p:nvSpPr>
          <p:cNvPr id="86" name="Multiplication Sign 85">
            <a:extLst>
              <a:ext uri="{FF2B5EF4-FFF2-40B4-BE49-F238E27FC236}">
                <a16:creationId xmlns:a16="http://schemas.microsoft.com/office/drawing/2014/main" id="{7B012255-D4A3-7302-FA75-20B627637829}"/>
              </a:ext>
            </a:extLst>
          </p:cNvPr>
          <p:cNvSpPr/>
          <p:nvPr/>
        </p:nvSpPr>
        <p:spPr>
          <a:xfrm>
            <a:off x="8008189" y="3709357"/>
            <a:ext cx="632603" cy="381000"/>
          </a:xfrm>
          <a:prstGeom prst="mathMultiply">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Plus Sign 86">
            <a:extLst>
              <a:ext uri="{FF2B5EF4-FFF2-40B4-BE49-F238E27FC236}">
                <a16:creationId xmlns:a16="http://schemas.microsoft.com/office/drawing/2014/main" id="{42ABC5A1-6A83-B6F2-913F-D2BCF3BE5C49}"/>
              </a:ext>
            </a:extLst>
          </p:cNvPr>
          <p:cNvSpPr/>
          <p:nvPr/>
        </p:nvSpPr>
        <p:spPr>
          <a:xfrm>
            <a:off x="9474679" y="3644660"/>
            <a:ext cx="431319" cy="431319"/>
          </a:xfrm>
          <a:prstGeom prst="mathPlus">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B5F6993-C2E5-B99A-B858-1DA31FA17039}"/>
              </a:ext>
            </a:extLst>
          </p:cNvPr>
          <p:cNvSpPr/>
          <p:nvPr/>
        </p:nvSpPr>
        <p:spPr>
          <a:xfrm>
            <a:off x="10006639" y="3781244"/>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89" name="Rectangle 88">
            <a:extLst>
              <a:ext uri="{FF2B5EF4-FFF2-40B4-BE49-F238E27FC236}">
                <a16:creationId xmlns:a16="http://schemas.microsoft.com/office/drawing/2014/main" id="{32910B9F-6C70-E1DA-289A-9D0CD86DDDAC}"/>
              </a:ext>
            </a:extLst>
          </p:cNvPr>
          <p:cNvSpPr/>
          <p:nvPr/>
        </p:nvSpPr>
        <p:spPr>
          <a:xfrm>
            <a:off x="11401244" y="3795621"/>
            <a:ext cx="747622" cy="230037"/>
          </a:xfrm>
          <a:prstGeom prst="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0</a:t>
            </a:r>
          </a:p>
        </p:txBody>
      </p:sp>
      <p:sp>
        <p:nvSpPr>
          <p:cNvPr id="90" name="Multiplication Sign 89">
            <a:extLst>
              <a:ext uri="{FF2B5EF4-FFF2-40B4-BE49-F238E27FC236}">
                <a16:creationId xmlns:a16="http://schemas.microsoft.com/office/drawing/2014/main" id="{B0E32EB6-7EF2-2CF1-7716-5BA8D83B47FD}"/>
              </a:ext>
            </a:extLst>
          </p:cNvPr>
          <p:cNvSpPr/>
          <p:nvPr/>
        </p:nvSpPr>
        <p:spPr>
          <a:xfrm>
            <a:off x="10768641" y="3694979"/>
            <a:ext cx="632603" cy="381000"/>
          </a:xfrm>
          <a:prstGeom prst="mathMultiply">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Arrow Connector 90">
            <a:extLst>
              <a:ext uri="{FF2B5EF4-FFF2-40B4-BE49-F238E27FC236}">
                <a16:creationId xmlns:a16="http://schemas.microsoft.com/office/drawing/2014/main" id="{3FF540D8-95CF-6494-07F1-59F65EFE6732}"/>
              </a:ext>
            </a:extLst>
          </p:cNvPr>
          <p:cNvCxnSpPr>
            <a:cxnSpLocks/>
          </p:cNvCxnSpPr>
          <p:nvPr/>
        </p:nvCxnSpPr>
        <p:spPr>
          <a:xfrm>
            <a:off x="4524556" y="3812875"/>
            <a:ext cx="914399" cy="1092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D77922AA-6AD0-7096-2172-082F71E4D9BC}"/>
              </a:ext>
            </a:extLst>
          </p:cNvPr>
          <p:cNvSpPr/>
          <p:nvPr/>
        </p:nvSpPr>
        <p:spPr>
          <a:xfrm>
            <a:off x="5463394" y="4126300"/>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1</a:t>
            </a:r>
          </a:p>
        </p:txBody>
      </p:sp>
      <p:sp>
        <p:nvSpPr>
          <p:cNvPr id="93" name="Rectangle 92">
            <a:extLst>
              <a:ext uri="{FF2B5EF4-FFF2-40B4-BE49-F238E27FC236}">
                <a16:creationId xmlns:a16="http://schemas.microsoft.com/office/drawing/2014/main" id="{2CB43149-EF02-BE5E-FAFB-B1E460E3D81C}"/>
              </a:ext>
            </a:extLst>
          </p:cNvPr>
          <p:cNvSpPr/>
          <p:nvPr/>
        </p:nvSpPr>
        <p:spPr>
          <a:xfrm>
            <a:off x="6340414" y="4126300"/>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B0F0"/>
                </a:solidFill>
              </a:rPr>
              <a:t>=</a:t>
            </a:r>
            <a:endParaRPr lang="en-US" dirty="0"/>
          </a:p>
        </p:txBody>
      </p:sp>
      <p:sp>
        <p:nvSpPr>
          <p:cNvPr id="94" name="Rectangle 93">
            <a:extLst>
              <a:ext uri="{FF2B5EF4-FFF2-40B4-BE49-F238E27FC236}">
                <a16:creationId xmlns:a16="http://schemas.microsoft.com/office/drawing/2014/main" id="{7B380211-3E11-7D11-E6A9-C46A102283CD}"/>
              </a:ext>
            </a:extLst>
          </p:cNvPr>
          <p:cNvSpPr/>
          <p:nvPr/>
        </p:nvSpPr>
        <p:spPr>
          <a:xfrm>
            <a:off x="7231809" y="4126301"/>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95" name="Rectangle 94">
            <a:extLst>
              <a:ext uri="{FF2B5EF4-FFF2-40B4-BE49-F238E27FC236}">
                <a16:creationId xmlns:a16="http://schemas.microsoft.com/office/drawing/2014/main" id="{F7199F26-AE60-81D9-B76F-CFA2F5E8E91A}"/>
              </a:ext>
            </a:extLst>
          </p:cNvPr>
          <p:cNvSpPr/>
          <p:nvPr/>
        </p:nvSpPr>
        <p:spPr>
          <a:xfrm>
            <a:off x="8626414" y="4111923"/>
            <a:ext cx="747622" cy="230037"/>
          </a:xfrm>
          <a:prstGeom prst="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1</a:t>
            </a:r>
            <a:endParaRPr lang="en-US" dirty="0">
              <a:solidFill>
                <a:srgbClr val="00B0F0"/>
              </a:solidFill>
            </a:endParaRPr>
          </a:p>
        </p:txBody>
      </p:sp>
      <p:sp>
        <p:nvSpPr>
          <p:cNvPr id="96" name="Multiplication Sign 95">
            <a:extLst>
              <a:ext uri="{FF2B5EF4-FFF2-40B4-BE49-F238E27FC236}">
                <a16:creationId xmlns:a16="http://schemas.microsoft.com/office/drawing/2014/main" id="{D0759650-0EDD-9F47-CB67-FE57409C8C04}"/>
              </a:ext>
            </a:extLst>
          </p:cNvPr>
          <p:cNvSpPr/>
          <p:nvPr/>
        </p:nvSpPr>
        <p:spPr>
          <a:xfrm>
            <a:off x="7993811" y="4040036"/>
            <a:ext cx="632603" cy="381000"/>
          </a:xfrm>
          <a:prstGeom prst="mathMultiply">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Plus Sign 96">
            <a:extLst>
              <a:ext uri="{FF2B5EF4-FFF2-40B4-BE49-F238E27FC236}">
                <a16:creationId xmlns:a16="http://schemas.microsoft.com/office/drawing/2014/main" id="{7B9C6056-9C26-FC43-EC92-0F1B2CC0D318}"/>
              </a:ext>
            </a:extLst>
          </p:cNvPr>
          <p:cNvSpPr/>
          <p:nvPr/>
        </p:nvSpPr>
        <p:spPr>
          <a:xfrm>
            <a:off x="9460301" y="3975339"/>
            <a:ext cx="431319" cy="431319"/>
          </a:xfrm>
          <a:prstGeom prst="mathPlus">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C08FFC1-2C2F-7F38-499C-033AF7010BF4}"/>
              </a:ext>
            </a:extLst>
          </p:cNvPr>
          <p:cNvSpPr/>
          <p:nvPr/>
        </p:nvSpPr>
        <p:spPr>
          <a:xfrm>
            <a:off x="9992261" y="4111923"/>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99" name="Rectangle 98">
            <a:extLst>
              <a:ext uri="{FF2B5EF4-FFF2-40B4-BE49-F238E27FC236}">
                <a16:creationId xmlns:a16="http://schemas.microsoft.com/office/drawing/2014/main" id="{0F4EFC17-D0F4-5F7F-84C8-8BBFCF9FB58D}"/>
              </a:ext>
            </a:extLst>
          </p:cNvPr>
          <p:cNvSpPr/>
          <p:nvPr/>
        </p:nvSpPr>
        <p:spPr>
          <a:xfrm>
            <a:off x="11386866" y="4126300"/>
            <a:ext cx="747622" cy="230037"/>
          </a:xfrm>
          <a:prstGeom prst="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1</a:t>
            </a:r>
          </a:p>
        </p:txBody>
      </p:sp>
      <p:sp>
        <p:nvSpPr>
          <p:cNvPr id="100" name="Multiplication Sign 99">
            <a:extLst>
              <a:ext uri="{FF2B5EF4-FFF2-40B4-BE49-F238E27FC236}">
                <a16:creationId xmlns:a16="http://schemas.microsoft.com/office/drawing/2014/main" id="{04641C45-5DE9-E51D-E147-F4C4E12C8C46}"/>
              </a:ext>
            </a:extLst>
          </p:cNvPr>
          <p:cNvSpPr/>
          <p:nvPr/>
        </p:nvSpPr>
        <p:spPr>
          <a:xfrm>
            <a:off x="10754263" y="4025658"/>
            <a:ext cx="632603" cy="381000"/>
          </a:xfrm>
          <a:prstGeom prst="mathMultiply">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81EAE25-A658-F04A-19C7-BE1F4EA05DBF}"/>
              </a:ext>
            </a:extLst>
          </p:cNvPr>
          <p:cNvSpPr/>
          <p:nvPr/>
        </p:nvSpPr>
        <p:spPr>
          <a:xfrm>
            <a:off x="5463394" y="4471356"/>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0</a:t>
            </a:r>
          </a:p>
        </p:txBody>
      </p:sp>
      <p:sp>
        <p:nvSpPr>
          <p:cNvPr id="102" name="Rectangle 101">
            <a:extLst>
              <a:ext uri="{FF2B5EF4-FFF2-40B4-BE49-F238E27FC236}">
                <a16:creationId xmlns:a16="http://schemas.microsoft.com/office/drawing/2014/main" id="{089398FE-59B3-6C3B-2951-BE9B7AB9950D}"/>
              </a:ext>
            </a:extLst>
          </p:cNvPr>
          <p:cNvSpPr/>
          <p:nvPr/>
        </p:nvSpPr>
        <p:spPr>
          <a:xfrm>
            <a:off x="6340414" y="4471356"/>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B0F0"/>
                </a:solidFill>
              </a:rPr>
              <a:t>=</a:t>
            </a:r>
            <a:endParaRPr lang="en-US" dirty="0"/>
          </a:p>
        </p:txBody>
      </p:sp>
      <p:sp>
        <p:nvSpPr>
          <p:cNvPr id="103" name="Rectangle 102">
            <a:extLst>
              <a:ext uri="{FF2B5EF4-FFF2-40B4-BE49-F238E27FC236}">
                <a16:creationId xmlns:a16="http://schemas.microsoft.com/office/drawing/2014/main" id="{EB736A1C-7D93-E195-D3C1-594BA0266067}"/>
              </a:ext>
            </a:extLst>
          </p:cNvPr>
          <p:cNvSpPr/>
          <p:nvPr/>
        </p:nvSpPr>
        <p:spPr>
          <a:xfrm>
            <a:off x="7231809" y="4471357"/>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9</a:t>
            </a:r>
          </a:p>
        </p:txBody>
      </p:sp>
      <p:sp>
        <p:nvSpPr>
          <p:cNvPr id="104" name="Rectangle 103">
            <a:extLst>
              <a:ext uri="{FF2B5EF4-FFF2-40B4-BE49-F238E27FC236}">
                <a16:creationId xmlns:a16="http://schemas.microsoft.com/office/drawing/2014/main" id="{883AAE2B-CBAC-6E7F-A06F-4CA392BFE971}"/>
              </a:ext>
            </a:extLst>
          </p:cNvPr>
          <p:cNvSpPr/>
          <p:nvPr/>
        </p:nvSpPr>
        <p:spPr>
          <a:xfrm>
            <a:off x="8626414" y="4456979"/>
            <a:ext cx="747622" cy="230037"/>
          </a:xfrm>
          <a:prstGeom prst="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1</a:t>
            </a:r>
            <a:endParaRPr lang="en-US" dirty="0">
              <a:solidFill>
                <a:srgbClr val="00B0F0"/>
              </a:solidFill>
            </a:endParaRPr>
          </a:p>
        </p:txBody>
      </p:sp>
      <p:sp>
        <p:nvSpPr>
          <p:cNvPr id="105" name="Multiplication Sign 104">
            <a:extLst>
              <a:ext uri="{FF2B5EF4-FFF2-40B4-BE49-F238E27FC236}">
                <a16:creationId xmlns:a16="http://schemas.microsoft.com/office/drawing/2014/main" id="{8F4408F9-C5BA-3791-237C-37E0FF44F57E}"/>
              </a:ext>
            </a:extLst>
          </p:cNvPr>
          <p:cNvSpPr/>
          <p:nvPr/>
        </p:nvSpPr>
        <p:spPr>
          <a:xfrm>
            <a:off x="7993811" y="4385092"/>
            <a:ext cx="632603" cy="381000"/>
          </a:xfrm>
          <a:prstGeom prst="mathMultiply">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Plus Sign 105">
            <a:extLst>
              <a:ext uri="{FF2B5EF4-FFF2-40B4-BE49-F238E27FC236}">
                <a16:creationId xmlns:a16="http://schemas.microsoft.com/office/drawing/2014/main" id="{F18784B2-B0F4-D710-ED4A-716CD78CC299}"/>
              </a:ext>
            </a:extLst>
          </p:cNvPr>
          <p:cNvSpPr/>
          <p:nvPr/>
        </p:nvSpPr>
        <p:spPr>
          <a:xfrm>
            <a:off x="9460301" y="4320395"/>
            <a:ext cx="431319" cy="431319"/>
          </a:xfrm>
          <a:prstGeom prst="mathPlus">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9C0C9325-DBCC-184C-1CA4-70926FB26C1B}"/>
              </a:ext>
            </a:extLst>
          </p:cNvPr>
          <p:cNvSpPr/>
          <p:nvPr/>
        </p:nvSpPr>
        <p:spPr>
          <a:xfrm>
            <a:off x="9992261" y="4456979"/>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108" name="Rectangle 107">
            <a:extLst>
              <a:ext uri="{FF2B5EF4-FFF2-40B4-BE49-F238E27FC236}">
                <a16:creationId xmlns:a16="http://schemas.microsoft.com/office/drawing/2014/main" id="{B03BFE64-AF0A-0517-8023-1B68657F26D2}"/>
              </a:ext>
            </a:extLst>
          </p:cNvPr>
          <p:cNvSpPr/>
          <p:nvPr/>
        </p:nvSpPr>
        <p:spPr>
          <a:xfrm>
            <a:off x="11386866" y="4471356"/>
            <a:ext cx="747622" cy="230037"/>
          </a:xfrm>
          <a:prstGeom prst="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0</a:t>
            </a:r>
          </a:p>
        </p:txBody>
      </p:sp>
      <p:sp>
        <p:nvSpPr>
          <p:cNvPr id="109" name="Multiplication Sign 108">
            <a:extLst>
              <a:ext uri="{FF2B5EF4-FFF2-40B4-BE49-F238E27FC236}">
                <a16:creationId xmlns:a16="http://schemas.microsoft.com/office/drawing/2014/main" id="{67636956-1B5D-8DB4-7386-BEF4C094D19F}"/>
              </a:ext>
            </a:extLst>
          </p:cNvPr>
          <p:cNvSpPr/>
          <p:nvPr/>
        </p:nvSpPr>
        <p:spPr>
          <a:xfrm>
            <a:off x="10754263" y="4370714"/>
            <a:ext cx="632603" cy="381000"/>
          </a:xfrm>
          <a:prstGeom prst="mathMultiply">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C1190EA8-D7E0-621C-93E3-38E6FB6FF3D3}"/>
              </a:ext>
            </a:extLst>
          </p:cNvPr>
          <p:cNvSpPr/>
          <p:nvPr/>
        </p:nvSpPr>
        <p:spPr>
          <a:xfrm>
            <a:off x="5463393" y="4830790"/>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0</a:t>
            </a:r>
          </a:p>
        </p:txBody>
      </p:sp>
      <p:sp>
        <p:nvSpPr>
          <p:cNvPr id="111" name="Rectangle 110">
            <a:extLst>
              <a:ext uri="{FF2B5EF4-FFF2-40B4-BE49-F238E27FC236}">
                <a16:creationId xmlns:a16="http://schemas.microsoft.com/office/drawing/2014/main" id="{2FFDBF63-D5BE-13D2-36CA-8E197A14486F}"/>
              </a:ext>
            </a:extLst>
          </p:cNvPr>
          <p:cNvSpPr/>
          <p:nvPr/>
        </p:nvSpPr>
        <p:spPr>
          <a:xfrm>
            <a:off x="6340413" y="4830790"/>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B0F0"/>
                </a:solidFill>
              </a:rPr>
              <a:t>=</a:t>
            </a:r>
            <a:endParaRPr lang="en-US" dirty="0"/>
          </a:p>
        </p:txBody>
      </p:sp>
      <p:sp>
        <p:nvSpPr>
          <p:cNvPr id="112" name="Rectangle 111">
            <a:extLst>
              <a:ext uri="{FF2B5EF4-FFF2-40B4-BE49-F238E27FC236}">
                <a16:creationId xmlns:a16="http://schemas.microsoft.com/office/drawing/2014/main" id="{D563AFE6-A5FC-5A7A-B10E-6D8564571FB4}"/>
              </a:ext>
            </a:extLst>
          </p:cNvPr>
          <p:cNvSpPr/>
          <p:nvPr/>
        </p:nvSpPr>
        <p:spPr>
          <a:xfrm>
            <a:off x="7231808" y="4830791"/>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113" name="Rectangle 112">
            <a:extLst>
              <a:ext uri="{FF2B5EF4-FFF2-40B4-BE49-F238E27FC236}">
                <a16:creationId xmlns:a16="http://schemas.microsoft.com/office/drawing/2014/main" id="{CD961C03-7571-4A4A-32D4-98FDA51DE627}"/>
              </a:ext>
            </a:extLst>
          </p:cNvPr>
          <p:cNvSpPr/>
          <p:nvPr/>
        </p:nvSpPr>
        <p:spPr>
          <a:xfrm>
            <a:off x="8626413" y="4816413"/>
            <a:ext cx="747622" cy="230037"/>
          </a:xfrm>
          <a:prstGeom prst="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0</a:t>
            </a:r>
          </a:p>
        </p:txBody>
      </p:sp>
      <p:sp>
        <p:nvSpPr>
          <p:cNvPr id="114" name="Multiplication Sign 113">
            <a:extLst>
              <a:ext uri="{FF2B5EF4-FFF2-40B4-BE49-F238E27FC236}">
                <a16:creationId xmlns:a16="http://schemas.microsoft.com/office/drawing/2014/main" id="{82EBC4FD-1BFF-5E12-846C-2C48A7EFB9BD}"/>
              </a:ext>
            </a:extLst>
          </p:cNvPr>
          <p:cNvSpPr/>
          <p:nvPr/>
        </p:nvSpPr>
        <p:spPr>
          <a:xfrm>
            <a:off x="7993810" y="4744526"/>
            <a:ext cx="632603" cy="381000"/>
          </a:xfrm>
          <a:prstGeom prst="mathMultiply">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Plus Sign 114">
            <a:extLst>
              <a:ext uri="{FF2B5EF4-FFF2-40B4-BE49-F238E27FC236}">
                <a16:creationId xmlns:a16="http://schemas.microsoft.com/office/drawing/2014/main" id="{00F04C7E-9835-409B-EC75-0A81B4B330CB}"/>
              </a:ext>
            </a:extLst>
          </p:cNvPr>
          <p:cNvSpPr/>
          <p:nvPr/>
        </p:nvSpPr>
        <p:spPr>
          <a:xfrm>
            <a:off x="9460300" y="4679829"/>
            <a:ext cx="431319" cy="431319"/>
          </a:xfrm>
          <a:prstGeom prst="mathPlus">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65988CE7-1D2E-4731-3E10-5110BB7CFDB0}"/>
              </a:ext>
            </a:extLst>
          </p:cNvPr>
          <p:cNvSpPr/>
          <p:nvPr/>
        </p:nvSpPr>
        <p:spPr>
          <a:xfrm>
            <a:off x="9992260" y="4816413"/>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117" name="Rectangle 116">
            <a:extLst>
              <a:ext uri="{FF2B5EF4-FFF2-40B4-BE49-F238E27FC236}">
                <a16:creationId xmlns:a16="http://schemas.microsoft.com/office/drawing/2014/main" id="{5B01CA77-E004-5688-979B-C893205837C7}"/>
              </a:ext>
            </a:extLst>
          </p:cNvPr>
          <p:cNvSpPr/>
          <p:nvPr/>
        </p:nvSpPr>
        <p:spPr>
          <a:xfrm>
            <a:off x="11386865" y="4830790"/>
            <a:ext cx="747622" cy="230037"/>
          </a:xfrm>
          <a:prstGeom prst="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0</a:t>
            </a:r>
          </a:p>
        </p:txBody>
      </p:sp>
      <p:sp>
        <p:nvSpPr>
          <p:cNvPr id="118" name="Multiplication Sign 117">
            <a:extLst>
              <a:ext uri="{FF2B5EF4-FFF2-40B4-BE49-F238E27FC236}">
                <a16:creationId xmlns:a16="http://schemas.microsoft.com/office/drawing/2014/main" id="{8CDFD1CE-EDE5-925E-9030-AE080438CA9A}"/>
              </a:ext>
            </a:extLst>
          </p:cNvPr>
          <p:cNvSpPr/>
          <p:nvPr/>
        </p:nvSpPr>
        <p:spPr>
          <a:xfrm>
            <a:off x="10754262" y="4730148"/>
            <a:ext cx="632603" cy="381000"/>
          </a:xfrm>
          <a:prstGeom prst="mathMultiply">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76A3C0E-12B9-39BB-BA7B-E62A6746B8DF}"/>
              </a:ext>
            </a:extLst>
          </p:cNvPr>
          <p:cNvSpPr/>
          <p:nvPr/>
        </p:nvSpPr>
        <p:spPr>
          <a:xfrm>
            <a:off x="5463393" y="5175846"/>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1</a:t>
            </a:r>
          </a:p>
        </p:txBody>
      </p:sp>
      <p:sp>
        <p:nvSpPr>
          <p:cNvPr id="120" name="Rectangle 119">
            <a:extLst>
              <a:ext uri="{FF2B5EF4-FFF2-40B4-BE49-F238E27FC236}">
                <a16:creationId xmlns:a16="http://schemas.microsoft.com/office/drawing/2014/main" id="{487C4C16-630A-B047-194B-2B13D76313F6}"/>
              </a:ext>
            </a:extLst>
          </p:cNvPr>
          <p:cNvSpPr/>
          <p:nvPr/>
        </p:nvSpPr>
        <p:spPr>
          <a:xfrm>
            <a:off x="6340413" y="5175846"/>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B0F0"/>
                </a:solidFill>
              </a:rPr>
              <a:t>=</a:t>
            </a:r>
            <a:endParaRPr lang="en-US" dirty="0"/>
          </a:p>
        </p:txBody>
      </p:sp>
      <p:sp>
        <p:nvSpPr>
          <p:cNvPr id="121" name="Rectangle 120">
            <a:extLst>
              <a:ext uri="{FF2B5EF4-FFF2-40B4-BE49-F238E27FC236}">
                <a16:creationId xmlns:a16="http://schemas.microsoft.com/office/drawing/2014/main" id="{2B705133-A03B-8D51-537D-DDBA6F7D1301}"/>
              </a:ext>
            </a:extLst>
          </p:cNvPr>
          <p:cNvSpPr/>
          <p:nvPr/>
        </p:nvSpPr>
        <p:spPr>
          <a:xfrm>
            <a:off x="7231808" y="5175847"/>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122" name="Rectangle 121">
            <a:extLst>
              <a:ext uri="{FF2B5EF4-FFF2-40B4-BE49-F238E27FC236}">
                <a16:creationId xmlns:a16="http://schemas.microsoft.com/office/drawing/2014/main" id="{5039B6F8-B29B-35AA-ACBF-B9CE94638FE8}"/>
              </a:ext>
            </a:extLst>
          </p:cNvPr>
          <p:cNvSpPr/>
          <p:nvPr/>
        </p:nvSpPr>
        <p:spPr>
          <a:xfrm>
            <a:off x="8626413" y="5161469"/>
            <a:ext cx="747622" cy="230037"/>
          </a:xfrm>
          <a:prstGeom prst="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1</a:t>
            </a:r>
            <a:endParaRPr lang="en-US" dirty="0">
              <a:solidFill>
                <a:srgbClr val="00B0F0"/>
              </a:solidFill>
            </a:endParaRPr>
          </a:p>
        </p:txBody>
      </p:sp>
      <p:sp>
        <p:nvSpPr>
          <p:cNvPr id="123" name="Multiplication Sign 122">
            <a:extLst>
              <a:ext uri="{FF2B5EF4-FFF2-40B4-BE49-F238E27FC236}">
                <a16:creationId xmlns:a16="http://schemas.microsoft.com/office/drawing/2014/main" id="{5E6573B1-F7E8-6D44-0410-D08FA78F1E4C}"/>
              </a:ext>
            </a:extLst>
          </p:cNvPr>
          <p:cNvSpPr/>
          <p:nvPr/>
        </p:nvSpPr>
        <p:spPr>
          <a:xfrm>
            <a:off x="7993810" y="5089582"/>
            <a:ext cx="632603" cy="381000"/>
          </a:xfrm>
          <a:prstGeom prst="mathMultiply">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Plus Sign 123">
            <a:extLst>
              <a:ext uri="{FF2B5EF4-FFF2-40B4-BE49-F238E27FC236}">
                <a16:creationId xmlns:a16="http://schemas.microsoft.com/office/drawing/2014/main" id="{44C4BAC9-640A-0FBA-E8E4-1A171A8A5DD4}"/>
              </a:ext>
            </a:extLst>
          </p:cNvPr>
          <p:cNvSpPr/>
          <p:nvPr/>
        </p:nvSpPr>
        <p:spPr>
          <a:xfrm>
            <a:off x="9460300" y="5024885"/>
            <a:ext cx="431319" cy="431319"/>
          </a:xfrm>
          <a:prstGeom prst="mathPlus">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A2230DC9-BF14-1AFC-ACC8-C042039348BC}"/>
              </a:ext>
            </a:extLst>
          </p:cNvPr>
          <p:cNvSpPr/>
          <p:nvPr/>
        </p:nvSpPr>
        <p:spPr>
          <a:xfrm>
            <a:off x="9992260" y="5161469"/>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000000"/>
                </a:solidFill>
              </a:rPr>
              <a:t>1</a:t>
            </a:r>
          </a:p>
        </p:txBody>
      </p:sp>
      <p:sp>
        <p:nvSpPr>
          <p:cNvPr id="126" name="Rectangle 125">
            <a:extLst>
              <a:ext uri="{FF2B5EF4-FFF2-40B4-BE49-F238E27FC236}">
                <a16:creationId xmlns:a16="http://schemas.microsoft.com/office/drawing/2014/main" id="{B56840B4-A448-EED2-F9C5-558B773FB3BF}"/>
              </a:ext>
            </a:extLst>
          </p:cNvPr>
          <p:cNvSpPr/>
          <p:nvPr/>
        </p:nvSpPr>
        <p:spPr>
          <a:xfrm>
            <a:off x="11386865" y="5175846"/>
            <a:ext cx="747622" cy="230037"/>
          </a:xfrm>
          <a:prstGeom prst="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1</a:t>
            </a:r>
          </a:p>
        </p:txBody>
      </p:sp>
      <p:sp>
        <p:nvSpPr>
          <p:cNvPr id="127" name="Multiplication Sign 126">
            <a:extLst>
              <a:ext uri="{FF2B5EF4-FFF2-40B4-BE49-F238E27FC236}">
                <a16:creationId xmlns:a16="http://schemas.microsoft.com/office/drawing/2014/main" id="{81BC985E-D286-863F-2576-5CAC54AF3FF1}"/>
              </a:ext>
            </a:extLst>
          </p:cNvPr>
          <p:cNvSpPr/>
          <p:nvPr/>
        </p:nvSpPr>
        <p:spPr>
          <a:xfrm>
            <a:off x="10754262" y="5075204"/>
            <a:ext cx="632603" cy="381000"/>
          </a:xfrm>
          <a:prstGeom prst="mathMultiply">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Arrow Connector 127">
            <a:extLst>
              <a:ext uri="{FF2B5EF4-FFF2-40B4-BE49-F238E27FC236}">
                <a16:creationId xmlns:a16="http://schemas.microsoft.com/office/drawing/2014/main" id="{5342ACA5-65B0-D27A-C039-D0D93075A15C}"/>
              </a:ext>
            </a:extLst>
          </p:cNvPr>
          <p:cNvCxnSpPr>
            <a:cxnSpLocks/>
          </p:cNvCxnSpPr>
          <p:nvPr/>
        </p:nvCxnSpPr>
        <p:spPr>
          <a:xfrm>
            <a:off x="4524555" y="4042912"/>
            <a:ext cx="907211" cy="1739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127F47F0-7B1A-8988-020C-3184ECBB545A}"/>
              </a:ext>
            </a:extLst>
          </p:cNvPr>
          <p:cNvCxnSpPr>
            <a:cxnSpLocks/>
          </p:cNvCxnSpPr>
          <p:nvPr/>
        </p:nvCxnSpPr>
        <p:spPr>
          <a:xfrm>
            <a:off x="4431103" y="4272950"/>
            <a:ext cx="993474" cy="2674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08E0181-FAB4-CF9B-6C3F-0E3C94DAF295}"/>
              </a:ext>
            </a:extLst>
          </p:cNvPr>
          <p:cNvCxnSpPr>
            <a:cxnSpLocks/>
          </p:cNvCxnSpPr>
          <p:nvPr/>
        </p:nvCxnSpPr>
        <p:spPr>
          <a:xfrm>
            <a:off x="4431102" y="4459855"/>
            <a:ext cx="993474" cy="46151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1D74D0A-6795-30E3-413E-4D4B4F11D9F8}"/>
              </a:ext>
            </a:extLst>
          </p:cNvPr>
          <p:cNvCxnSpPr>
            <a:cxnSpLocks/>
          </p:cNvCxnSpPr>
          <p:nvPr/>
        </p:nvCxnSpPr>
        <p:spPr>
          <a:xfrm>
            <a:off x="4431101" y="4797722"/>
            <a:ext cx="993474" cy="46151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rapezoid 9">
            <a:extLst>
              <a:ext uri="{FF2B5EF4-FFF2-40B4-BE49-F238E27FC236}">
                <a16:creationId xmlns:a16="http://schemas.microsoft.com/office/drawing/2014/main" id="{28B79C4F-6001-057E-C0B4-B72CFBDFDF9D}"/>
              </a:ext>
            </a:extLst>
          </p:cNvPr>
          <p:cNvSpPr/>
          <p:nvPr/>
        </p:nvSpPr>
        <p:spPr>
          <a:xfrm rot="16200000">
            <a:off x="1239474" y="2587743"/>
            <a:ext cx="2830285" cy="1780134"/>
          </a:xfrm>
          <a:prstGeom prst="trapezoi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Linear Encoder</a:t>
            </a:r>
          </a:p>
        </p:txBody>
      </p:sp>
      <p:sp>
        <p:nvSpPr>
          <p:cNvPr id="11" name="TextBox 10">
            <a:extLst>
              <a:ext uri="{FF2B5EF4-FFF2-40B4-BE49-F238E27FC236}">
                <a16:creationId xmlns:a16="http://schemas.microsoft.com/office/drawing/2014/main" id="{9659CE32-6171-294D-A6C0-EDA75F1526EC}"/>
              </a:ext>
            </a:extLst>
          </p:cNvPr>
          <p:cNvSpPr txBox="1"/>
          <p:nvPr/>
        </p:nvSpPr>
        <p:spPr>
          <a:xfrm>
            <a:off x="6340415" y="1754037"/>
            <a:ext cx="491705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Writing these appended bits as a combination of multiplication and addition modulo 2 gives rise to a linear code</a:t>
            </a:r>
          </a:p>
        </p:txBody>
      </p:sp>
    </p:spTree>
    <p:extLst>
      <p:ext uri="{BB962C8B-B14F-4D97-AF65-F5344CB8AC3E}">
        <p14:creationId xmlns:p14="http://schemas.microsoft.com/office/powerpoint/2010/main" val="3565070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F20-F96B-D7DF-F430-0664824D8075}"/>
              </a:ext>
            </a:extLst>
          </p:cNvPr>
          <p:cNvSpPr>
            <a:spLocks noGrp="1"/>
          </p:cNvSpPr>
          <p:nvPr>
            <p:ph type="title"/>
          </p:nvPr>
        </p:nvSpPr>
        <p:spPr>
          <a:xfrm>
            <a:off x="243159" y="-3848"/>
            <a:ext cx="5456596" cy="1210474"/>
          </a:xfrm>
        </p:spPr>
        <p:txBody>
          <a:bodyPr>
            <a:normAutofit/>
          </a:bodyPr>
          <a:lstStyle/>
          <a:p>
            <a:r>
              <a:rPr lang="en-US"/>
              <a:t>Linear Codes</a:t>
            </a:r>
          </a:p>
        </p:txBody>
      </p:sp>
      <p:sp>
        <p:nvSpPr>
          <p:cNvPr id="4" name="Date Placeholder 3">
            <a:extLst>
              <a:ext uri="{FF2B5EF4-FFF2-40B4-BE49-F238E27FC236}">
                <a16:creationId xmlns:a16="http://schemas.microsoft.com/office/drawing/2014/main" id="{2F994043-54FD-650D-8728-449F5D8D744B}"/>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BAC7A433-8732-1489-0D29-6E4266E9F566}"/>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F3554B1-9D82-DD5A-C773-5125775DEE67}"/>
              </a:ext>
            </a:extLst>
          </p:cNvPr>
          <p:cNvSpPr>
            <a:spLocks noGrp="1"/>
          </p:cNvSpPr>
          <p:nvPr>
            <p:ph type="sldNum" sz="quarter" idx="12"/>
          </p:nvPr>
        </p:nvSpPr>
        <p:spPr/>
        <p:txBody>
          <a:bodyPr/>
          <a:lstStyle/>
          <a:p>
            <a:fld id="{A49DFD55-3C28-40EF-9E31-A92D2E4017FF}" type="slidenum">
              <a:rPr lang="en-US" smtClean="0"/>
              <a:pPr/>
              <a:t>12</a:t>
            </a:fld>
            <a:endParaRPr lang="en-US" dirty="0"/>
          </a:p>
        </p:txBody>
      </p:sp>
      <p:pic>
        <p:nvPicPr>
          <p:cNvPr id="10" name="Picture 9" descr="A blue text on a white background&#10;&#10;Description automatically generated">
            <a:extLst>
              <a:ext uri="{FF2B5EF4-FFF2-40B4-BE49-F238E27FC236}">
                <a16:creationId xmlns:a16="http://schemas.microsoft.com/office/drawing/2014/main" id="{CBD8B070-CAFB-6947-1935-33A96F15C6DF}"/>
              </a:ext>
            </a:extLst>
          </p:cNvPr>
          <p:cNvPicPr>
            <a:picLocks noChangeAspect="1"/>
          </p:cNvPicPr>
          <p:nvPr/>
        </p:nvPicPr>
        <p:blipFill>
          <a:blip r:embed="rId2"/>
          <a:stretch>
            <a:fillRect/>
          </a:stretch>
        </p:blipFill>
        <p:spPr>
          <a:xfrm>
            <a:off x="9450081" y="-1558"/>
            <a:ext cx="2743200" cy="880376"/>
          </a:xfrm>
          <a:prstGeom prst="rect">
            <a:avLst/>
          </a:prstGeom>
        </p:spPr>
      </p:pic>
      <p:pic>
        <p:nvPicPr>
          <p:cNvPr id="7" name="Picture 6" descr="A close up of black text&#10;&#10;Description automatically generated">
            <a:extLst>
              <a:ext uri="{FF2B5EF4-FFF2-40B4-BE49-F238E27FC236}">
                <a16:creationId xmlns:a16="http://schemas.microsoft.com/office/drawing/2014/main" id="{A80FF37C-CA9D-DCFB-8744-38FB441F8C0A}"/>
              </a:ext>
            </a:extLst>
          </p:cNvPr>
          <p:cNvPicPr>
            <a:picLocks noChangeAspect="1"/>
          </p:cNvPicPr>
          <p:nvPr/>
        </p:nvPicPr>
        <p:blipFill>
          <a:blip r:embed="rId3"/>
          <a:stretch>
            <a:fillRect/>
          </a:stretch>
        </p:blipFill>
        <p:spPr>
          <a:xfrm>
            <a:off x="146837" y="2344866"/>
            <a:ext cx="11803770" cy="1300589"/>
          </a:xfrm>
          <a:prstGeom prst="rect">
            <a:avLst/>
          </a:prstGeom>
        </p:spPr>
      </p:pic>
    </p:spTree>
    <p:extLst>
      <p:ext uri="{BB962C8B-B14F-4D97-AF65-F5344CB8AC3E}">
        <p14:creationId xmlns:p14="http://schemas.microsoft.com/office/powerpoint/2010/main" val="27166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F20-F96B-D7DF-F430-0664824D8075}"/>
              </a:ext>
            </a:extLst>
          </p:cNvPr>
          <p:cNvSpPr>
            <a:spLocks noGrp="1"/>
          </p:cNvSpPr>
          <p:nvPr>
            <p:ph type="title"/>
          </p:nvPr>
        </p:nvSpPr>
        <p:spPr>
          <a:xfrm>
            <a:off x="243159" y="-3848"/>
            <a:ext cx="5456596" cy="1210474"/>
          </a:xfrm>
        </p:spPr>
        <p:txBody>
          <a:bodyPr>
            <a:normAutofit/>
          </a:bodyPr>
          <a:lstStyle/>
          <a:p>
            <a:r>
              <a:rPr lang="en-US">
                <a:ea typeface="+mj-lt"/>
                <a:cs typeface="+mj-lt"/>
              </a:rPr>
              <a:t>LINEAR CODES</a:t>
            </a:r>
          </a:p>
          <a:p>
            <a:endParaRPr lang="en-US" dirty="0"/>
          </a:p>
        </p:txBody>
      </p:sp>
      <p:sp>
        <p:nvSpPr>
          <p:cNvPr id="4" name="Date Placeholder 3">
            <a:extLst>
              <a:ext uri="{FF2B5EF4-FFF2-40B4-BE49-F238E27FC236}">
                <a16:creationId xmlns:a16="http://schemas.microsoft.com/office/drawing/2014/main" id="{2F994043-54FD-650D-8728-449F5D8D744B}"/>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BAC7A433-8732-1489-0D29-6E4266E9F566}"/>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F3554B1-9D82-DD5A-C773-5125775DEE67}"/>
              </a:ext>
            </a:extLst>
          </p:cNvPr>
          <p:cNvSpPr>
            <a:spLocks noGrp="1"/>
          </p:cNvSpPr>
          <p:nvPr>
            <p:ph type="sldNum" sz="quarter" idx="12"/>
          </p:nvPr>
        </p:nvSpPr>
        <p:spPr/>
        <p:txBody>
          <a:bodyPr/>
          <a:lstStyle/>
          <a:p>
            <a:fld id="{A49DFD55-3C28-40EF-9E31-A92D2E4017FF}" type="slidenum">
              <a:rPr lang="en-US" smtClean="0"/>
              <a:pPr/>
              <a:t>13</a:t>
            </a:fld>
            <a:endParaRPr lang="en-US" dirty="0"/>
          </a:p>
        </p:txBody>
      </p:sp>
      <p:pic>
        <p:nvPicPr>
          <p:cNvPr id="10" name="Picture 9" descr="A blue text on a white background&#10;&#10;Description automatically generated">
            <a:extLst>
              <a:ext uri="{FF2B5EF4-FFF2-40B4-BE49-F238E27FC236}">
                <a16:creationId xmlns:a16="http://schemas.microsoft.com/office/drawing/2014/main" id="{CBD8B070-CAFB-6947-1935-33A96F15C6DF}"/>
              </a:ext>
            </a:extLst>
          </p:cNvPr>
          <p:cNvPicPr>
            <a:picLocks noChangeAspect="1"/>
          </p:cNvPicPr>
          <p:nvPr/>
        </p:nvPicPr>
        <p:blipFill>
          <a:blip r:embed="rId2"/>
          <a:stretch>
            <a:fillRect/>
          </a:stretch>
        </p:blipFill>
        <p:spPr>
          <a:xfrm>
            <a:off x="9450081" y="-1558"/>
            <a:ext cx="2743200" cy="880376"/>
          </a:xfrm>
          <a:prstGeom prst="rect">
            <a:avLst/>
          </a:prstGeom>
        </p:spPr>
      </p:pic>
      <p:pic>
        <p:nvPicPr>
          <p:cNvPr id="3" name="Picture 2" descr="A close up of black text&#10;&#10;Description automatically generated">
            <a:extLst>
              <a:ext uri="{FF2B5EF4-FFF2-40B4-BE49-F238E27FC236}">
                <a16:creationId xmlns:a16="http://schemas.microsoft.com/office/drawing/2014/main" id="{129DE229-A915-B03B-9A2C-0299ABE322A9}"/>
              </a:ext>
            </a:extLst>
          </p:cNvPr>
          <p:cNvPicPr>
            <a:picLocks noChangeAspect="1"/>
          </p:cNvPicPr>
          <p:nvPr/>
        </p:nvPicPr>
        <p:blipFill>
          <a:blip r:embed="rId3"/>
          <a:stretch>
            <a:fillRect/>
          </a:stretch>
        </p:blipFill>
        <p:spPr>
          <a:xfrm>
            <a:off x="18911" y="2418813"/>
            <a:ext cx="13183155" cy="1519791"/>
          </a:xfrm>
          <a:prstGeom prst="rect">
            <a:avLst/>
          </a:prstGeom>
        </p:spPr>
      </p:pic>
    </p:spTree>
    <p:extLst>
      <p:ext uri="{BB962C8B-B14F-4D97-AF65-F5344CB8AC3E}">
        <p14:creationId xmlns:p14="http://schemas.microsoft.com/office/powerpoint/2010/main" val="3177158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F20-F96B-D7DF-F430-0664824D8075}"/>
              </a:ext>
            </a:extLst>
          </p:cNvPr>
          <p:cNvSpPr>
            <a:spLocks noGrp="1"/>
          </p:cNvSpPr>
          <p:nvPr>
            <p:ph type="title"/>
          </p:nvPr>
        </p:nvSpPr>
        <p:spPr>
          <a:xfrm>
            <a:off x="243159" y="-3848"/>
            <a:ext cx="5456596" cy="1210474"/>
          </a:xfrm>
        </p:spPr>
        <p:txBody>
          <a:bodyPr>
            <a:normAutofit/>
          </a:bodyPr>
          <a:lstStyle/>
          <a:p>
            <a:r>
              <a:rPr lang="en-US">
                <a:ea typeface="+mj-lt"/>
                <a:cs typeface="+mj-lt"/>
              </a:rPr>
              <a:t>LINEAR CODES</a:t>
            </a:r>
          </a:p>
          <a:p>
            <a:endParaRPr lang="en-US" dirty="0"/>
          </a:p>
        </p:txBody>
      </p:sp>
      <p:sp>
        <p:nvSpPr>
          <p:cNvPr id="4" name="Date Placeholder 3">
            <a:extLst>
              <a:ext uri="{FF2B5EF4-FFF2-40B4-BE49-F238E27FC236}">
                <a16:creationId xmlns:a16="http://schemas.microsoft.com/office/drawing/2014/main" id="{2F994043-54FD-650D-8728-449F5D8D744B}"/>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BAC7A433-8732-1489-0D29-6E4266E9F566}"/>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F3554B1-9D82-DD5A-C773-5125775DEE67}"/>
              </a:ext>
            </a:extLst>
          </p:cNvPr>
          <p:cNvSpPr>
            <a:spLocks noGrp="1"/>
          </p:cNvSpPr>
          <p:nvPr>
            <p:ph type="sldNum" sz="quarter" idx="12"/>
          </p:nvPr>
        </p:nvSpPr>
        <p:spPr/>
        <p:txBody>
          <a:bodyPr/>
          <a:lstStyle/>
          <a:p>
            <a:fld id="{A49DFD55-3C28-40EF-9E31-A92D2E4017FF}" type="slidenum">
              <a:rPr lang="en-US" smtClean="0"/>
              <a:pPr/>
              <a:t>14</a:t>
            </a:fld>
            <a:endParaRPr lang="en-US" dirty="0"/>
          </a:p>
        </p:txBody>
      </p:sp>
      <p:pic>
        <p:nvPicPr>
          <p:cNvPr id="10" name="Picture 9" descr="A blue text on a white background&#10;&#10;Description automatically generated">
            <a:extLst>
              <a:ext uri="{FF2B5EF4-FFF2-40B4-BE49-F238E27FC236}">
                <a16:creationId xmlns:a16="http://schemas.microsoft.com/office/drawing/2014/main" id="{CBD8B070-CAFB-6947-1935-33A96F15C6DF}"/>
              </a:ext>
            </a:extLst>
          </p:cNvPr>
          <p:cNvPicPr>
            <a:picLocks noChangeAspect="1"/>
          </p:cNvPicPr>
          <p:nvPr/>
        </p:nvPicPr>
        <p:blipFill>
          <a:blip r:embed="rId2"/>
          <a:stretch>
            <a:fillRect/>
          </a:stretch>
        </p:blipFill>
        <p:spPr>
          <a:xfrm>
            <a:off x="9450081" y="-1558"/>
            <a:ext cx="2743200" cy="880376"/>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FE75D750-02F1-B2CB-8AFD-DDA51A2A520B}"/>
              </a:ext>
            </a:extLst>
          </p:cNvPr>
          <p:cNvPicPr>
            <a:picLocks noChangeAspect="1"/>
          </p:cNvPicPr>
          <p:nvPr/>
        </p:nvPicPr>
        <p:blipFill>
          <a:blip r:embed="rId3"/>
          <a:stretch>
            <a:fillRect/>
          </a:stretch>
        </p:blipFill>
        <p:spPr>
          <a:xfrm>
            <a:off x="508370" y="2156116"/>
            <a:ext cx="11775959" cy="2406719"/>
          </a:xfrm>
          <a:prstGeom prst="rect">
            <a:avLst/>
          </a:prstGeom>
        </p:spPr>
      </p:pic>
    </p:spTree>
    <p:extLst>
      <p:ext uri="{BB962C8B-B14F-4D97-AF65-F5344CB8AC3E}">
        <p14:creationId xmlns:p14="http://schemas.microsoft.com/office/powerpoint/2010/main" val="1782439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F20-F96B-D7DF-F430-0664824D8075}"/>
              </a:ext>
            </a:extLst>
          </p:cNvPr>
          <p:cNvSpPr>
            <a:spLocks noGrp="1"/>
          </p:cNvSpPr>
          <p:nvPr>
            <p:ph type="title"/>
          </p:nvPr>
        </p:nvSpPr>
        <p:spPr>
          <a:xfrm>
            <a:off x="243159" y="-3848"/>
            <a:ext cx="5456596" cy="1210474"/>
          </a:xfrm>
        </p:spPr>
        <p:txBody>
          <a:bodyPr>
            <a:normAutofit/>
          </a:bodyPr>
          <a:lstStyle/>
          <a:p>
            <a:r>
              <a:rPr lang="en-US">
                <a:ea typeface="+mj-lt"/>
                <a:cs typeface="+mj-lt"/>
              </a:rPr>
              <a:t>LINEAR CODES</a:t>
            </a:r>
          </a:p>
          <a:p>
            <a:endParaRPr lang="en-US" dirty="0"/>
          </a:p>
        </p:txBody>
      </p:sp>
      <p:sp>
        <p:nvSpPr>
          <p:cNvPr id="4" name="Date Placeholder 3">
            <a:extLst>
              <a:ext uri="{FF2B5EF4-FFF2-40B4-BE49-F238E27FC236}">
                <a16:creationId xmlns:a16="http://schemas.microsoft.com/office/drawing/2014/main" id="{2F994043-54FD-650D-8728-449F5D8D744B}"/>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BAC7A433-8732-1489-0D29-6E4266E9F566}"/>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F3554B1-9D82-DD5A-C773-5125775DEE67}"/>
              </a:ext>
            </a:extLst>
          </p:cNvPr>
          <p:cNvSpPr>
            <a:spLocks noGrp="1"/>
          </p:cNvSpPr>
          <p:nvPr>
            <p:ph type="sldNum" sz="quarter" idx="12"/>
          </p:nvPr>
        </p:nvSpPr>
        <p:spPr/>
        <p:txBody>
          <a:bodyPr/>
          <a:lstStyle/>
          <a:p>
            <a:fld id="{A49DFD55-3C28-40EF-9E31-A92D2E4017FF}" type="slidenum">
              <a:rPr lang="en-US" smtClean="0"/>
              <a:pPr/>
              <a:t>15</a:t>
            </a:fld>
            <a:endParaRPr lang="en-US" dirty="0"/>
          </a:p>
        </p:txBody>
      </p:sp>
      <p:pic>
        <p:nvPicPr>
          <p:cNvPr id="10" name="Picture 9" descr="A blue text on a white background&#10;&#10;Description automatically generated">
            <a:extLst>
              <a:ext uri="{FF2B5EF4-FFF2-40B4-BE49-F238E27FC236}">
                <a16:creationId xmlns:a16="http://schemas.microsoft.com/office/drawing/2014/main" id="{CBD8B070-CAFB-6947-1935-33A96F15C6DF}"/>
              </a:ext>
            </a:extLst>
          </p:cNvPr>
          <p:cNvPicPr>
            <a:picLocks noChangeAspect="1"/>
          </p:cNvPicPr>
          <p:nvPr/>
        </p:nvPicPr>
        <p:blipFill>
          <a:blip r:embed="rId2"/>
          <a:stretch>
            <a:fillRect/>
          </a:stretch>
        </p:blipFill>
        <p:spPr>
          <a:xfrm>
            <a:off x="9450081" y="-1558"/>
            <a:ext cx="2743200" cy="880376"/>
          </a:xfrm>
          <a:prstGeom prst="rect">
            <a:avLst/>
          </a:prstGeom>
        </p:spPr>
      </p:pic>
      <p:pic>
        <p:nvPicPr>
          <p:cNvPr id="8" name="Picture 7" descr="Black text on a white background&#10;&#10;Description automatically generated">
            <a:extLst>
              <a:ext uri="{FF2B5EF4-FFF2-40B4-BE49-F238E27FC236}">
                <a16:creationId xmlns:a16="http://schemas.microsoft.com/office/drawing/2014/main" id="{FDC67493-65DB-58B3-01B6-0A886AA8DFE7}"/>
              </a:ext>
            </a:extLst>
          </p:cNvPr>
          <p:cNvPicPr>
            <a:picLocks noChangeAspect="1"/>
          </p:cNvPicPr>
          <p:nvPr/>
        </p:nvPicPr>
        <p:blipFill>
          <a:blip r:embed="rId3"/>
          <a:stretch>
            <a:fillRect/>
          </a:stretch>
        </p:blipFill>
        <p:spPr>
          <a:xfrm>
            <a:off x="-259191" y="2108532"/>
            <a:ext cx="12788250" cy="1890060"/>
          </a:xfrm>
          <a:prstGeom prst="rect">
            <a:avLst/>
          </a:prstGeom>
        </p:spPr>
      </p:pic>
    </p:spTree>
    <p:extLst>
      <p:ext uri="{BB962C8B-B14F-4D97-AF65-F5344CB8AC3E}">
        <p14:creationId xmlns:p14="http://schemas.microsoft.com/office/powerpoint/2010/main" val="2403984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F20-F96B-D7DF-F430-0664824D8075}"/>
              </a:ext>
            </a:extLst>
          </p:cNvPr>
          <p:cNvSpPr>
            <a:spLocks noGrp="1"/>
          </p:cNvSpPr>
          <p:nvPr>
            <p:ph type="title"/>
          </p:nvPr>
        </p:nvSpPr>
        <p:spPr>
          <a:xfrm>
            <a:off x="243159" y="-3848"/>
            <a:ext cx="5456596" cy="1210474"/>
          </a:xfrm>
        </p:spPr>
        <p:txBody>
          <a:bodyPr>
            <a:normAutofit/>
          </a:bodyPr>
          <a:lstStyle/>
          <a:p>
            <a:r>
              <a:rPr lang="en-US">
                <a:ea typeface="+mj-lt"/>
                <a:cs typeface="+mj-lt"/>
              </a:rPr>
              <a:t>LINEAR CODES</a:t>
            </a:r>
          </a:p>
          <a:p>
            <a:endParaRPr lang="en-US" dirty="0"/>
          </a:p>
        </p:txBody>
      </p:sp>
      <p:sp>
        <p:nvSpPr>
          <p:cNvPr id="4" name="Date Placeholder 3">
            <a:extLst>
              <a:ext uri="{FF2B5EF4-FFF2-40B4-BE49-F238E27FC236}">
                <a16:creationId xmlns:a16="http://schemas.microsoft.com/office/drawing/2014/main" id="{2F994043-54FD-650D-8728-449F5D8D744B}"/>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BAC7A433-8732-1489-0D29-6E4266E9F566}"/>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F3554B1-9D82-DD5A-C773-5125775DEE67}"/>
              </a:ext>
            </a:extLst>
          </p:cNvPr>
          <p:cNvSpPr>
            <a:spLocks noGrp="1"/>
          </p:cNvSpPr>
          <p:nvPr>
            <p:ph type="sldNum" sz="quarter" idx="12"/>
          </p:nvPr>
        </p:nvSpPr>
        <p:spPr/>
        <p:txBody>
          <a:bodyPr/>
          <a:lstStyle/>
          <a:p>
            <a:fld id="{A49DFD55-3C28-40EF-9E31-A92D2E4017FF}" type="slidenum">
              <a:rPr lang="en-US" smtClean="0"/>
              <a:pPr/>
              <a:t>16</a:t>
            </a:fld>
            <a:endParaRPr lang="en-US" dirty="0"/>
          </a:p>
        </p:txBody>
      </p:sp>
      <p:pic>
        <p:nvPicPr>
          <p:cNvPr id="10" name="Picture 9" descr="A blue text on a white background&#10;&#10;Description automatically generated">
            <a:extLst>
              <a:ext uri="{FF2B5EF4-FFF2-40B4-BE49-F238E27FC236}">
                <a16:creationId xmlns:a16="http://schemas.microsoft.com/office/drawing/2014/main" id="{CBD8B070-CAFB-6947-1935-33A96F15C6DF}"/>
              </a:ext>
            </a:extLst>
          </p:cNvPr>
          <p:cNvPicPr>
            <a:picLocks noChangeAspect="1"/>
          </p:cNvPicPr>
          <p:nvPr/>
        </p:nvPicPr>
        <p:blipFill>
          <a:blip r:embed="rId2"/>
          <a:stretch>
            <a:fillRect/>
          </a:stretch>
        </p:blipFill>
        <p:spPr>
          <a:xfrm>
            <a:off x="9450081" y="-1558"/>
            <a:ext cx="2743200" cy="880376"/>
          </a:xfrm>
          <a:prstGeom prst="rect">
            <a:avLst/>
          </a:prstGeom>
        </p:spPr>
      </p:pic>
      <p:sp>
        <p:nvSpPr>
          <p:cNvPr id="3" name="TextBox 2">
            <a:extLst>
              <a:ext uri="{FF2B5EF4-FFF2-40B4-BE49-F238E27FC236}">
                <a16:creationId xmlns:a16="http://schemas.microsoft.com/office/drawing/2014/main" id="{F7BD2101-EEDD-ABBF-AB05-AE7CCC8CA184}"/>
              </a:ext>
            </a:extLst>
          </p:cNvPr>
          <p:cNvSpPr txBox="1"/>
          <p:nvPr/>
        </p:nvSpPr>
        <p:spPr>
          <a:xfrm>
            <a:off x="711942" y="956671"/>
            <a:ext cx="9739138"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In coding theory, codes are represented as subspaces of a finite-dimensional vector space over the binary field. </a:t>
            </a:r>
            <a:endParaRPr lang="en-US" dirty="0"/>
          </a:p>
          <a:p>
            <a:endParaRPr lang="en-US"/>
          </a:p>
          <a:p>
            <a:r>
              <a:rPr lang="en-US" dirty="0">
                <a:ea typeface="+mn-lt"/>
                <a:cs typeface="+mn-lt"/>
              </a:rPr>
              <a:t>1. Generator Matrix: This is a matrix whose rows form a basis for the code. When you multiply a message vector by G, you get a codeword.</a:t>
            </a:r>
            <a:endParaRPr lang="en-US" dirty="0"/>
          </a:p>
          <a:p>
            <a:endParaRPr lang="en-US"/>
          </a:p>
          <a:p>
            <a:r>
              <a:rPr lang="en-US" dirty="0">
                <a:ea typeface="+mn-lt"/>
                <a:cs typeface="+mn-lt"/>
              </a:rPr>
              <a:t>2. Parity-Check Matrix: This matrix is used to check the validity of a codeword. Specifically, for a valid codeword, the product with H should be the zero vector.</a:t>
            </a:r>
            <a:endParaRPr lang="en-US" dirty="0"/>
          </a:p>
          <a:p>
            <a:endParaRPr lang="en-US"/>
          </a:p>
          <a:p>
            <a:r>
              <a:rPr lang="en-US" dirty="0">
                <a:ea typeface="+mn-lt"/>
                <a:cs typeface="+mn-lt"/>
              </a:rPr>
              <a:t>3. Error Detection: If you receive a vector and find that the result of multiplying H is not the zero vector, then v is not a valid codeword, indicating that an error occurred during transmission.</a:t>
            </a:r>
            <a:endParaRPr lang="en-US" dirty="0"/>
          </a:p>
          <a:p>
            <a:endParaRPr lang="en-US"/>
          </a:p>
          <a:p>
            <a:r>
              <a:rPr lang="en-US" dirty="0">
                <a:ea typeface="+mn-lt"/>
                <a:cs typeface="+mn-lt"/>
              </a:rPr>
              <a:t>4. Error Correction: Some coding schemes, especially those designed for error correction, can use the result of the multiplication (the syndrome) to not just detect, but also correct certain types of errors.</a:t>
            </a:r>
            <a:endParaRPr lang="en-US" dirty="0"/>
          </a:p>
          <a:p>
            <a:endParaRPr lang="en-US"/>
          </a:p>
          <a:p>
            <a:r>
              <a:rPr lang="en-US" dirty="0">
                <a:ea typeface="+mn-lt"/>
                <a:cs typeface="+mn-lt"/>
              </a:rPr>
              <a:t>5. Kernel Dimension: The dimension of the kernel of the parity-Check Matrix gives you the dimension of the code, which is the number of information bits in a codeword. The codeword's length minus this dimension gives the number of redundancy bits added for error detection and/or correction.</a:t>
            </a:r>
            <a:endParaRPr lang="en-US" dirty="0"/>
          </a:p>
        </p:txBody>
      </p:sp>
    </p:spTree>
    <p:extLst>
      <p:ext uri="{BB962C8B-B14F-4D97-AF65-F5344CB8AC3E}">
        <p14:creationId xmlns:p14="http://schemas.microsoft.com/office/powerpoint/2010/main" val="3982599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lstStyle/>
          <a:p>
            <a:r>
              <a:rPr lang="en-US">
                <a:ea typeface="+mj-lt"/>
                <a:cs typeface="+mj-lt"/>
              </a:rPr>
              <a:t>Repetition Code - Revisted</a:t>
            </a:r>
            <a:endParaRPr lang="en-US"/>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17</a:t>
            </a:fld>
            <a:endParaRPr lang="en-US" dirty="0"/>
          </a:p>
        </p:txBody>
      </p:sp>
      <p:pic>
        <p:nvPicPr>
          <p:cNvPr id="8" name="Picture 7" descr="A blue text on a white background&#10;&#10;Description automatically generated">
            <a:extLst>
              <a:ext uri="{FF2B5EF4-FFF2-40B4-BE49-F238E27FC236}">
                <a16:creationId xmlns:a16="http://schemas.microsoft.com/office/drawing/2014/main" id="{8CA0FB31-8B74-1847-492D-29213DEF09A5}"/>
              </a:ext>
            </a:extLst>
          </p:cNvPr>
          <p:cNvPicPr>
            <a:picLocks noChangeAspect="1"/>
          </p:cNvPicPr>
          <p:nvPr/>
        </p:nvPicPr>
        <p:blipFill>
          <a:blip r:embed="rId2"/>
          <a:stretch>
            <a:fillRect/>
          </a:stretch>
        </p:blipFill>
        <p:spPr>
          <a:xfrm>
            <a:off x="9450081" y="-1558"/>
            <a:ext cx="2743200" cy="880376"/>
          </a:xfrm>
          <a:prstGeom prst="rect">
            <a:avLst/>
          </a:prstGeom>
        </p:spPr>
      </p:pic>
      <p:pic>
        <p:nvPicPr>
          <p:cNvPr id="7" name="Picture 6" descr="A white dots on a dark background&#10;&#10;Description automatically generated">
            <a:extLst>
              <a:ext uri="{FF2B5EF4-FFF2-40B4-BE49-F238E27FC236}">
                <a16:creationId xmlns:a16="http://schemas.microsoft.com/office/drawing/2014/main" id="{3C18E957-2E49-F89E-886A-F146C290D9E2}"/>
              </a:ext>
            </a:extLst>
          </p:cNvPr>
          <p:cNvPicPr>
            <a:picLocks noChangeAspect="1"/>
          </p:cNvPicPr>
          <p:nvPr/>
        </p:nvPicPr>
        <p:blipFill>
          <a:blip r:embed="rId3"/>
          <a:stretch>
            <a:fillRect/>
          </a:stretch>
        </p:blipFill>
        <p:spPr>
          <a:xfrm>
            <a:off x="2582173" y="5581212"/>
            <a:ext cx="6862313" cy="569500"/>
          </a:xfrm>
          <a:prstGeom prst="rect">
            <a:avLst/>
          </a:prstGeom>
        </p:spPr>
      </p:pic>
      <p:pic>
        <p:nvPicPr>
          <p:cNvPr id="11" name="Picture 10" descr="A purple and yellow diamond pattern&#10;&#10;Description automatically generated">
            <a:extLst>
              <a:ext uri="{FF2B5EF4-FFF2-40B4-BE49-F238E27FC236}">
                <a16:creationId xmlns:a16="http://schemas.microsoft.com/office/drawing/2014/main" id="{538C2F6C-2F88-2D33-82F9-8547143692EF}"/>
              </a:ext>
            </a:extLst>
          </p:cNvPr>
          <p:cNvPicPr>
            <a:picLocks noChangeAspect="1"/>
          </p:cNvPicPr>
          <p:nvPr/>
        </p:nvPicPr>
        <p:blipFill>
          <a:blip r:embed="rId4"/>
          <a:stretch>
            <a:fillRect/>
          </a:stretch>
        </p:blipFill>
        <p:spPr>
          <a:xfrm>
            <a:off x="2193985" y="1485971"/>
            <a:ext cx="7502105" cy="3893245"/>
          </a:xfrm>
          <a:prstGeom prst="rect">
            <a:avLst/>
          </a:prstGeom>
        </p:spPr>
      </p:pic>
    </p:spTree>
    <p:extLst>
      <p:ext uri="{BB962C8B-B14F-4D97-AF65-F5344CB8AC3E}">
        <p14:creationId xmlns:p14="http://schemas.microsoft.com/office/powerpoint/2010/main" val="1025420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lstStyle/>
          <a:p>
            <a:r>
              <a:rPr lang="en-US">
                <a:ea typeface="+mj-lt"/>
                <a:cs typeface="+mj-lt"/>
              </a:rPr>
              <a:t>LDPC </a:t>
            </a:r>
            <a:endParaRPr lang="en-US"/>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18</a:t>
            </a:fld>
            <a:endParaRPr lang="en-US" dirty="0"/>
          </a:p>
        </p:txBody>
      </p:sp>
      <p:pic>
        <p:nvPicPr>
          <p:cNvPr id="7" name="Picture 6" descr="A blue text on a white background&#10;&#10;Description automatically generated">
            <a:extLst>
              <a:ext uri="{FF2B5EF4-FFF2-40B4-BE49-F238E27FC236}">
                <a16:creationId xmlns:a16="http://schemas.microsoft.com/office/drawing/2014/main" id="{E007E9E8-E358-B3E6-9FC8-8248033FF6B0}"/>
              </a:ext>
            </a:extLst>
          </p:cNvPr>
          <p:cNvPicPr>
            <a:picLocks noChangeAspect="1"/>
          </p:cNvPicPr>
          <p:nvPr/>
        </p:nvPicPr>
        <p:blipFill>
          <a:blip r:embed="rId2"/>
          <a:stretch>
            <a:fillRect/>
          </a:stretch>
        </p:blipFill>
        <p:spPr>
          <a:xfrm>
            <a:off x="9450081" y="-1558"/>
            <a:ext cx="2743200" cy="880376"/>
          </a:xfrm>
          <a:prstGeom prst="rect">
            <a:avLst/>
          </a:prstGeom>
        </p:spPr>
      </p:pic>
      <p:pic>
        <p:nvPicPr>
          <p:cNvPr id="3" name="Picture 2" descr="A network of black lines and blue circles&#10;&#10;Description automatically generated">
            <a:extLst>
              <a:ext uri="{FF2B5EF4-FFF2-40B4-BE49-F238E27FC236}">
                <a16:creationId xmlns:a16="http://schemas.microsoft.com/office/drawing/2014/main" id="{91EFA018-6F0E-A07F-AAFF-0A11161E490B}"/>
              </a:ext>
            </a:extLst>
          </p:cNvPr>
          <p:cNvPicPr>
            <a:picLocks noChangeAspect="1"/>
          </p:cNvPicPr>
          <p:nvPr/>
        </p:nvPicPr>
        <p:blipFill>
          <a:blip r:embed="rId3"/>
          <a:stretch>
            <a:fillRect/>
          </a:stretch>
        </p:blipFill>
        <p:spPr>
          <a:xfrm>
            <a:off x="468702" y="1311162"/>
            <a:ext cx="5158595" cy="5127073"/>
          </a:xfrm>
          <a:prstGeom prst="rect">
            <a:avLst/>
          </a:prstGeom>
        </p:spPr>
      </p:pic>
      <p:pic>
        <p:nvPicPr>
          <p:cNvPr id="8" name="Picture 7" descr="A purple and yellow squares&#10;&#10;Description automatically generated">
            <a:extLst>
              <a:ext uri="{FF2B5EF4-FFF2-40B4-BE49-F238E27FC236}">
                <a16:creationId xmlns:a16="http://schemas.microsoft.com/office/drawing/2014/main" id="{6B06EC3C-3447-E7D9-70C7-E092FCC75DD5}"/>
              </a:ext>
            </a:extLst>
          </p:cNvPr>
          <p:cNvPicPr>
            <a:picLocks noChangeAspect="1"/>
          </p:cNvPicPr>
          <p:nvPr/>
        </p:nvPicPr>
        <p:blipFill>
          <a:blip r:embed="rId4"/>
          <a:stretch>
            <a:fillRect/>
          </a:stretch>
        </p:blipFill>
        <p:spPr>
          <a:xfrm>
            <a:off x="6622212" y="2042921"/>
            <a:ext cx="5309558" cy="4310534"/>
          </a:xfrm>
          <a:prstGeom prst="rect">
            <a:avLst/>
          </a:prstGeom>
        </p:spPr>
      </p:pic>
    </p:spTree>
    <p:extLst>
      <p:ext uri="{BB962C8B-B14F-4D97-AF65-F5344CB8AC3E}">
        <p14:creationId xmlns:p14="http://schemas.microsoft.com/office/powerpoint/2010/main" val="3492939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lstStyle/>
          <a:p>
            <a:r>
              <a:rPr lang="en-US"/>
              <a:t>Polar Codes</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19</a:t>
            </a:fld>
            <a:endParaRPr lang="en-US" dirty="0"/>
          </a:p>
        </p:txBody>
      </p:sp>
      <p:pic>
        <p:nvPicPr>
          <p:cNvPr id="7" name="Picture 6" descr="A blue text on a white background&#10;&#10;Description automatically generated">
            <a:extLst>
              <a:ext uri="{FF2B5EF4-FFF2-40B4-BE49-F238E27FC236}">
                <a16:creationId xmlns:a16="http://schemas.microsoft.com/office/drawing/2014/main" id="{32EA6B4C-EFD8-276A-015C-747743CC7E74}"/>
              </a:ext>
            </a:extLst>
          </p:cNvPr>
          <p:cNvPicPr>
            <a:picLocks noChangeAspect="1"/>
          </p:cNvPicPr>
          <p:nvPr/>
        </p:nvPicPr>
        <p:blipFill>
          <a:blip r:embed="rId2"/>
          <a:stretch>
            <a:fillRect/>
          </a:stretch>
        </p:blipFill>
        <p:spPr>
          <a:xfrm>
            <a:off x="9450081" y="-1558"/>
            <a:ext cx="2743200" cy="880376"/>
          </a:xfrm>
          <a:prstGeom prst="rect">
            <a:avLst/>
          </a:prstGeom>
        </p:spPr>
      </p:pic>
      <p:pic>
        <p:nvPicPr>
          <p:cNvPr id="3" name="Picture 2" descr="A diagram of a square with arrows pointing to the letter u and u&#10;&#10;Description automatically generated">
            <a:extLst>
              <a:ext uri="{FF2B5EF4-FFF2-40B4-BE49-F238E27FC236}">
                <a16:creationId xmlns:a16="http://schemas.microsoft.com/office/drawing/2014/main" id="{9EA3BA4B-A2A7-3D28-27C9-F6EFAC9E8201}"/>
              </a:ext>
            </a:extLst>
          </p:cNvPr>
          <p:cNvPicPr>
            <a:picLocks noChangeAspect="1"/>
          </p:cNvPicPr>
          <p:nvPr/>
        </p:nvPicPr>
        <p:blipFill>
          <a:blip r:embed="rId3"/>
          <a:stretch>
            <a:fillRect/>
          </a:stretch>
        </p:blipFill>
        <p:spPr>
          <a:xfrm>
            <a:off x="83128" y="1820087"/>
            <a:ext cx="6691745" cy="4021389"/>
          </a:xfrm>
          <a:prstGeom prst="rect">
            <a:avLst/>
          </a:prstGeom>
        </p:spPr>
      </p:pic>
      <p:sp>
        <p:nvSpPr>
          <p:cNvPr id="8" name="TextBox 7">
            <a:extLst>
              <a:ext uri="{FF2B5EF4-FFF2-40B4-BE49-F238E27FC236}">
                <a16:creationId xmlns:a16="http://schemas.microsoft.com/office/drawing/2014/main" id="{4564BB82-E711-D96A-0016-D731D03FE823}"/>
              </a:ext>
            </a:extLst>
          </p:cNvPr>
          <p:cNvSpPr txBox="1"/>
          <p:nvPr/>
        </p:nvSpPr>
        <p:spPr>
          <a:xfrm>
            <a:off x="7813963" y="2279072"/>
            <a:ext cx="3782290" cy="2677656"/>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The idea motivating polar code is that when decoding a corrupted message, most the uncertainty ends up being in the subset of bits that were frozen</a:t>
            </a:r>
            <a:endParaRPr lang="en-US" sz="2400"/>
          </a:p>
        </p:txBody>
      </p:sp>
    </p:spTree>
    <p:extLst>
      <p:ext uri="{BB962C8B-B14F-4D97-AF65-F5344CB8AC3E}">
        <p14:creationId xmlns:p14="http://schemas.microsoft.com/office/powerpoint/2010/main" val="490391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group of devices with a drone flying over them&#10;&#10;Description automatically generated">
            <a:extLst>
              <a:ext uri="{FF2B5EF4-FFF2-40B4-BE49-F238E27FC236}">
                <a16:creationId xmlns:a16="http://schemas.microsoft.com/office/drawing/2014/main" id="{46D04CED-3B55-6719-5C81-DC5A437854A4}"/>
              </a:ext>
            </a:extLst>
          </p:cNvPr>
          <p:cNvPicPr>
            <a:picLocks noChangeAspect="1"/>
          </p:cNvPicPr>
          <p:nvPr/>
        </p:nvPicPr>
        <p:blipFill rotWithShape="1">
          <a:blip r:embed="rId2"/>
          <a:srcRect t="10661" r="-2" b="-2"/>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A81AC603-DCE1-ED8F-8D2D-68A8BCEAC6EF}"/>
              </a:ext>
            </a:extLst>
          </p:cNvPr>
          <p:cNvSpPr>
            <a:spLocks noGrp="1"/>
          </p:cNvSpPr>
          <p:nvPr>
            <p:ph type="title"/>
          </p:nvPr>
        </p:nvSpPr>
        <p:spPr>
          <a:xfrm>
            <a:off x="36762" y="918180"/>
            <a:ext cx="3123006" cy="2462262"/>
          </a:xfrm>
        </p:spPr>
        <p:txBody>
          <a:bodyPr vert="horz" lIns="91440" tIns="45720" rIns="91440" bIns="45720" rtlCol="0" anchor="b">
            <a:normAutofit fontScale="90000"/>
          </a:bodyPr>
          <a:lstStyle/>
          <a:p>
            <a:r>
              <a:rPr lang="en-US" sz="3600" dirty="0">
                <a:solidFill>
                  <a:schemeClr val="tx1">
                    <a:lumMod val="85000"/>
                    <a:lumOff val="15000"/>
                  </a:schemeClr>
                </a:solidFill>
                <a:cs typeface="Calibri Light"/>
              </a:rPr>
              <a:t>The ability to understand communication systems is a very important part of what we do.  </a:t>
            </a:r>
            <a:endParaRPr lang="en-US" sz="3600" dirty="0">
              <a:solidFill>
                <a:schemeClr val="tx1">
                  <a:lumMod val="85000"/>
                  <a:lumOff val="15000"/>
                </a:schemeClr>
              </a:solidFill>
            </a:endParaRPr>
          </a:p>
        </p:txBody>
      </p:sp>
      <p:pic>
        <p:nvPicPr>
          <p:cNvPr id="4" name="Picture 3" descr="A group of drones on tripod&#10;&#10;Description automatically generated">
            <a:extLst>
              <a:ext uri="{FF2B5EF4-FFF2-40B4-BE49-F238E27FC236}">
                <a16:creationId xmlns:a16="http://schemas.microsoft.com/office/drawing/2014/main" id="{5B7F60CC-EA9D-771A-3A90-36034111130D}"/>
              </a:ext>
            </a:extLst>
          </p:cNvPr>
          <p:cNvPicPr>
            <a:picLocks noChangeAspect="1"/>
          </p:cNvPicPr>
          <p:nvPr/>
        </p:nvPicPr>
        <p:blipFill>
          <a:blip r:embed="rId3"/>
          <a:stretch>
            <a:fillRect/>
          </a:stretch>
        </p:blipFill>
        <p:spPr>
          <a:xfrm>
            <a:off x="730853" y="3435234"/>
            <a:ext cx="2743200" cy="3324758"/>
          </a:xfrm>
          <a:prstGeom prst="rect">
            <a:avLst/>
          </a:prstGeom>
        </p:spPr>
      </p:pic>
    </p:spTree>
    <p:extLst>
      <p:ext uri="{BB962C8B-B14F-4D97-AF65-F5344CB8AC3E}">
        <p14:creationId xmlns:p14="http://schemas.microsoft.com/office/powerpoint/2010/main" val="2396954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lstStyle/>
          <a:p>
            <a:r>
              <a:rPr lang="en-US"/>
              <a:t>Convolutional Codes</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20</a:t>
            </a:fld>
            <a:endParaRPr lang="en-US" dirty="0"/>
          </a:p>
        </p:txBody>
      </p:sp>
      <p:pic>
        <p:nvPicPr>
          <p:cNvPr id="7" name="Picture 6" descr="A blue text on a white background&#10;&#10;Description automatically generated">
            <a:extLst>
              <a:ext uri="{FF2B5EF4-FFF2-40B4-BE49-F238E27FC236}">
                <a16:creationId xmlns:a16="http://schemas.microsoft.com/office/drawing/2014/main" id="{DC139D78-75EC-CB41-4B1E-769F591738CE}"/>
              </a:ext>
            </a:extLst>
          </p:cNvPr>
          <p:cNvPicPr>
            <a:picLocks noChangeAspect="1"/>
          </p:cNvPicPr>
          <p:nvPr/>
        </p:nvPicPr>
        <p:blipFill>
          <a:blip r:embed="rId2"/>
          <a:stretch>
            <a:fillRect/>
          </a:stretch>
        </p:blipFill>
        <p:spPr>
          <a:xfrm>
            <a:off x="9450081" y="-1558"/>
            <a:ext cx="2743200" cy="880376"/>
          </a:xfrm>
          <a:prstGeom prst="rect">
            <a:avLst/>
          </a:prstGeom>
        </p:spPr>
      </p:pic>
      <p:sp>
        <p:nvSpPr>
          <p:cNvPr id="3" name="TextBox 2">
            <a:extLst>
              <a:ext uri="{FF2B5EF4-FFF2-40B4-BE49-F238E27FC236}">
                <a16:creationId xmlns:a16="http://schemas.microsoft.com/office/drawing/2014/main" id="{D0E0381B-9980-4E26-4FFA-4352D7A5B7CD}"/>
              </a:ext>
            </a:extLst>
          </p:cNvPr>
          <p:cNvSpPr txBox="1"/>
          <p:nvPr/>
        </p:nvSpPr>
        <p:spPr>
          <a:xfrm>
            <a:off x="457200" y="4419599"/>
            <a:ext cx="1116676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For a convolutional code, the Generator matrix isn't as straightforward as that of a block code. However, if we were to attempt to capture a convolutional code in matrix form, the convolution operation would manifest as a Toeplitz matrix (a diagonal-constant matrix). Each row of this matrix represents one of the generator polynomials, and the matrix's action on an input vector effectively "encodes" it.</a:t>
            </a:r>
            <a:endParaRPr lang="en-US" sz="2400"/>
          </a:p>
        </p:txBody>
      </p:sp>
      <p:pic>
        <p:nvPicPr>
          <p:cNvPr id="8" name="Picture 7" descr="A purple and yellow graph&#10;&#10;Description automatically generated">
            <a:extLst>
              <a:ext uri="{FF2B5EF4-FFF2-40B4-BE49-F238E27FC236}">
                <a16:creationId xmlns:a16="http://schemas.microsoft.com/office/drawing/2014/main" id="{C137447F-2A55-2B4F-D812-CB5DA436502B}"/>
              </a:ext>
            </a:extLst>
          </p:cNvPr>
          <p:cNvPicPr>
            <a:picLocks noChangeAspect="1"/>
          </p:cNvPicPr>
          <p:nvPr/>
        </p:nvPicPr>
        <p:blipFill>
          <a:blip r:embed="rId3"/>
          <a:stretch>
            <a:fillRect/>
          </a:stretch>
        </p:blipFill>
        <p:spPr>
          <a:xfrm>
            <a:off x="6664037" y="1409223"/>
            <a:ext cx="5569526" cy="3021246"/>
          </a:xfrm>
          <a:prstGeom prst="rect">
            <a:avLst/>
          </a:prstGeom>
        </p:spPr>
      </p:pic>
      <p:pic>
        <p:nvPicPr>
          <p:cNvPr id="10" name="Picture 9">
            <a:extLst>
              <a:ext uri="{FF2B5EF4-FFF2-40B4-BE49-F238E27FC236}">
                <a16:creationId xmlns:a16="http://schemas.microsoft.com/office/drawing/2014/main" id="{17EE8294-7C88-735A-D9B3-24E67B914783}"/>
              </a:ext>
            </a:extLst>
          </p:cNvPr>
          <p:cNvPicPr>
            <a:picLocks noChangeAspect="1"/>
          </p:cNvPicPr>
          <p:nvPr/>
        </p:nvPicPr>
        <p:blipFill>
          <a:blip r:embed="rId4"/>
          <a:stretch>
            <a:fillRect/>
          </a:stretch>
        </p:blipFill>
        <p:spPr>
          <a:xfrm>
            <a:off x="764225" y="2007575"/>
            <a:ext cx="5290616" cy="1897302"/>
          </a:xfrm>
          <a:prstGeom prst="rect">
            <a:avLst/>
          </a:prstGeom>
        </p:spPr>
      </p:pic>
    </p:spTree>
    <p:extLst>
      <p:ext uri="{BB962C8B-B14F-4D97-AF65-F5344CB8AC3E}">
        <p14:creationId xmlns:p14="http://schemas.microsoft.com/office/powerpoint/2010/main" val="1852088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lstStyle/>
          <a:p>
            <a:r>
              <a:rPr lang="en-US"/>
              <a:t>Non-Linear Codes</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21</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pic>
        <p:nvPicPr>
          <p:cNvPr id="8" name="Picture 7" descr="A graph of different colored lines&#10;&#10;Description automatically generated">
            <a:extLst>
              <a:ext uri="{FF2B5EF4-FFF2-40B4-BE49-F238E27FC236}">
                <a16:creationId xmlns:a16="http://schemas.microsoft.com/office/drawing/2014/main" id="{7741A6EC-314E-C247-4B62-59D3EB457256}"/>
              </a:ext>
            </a:extLst>
          </p:cNvPr>
          <p:cNvPicPr>
            <a:picLocks noChangeAspect="1"/>
          </p:cNvPicPr>
          <p:nvPr/>
        </p:nvPicPr>
        <p:blipFill>
          <a:blip r:embed="rId3"/>
          <a:stretch>
            <a:fillRect/>
          </a:stretch>
        </p:blipFill>
        <p:spPr>
          <a:xfrm>
            <a:off x="1483092" y="1713342"/>
            <a:ext cx="8765740" cy="4258861"/>
          </a:xfrm>
          <a:prstGeom prst="rect">
            <a:avLst/>
          </a:prstGeom>
        </p:spPr>
      </p:pic>
      <p:sp>
        <p:nvSpPr>
          <p:cNvPr id="5" name="TextBox 4">
            <a:extLst>
              <a:ext uri="{FF2B5EF4-FFF2-40B4-BE49-F238E27FC236}">
                <a16:creationId xmlns:a16="http://schemas.microsoft.com/office/drawing/2014/main" id="{C17DE4C9-5446-A7B1-3029-7E70A94B9C38}"/>
              </a:ext>
            </a:extLst>
          </p:cNvPr>
          <p:cNvSpPr txBox="1"/>
          <p:nvPr/>
        </p:nvSpPr>
        <p:spPr>
          <a:xfrm>
            <a:off x="305912" y="4499693"/>
            <a:ext cx="111240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t>Jiang, Yihan, </a:t>
            </a:r>
            <a:r>
              <a:rPr lang="en-US" sz="800" dirty="0" err="1"/>
              <a:t>Hyeji</a:t>
            </a:r>
            <a:r>
              <a:rPr lang="en-US" sz="800" dirty="0"/>
              <a:t> Kim, Himanshu Asnani, Sreeram Kannan, </a:t>
            </a:r>
            <a:r>
              <a:rPr lang="en-US" sz="800" dirty="0" err="1"/>
              <a:t>Sewoong</a:t>
            </a:r>
            <a:r>
              <a:rPr lang="en-US" sz="800" dirty="0"/>
              <a:t> Oh, and Pramod Viswanath. "Turbo autoencoder: Deep learning based channel codes for point-to-point communication channels." </a:t>
            </a:r>
            <a:r>
              <a:rPr lang="en-US" sz="800" i="1" dirty="0"/>
              <a:t>Advances in neural information processing systems</a:t>
            </a:r>
            <a:r>
              <a:rPr lang="en-US" sz="800" dirty="0"/>
              <a:t> 32 (2019).</a:t>
            </a:r>
          </a:p>
        </p:txBody>
      </p:sp>
    </p:spTree>
    <p:extLst>
      <p:ext uri="{BB962C8B-B14F-4D97-AF65-F5344CB8AC3E}">
        <p14:creationId xmlns:p14="http://schemas.microsoft.com/office/powerpoint/2010/main" val="4036911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application&#10;&#10;Description automatically generated">
            <a:extLst>
              <a:ext uri="{FF2B5EF4-FFF2-40B4-BE49-F238E27FC236}">
                <a16:creationId xmlns:a16="http://schemas.microsoft.com/office/drawing/2014/main" id="{52E9F2F0-8EE3-2C32-7B9C-2847D88CBB5E}"/>
              </a:ext>
            </a:extLst>
          </p:cNvPr>
          <p:cNvPicPr>
            <a:picLocks noChangeAspect="1"/>
          </p:cNvPicPr>
          <p:nvPr/>
        </p:nvPicPr>
        <p:blipFill rotWithShape="1">
          <a:blip r:embed="rId3"/>
          <a:srcRect l="3626" t="1832" r="11958"/>
          <a:stretch/>
        </p:blipFill>
        <p:spPr>
          <a:xfrm>
            <a:off x="3345615" y="125597"/>
            <a:ext cx="8854134" cy="6732403"/>
          </a:xfrm>
          <a:prstGeom prst="rect">
            <a:avLst/>
          </a:prstGeom>
          <a:noFill/>
        </p:spPr>
      </p:pic>
      <p:sp>
        <p:nvSpPr>
          <p:cNvPr id="40" name="Title 39">
            <a:extLst>
              <a:ext uri="{FF2B5EF4-FFF2-40B4-BE49-F238E27FC236}">
                <a16:creationId xmlns:a16="http://schemas.microsoft.com/office/drawing/2014/main" id="{854A6ECD-9B0A-F64F-97AB-785593806236}"/>
              </a:ext>
            </a:extLst>
          </p:cNvPr>
          <p:cNvSpPr>
            <a:spLocks noGrp="1"/>
          </p:cNvSpPr>
          <p:nvPr>
            <p:ph type="title"/>
          </p:nvPr>
        </p:nvSpPr>
        <p:spPr>
          <a:xfrm>
            <a:off x="723901" y="732116"/>
            <a:ext cx="7153274" cy="768672"/>
          </a:xfrm>
        </p:spPr>
        <p:txBody>
          <a:bodyPr/>
          <a:lstStyle/>
          <a:p>
            <a:pPr lvl="1"/>
            <a:br>
              <a:rPr lang="en-GB" dirty="0"/>
            </a:br>
            <a:br>
              <a:rPr lang="en-GB" dirty="0"/>
            </a:br>
            <a:endParaRPr lang="en-DE"/>
          </a:p>
        </p:txBody>
      </p:sp>
      <p:sp>
        <p:nvSpPr>
          <p:cNvPr id="17" name="Rectangle 16">
            <a:extLst>
              <a:ext uri="{FF2B5EF4-FFF2-40B4-BE49-F238E27FC236}">
                <a16:creationId xmlns:a16="http://schemas.microsoft.com/office/drawing/2014/main" id="{976F880C-F074-10E1-8CF0-14329D0F3F14}"/>
              </a:ext>
            </a:extLst>
          </p:cNvPr>
          <p:cNvSpPr/>
          <p:nvPr/>
        </p:nvSpPr>
        <p:spPr>
          <a:xfrm>
            <a:off x="0" y="0"/>
            <a:ext cx="12199748" cy="6858000"/>
          </a:xfrm>
          <a:prstGeom prst="rect">
            <a:avLst/>
          </a:prstGeom>
          <a:gradFill flip="none" rotWithShape="1">
            <a:gsLst>
              <a:gs pos="0">
                <a:schemeClr val="accent3">
                  <a:lumMod val="0"/>
                  <a:alpha val="70819"/>
                </a:schemeClr>
              </a:gs>
              <a:gs pos="44000">
                <a:schemeClr val="accent3">
                  <a:lumMod val="15779"/>
                  <a:alpha val="42601"/>
                </a:schemeClr>
              </a:gs>
              <a:gs pos="100000">
                <a:schemeClr val="accent3">
                  <a:lumMod val="60000"/>
                  <a:lumOff val="40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Slide Number Placeholder 2">
            <a:extLst>
              <a:ext uri="{FF2B5EF4-FFF2-40B4-BE49-F238E27FC236}">
                <a16:creationId xmlns:a16="http://schemas.microsoft.com/office/drawing/2014/main" id="{21E25563-74EB-4C25-97F4-85C860B9D018}"/>
              </a:ext>
            </a:extLst>
          </p:cNvPr>
          <p:cNvSpPr>
            <a:spLocks noGrp="1"/>
          </p:cNvSpPr>
          <p:nvPr>
            <p:ph type="sldNum" sz="quarter" idx="4294967295"/>
          </p:nvPr>
        </p:nvSpPr>
        <p:spPr>
          <a:xfrm>
            <a:off x="0" y="0"/>
            <a:ext cx="468313" cy="723900"/>
          </a:xfrm>
          <a:prstGeom prst="rect">
            <a:avLst/>
          </a:prstGeom>
        </p:spPr>
        <p:txBody>
          <a:bodyPr/>
          <a:lstStyle/>
          <a:p>
            <a:fld id="{9A69120A-AD35-BF4E-86B6-DC451813AB24}" type="slidenum">
              <a:rPr lang="de-DE" smtClean="0"/>
              <a:pPr/>
              <a:t>22</a:t>
            </a:fld>
            <a:endParaRPr lang="de-DE"/>
          </a:p>
        </p:txBody>
      </p:sp>
      <p:sp>
        <p:nvSpPr>
          <p:cNvPr id="25" name="TextBox 24">
            <a:extLst>
              <a:ext uri="{FF2B5EF4-FFF2-40B4-BE49-F238E27FC236}">
                <a16:creationId xmlns:a16="http://schemas.microsoft.com/office/drawing/2014/main" id="{C45F533D-E800-AD44-AD8D-2B86F1E95CCD}"/>
              </a:ext>
            </a:extLst>
          </p:cNvPr>
          <p:cNvSpPr txBox="1"/>
          <p:nvPr/>
        </p:nvSpPr>
        <p:spPr>
          <a:xfrm>
            <a:off x="5166911" y="1101687"/>
            <a:ext cx="65" cy="184666"/>
          </a:xfrm>
          <a:prstGeom prst="rect">
            <a:avLst/>
          </a:prstGeom>
          <a:noFill/>
        </p:spPr>
        <p:txBody>
          <a:bodyPr wrap="none" lIns="0" tIns="0" rIns="0" bIns="0" rtlCol="0">
            <a:spAutoFit/>
          </a:bodyPr>
          <a:lstStyle/>
          <a:p>
            <a:pPr algn="l"/>
            <a:endParaRPr lang="en-DE" sz="1200"/>
          </a:p>
        </p:txBody>
      </p:sp>
      <p:pic>
        <p:nvPicPr>
          <p:cNvPr id="24" name="Grafik 7">
            <a:extLst>
              <a:ext uri="{FF2B5EF4-FFF2-40B4-BE49-F238E27FC236}">
                <a16:creationId xmlns:a16="http://schemas.microsoft.com/office/drawing/2014/main" id="{C7700BBB-D9C5-124A-A69F-C998DB027F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1167" y="0"/>
            <a:ext cx="4658581" cy="2241600"/>
          </a:xfrm>
          <a:prstGeom prst="rect">
            <a:avLst/>
          </a:prstGeom>
        </p:spPr>
      </p:pic>
      <p:sp>
        <p:nvSpPr>
          <p:cNvPr id="39" name="Footer Placeholder 1">
            <a:extLst>
              <a:ext uri="{FF2B5EF4-FFF2-40B4-BE49-F238E27FC236}">
                <a16:creationId xmlns:a16="http://schemas.microsoft.com/office/drawing/2014/main" id="{E1DC879F-A3DF-604C-BED2-7FFFE0016A2F}"/>
              </a:ext>
            </a:extLst>
          </p:cNvPr>
          <p:cNvSpPr txBox="1">
            <a:spLocks/>
          </p:cNvSpPr>
          <p:nvPr/>
        </p:nvSpPr>
        <p:spPr>
          <a:xfrm>
            <a:off x="738975" y="0"/>
            <a:ext cx="3556800" cy="723900"/>
          </a:xfrm>
          <a:prstGeom prst="rect">
            <a:avLst/>
          </a:prstGeom>
        </p:spPr>
        <p:txBody>
          <a:bodyPr vert="horz" lIns="0" tIns="0" rIns="0" bIns="0" rtlCol="0" anchor="ctr"/>
          <a:lstStyle>
            <a:defPPr>
              <a:defRPr lang="de-DE"/>
            </a:defPPr>
            <a:lvl1pPr marL="0" algn="l" defTabSz="914377" rtl="0" eaLnBrk="1" latinLnBrk="0" hangingPunct="1">
              <a:defRPr sz="10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7" name="TextBox 6">
            <a:extLst>
              <a:ext uri="{FF2B5EF4-FFF2-40B4-BE49-F238E27FC236}">
                <a16:creationId xmlns:a16="http://schemas.microsoft.com/office/drawing/2014/main" id="{F23455B6-244F-730D-C942-FD3DB01FBEC0}"/>
              </a:ext>
            </a:extLst>
          </p:cNvPr>
          <p:cNvSpPr txBox="1"/>
          <p:nvPr/>
        </p:nvSpPr>
        <p:spPr>
          <a:xfrm>
            <a:off x="819630" y="2202756"/>
            <a:ext cx="3573075" cy="17334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pPr>
            <a:r>
              <a:rPr lang="en-US" sz="3200" dirty="0">
                <a:solidFill>
                  <a:schemeClr val="bg1"/>
                </a:solidFill>
              </a:rPr>
              <a:t>Automatically Recognizing Forward Error </a:t>
            </a:r>
          </a:p>
        </p:txBody>
      </p:sp>
    </p:spTree>
    <p:extLst>
      <p:ext uri="{BB962C8B-B14F-4D97-AF65-F5344CB8AC3E}">
        <p14:creationId xmlns:p14="http://schemas.microsoft.com/office/powerpoint/2010/main" val="2065393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00603" y="2586241"/>
            <a:ext cx="5111750" cy="1204912"/>
          </a:xfrm>
        </p:spPr>
        <p:txBody>
          <a:bodyPr/>
          <a:lstStyle/>
          <a:p>
            <a:r>
              <a:rPr lang="en-US"/>
              <a:t>The Challenge </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23</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pic>
        <p:nvPicPr>
          <p:cNvPr id="7" name="Picture 6" descr="A group of yellow and purple squares&#10;&#10;Description automatically generated">
            <a:extLst>
              <a:ext uri="{FF2B5EF4-FFF2-40B4-BE49-F238E27FC236}">
                <a16:creationId xmlns:a16="http://schemas.microsoft.com/office/drawing/2014/main" id="{DC1842D9-68B9-4EB9-F17A-0B1D72F7F677}"/>
              </a:ext>
            </a:extLst>
          </p:cNvPr>
          <p:cNvPicPr>
            <a:picLocks noChangeAspect="1"/>
          </p:cNvPicPr>
          <p:nvPr/>
        </p:nvPicPr>
        <p:blipFill>
          <a:blip r:embed="rId3"/>
          <a:stretch>
            <a:fillRect/>
          </a:stretch>
        </p:blipFill>
        <p:spPr>
          <a:xfrm>
            <a:off x="3560619" y="228722"/>
            <a:ext cx="5888181" cy="6546029"/>
          </a:xfrm>
          <a:prstGeom prst="rect">
            <a:avLst/>
          </a:prstGeom>
        </p:spPr>
      </p:pic>
    </p:spTree>
    <p:extLst>
      <p:ext uri="{BB962C8B-B14F-4D97-AF65-F5344CB8AC3E}">
        <p14:creationId xmlns:p14="http://schemas.microsoft.com/office/powerpoint/2010/main" val="3225218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77243" y="30836"/>
            <a:ext cx="5111750" cy="1204912"/>
          </a:xfrm>
        </p:spPr>
        <p:txBody>
          <a:bodyPr>
            <a:normAutofit/>
          </a:bodyPr>
          <a:lstStyle/>
          <a:p>
            <a:br>
              <a:rPr lang="en-US" dirty="0"/>
            </a:br>
            <a:r>
              <a:rPr lang="en-US"/>
              <a:t>Past work</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24</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sp>
        <p:nvSpPr>
          <p:cNvPr id="7" name="TextBox 6">
            <a:extLst>
              <a:ext uri="{FF2B5EF4-FFF2-40B4-BE49-F238E27FC236}">
                <a16:creationId xmlns:a16="http://schemas.microsoft.com/office/drawing/2014/main" id="{03701893-C256-A7BD-05E0-98BAF8381191}"/>
              </a:ext>
            </a:extLst>
          </p:cNvPr>
          <p:cNvSpPr txBox="1"/>
          <p:nvPr/>
        </p:nvSpPr>
        <p:spPr>
          <a:xfrm>
            <a:off x="3263975" y="5065972"/>
            <a:ext cx="757686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Focus on assuming a fixed dimension on the code words but a variable input length. Multiple models would have to be trained for every possible code word dimension. Doesn't exploit any structure inherent in forward error correcting codes. </a:t>
            </a:r>
            <a:r>
              <a:rPr lang="en-US" b="1" dirty="0"/>
              <a:t>Harder to debug. </a:t>
            </a:r>
          </a:p>
        </p:txBody>
      </p:sp>
      <p:pic>
        <p:nvPicPr>
          <p:cNvPr id="8" name="Picture 7" descr="A diagram of a network&#10;&#10;Description automatically generated">
            <a:extLst>
              <a:ext uri="{FF2B5EF4-FFF2-40B4-BE49-F238E27FC236}">
                <a16:creationId xmlns:a16="http://schemas.microsoft.com/office/drawing/2014/main" id="{3DCB025E-904A-71BE-10DD-6DA375509650}"/>
              </a:ext>
            </a:extLst>
          </p:cNvPr>
          <p:cNvPicPr>
            <a:picLocks noChangeAspect="1"/>
          </p:cNvPicPr>
          <p:nvPr/>
        </p:nvPicPr>
        <p:blipFill>
          <a:blip r:embed="rId3"/>
          <a:stretch>
            <a:fillRect/>
          </a:stretch>
        </p:blipFill>
        <p:spPr>
          <a:xfrm>
            <a:off x="713117" y="2225615"/>
            <a:ext cx="4648199" cy="2320505"/>
          </a:xfrm>
          <a:prstGeom prst="rect">
            <a:avLst/>
          </a:prstGeom>
        </p:spPr>
      </p:pic>
      <p:pic>
        <p:nvPicPr>
          <p:cNvPr id="9" name="Picture 8" descr="A diagram of a network&#10;&#10;Description automatically generated">
            <a:extLst>
              <a:ext uri="{FF2B5EF4-FFF2-40B4-BE49-F238E27FC236}">
                <a16:creationId xmlns:a16="http://schemas.microsoft.com/office/drawing/2014/main" id="{B0CA1A39-3172-F8C5-CC24-568BC74CB69E}"/>
              </a:ext>
            </a:extLst>
          </p:cNvPr>
          <p:cNvPicPr>
            <a:picLocks noChangeAspect="1"/>
          </p:cNvPicPr>
          <p:nvPr/>
        </p:nvPicPr>
        <p:blipFill>
          <a:blip r:embed="rId4"/>
          <a:stretch>
            <a:fillRect/>
          </a:stretch>
        </p:blipFill>
        <p:spPr>
          <a:xfrm>
            <a:off x="6830683" y="1876435"/>
            <a:ext cx="4849482" cy="3018866"/>
          </a:xfrm>
          <a:prstGeom prst="rect">
            <a:avLst/>
          </a:prstGeom>
        </p:spPr>
      </p:pic>
      <p:sp>
        <p:nvSpPr>
          <p:cNvPr id="10" name="TextBox 9">
            <a:extLst>
              <a:ext uri="{FF2B5EF4-FFF2-40B4-BE49-F238E27FC236}">
                <a16:creationId xmlns:a16="http://schemas.microsoft.com/office/drawing/2014/main" id="{1A140BF1-4E5D-0E20-90FB-EF59901C4BB8}"/>
              </a:ext>
            </a:extLst>
          </p:cNvPr>
          <p:cNvSpPr txBox="1"/>
          <p:nvPr/>
        </p:nvSpPr>
        <p:spPr>
          <a:xfrm>
            <a:off x="50058" y="1585183"/>
            <a:ext cx="2692029" cy="7190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222222"/>
                </a:solidFill>
                <a:latin typeface="Arial"/>
                <a:cs typeface="Arial"/>
              </a:rPr>
              <a:t>Mei, F., Chen, H. and Lei, Y., 2021. Blind recognition of forward error correction codes based on recurrent neural network. </a:t>
            </a:r>
            <a:r>
              <a:rPr lang="en-US" sz="1000" i="1" dirty="0">
                <a:solidFill>
                  <a:srgbClr val="222222"/>
                </a:solidFill>
                <a:latin typeface="Arial"/>
                <a:cs typeface="Arial"/>
              </a:rPr>
              <a:t>Sensors</a:t>
            </a:r>
            <a:r>
              <a:rPr lang="en-US" sz="1000" dirty="0">
                <a:solidFill>
                  <a:srgbClr val="222222"/>
                </a:solidFill>
                <a:latin typeface="Arial"/>
                <a:cs typeface="Arial"/>
              </a:rPr>
              <a:t>, </a:t>
            </a:r>
            <a:r>
              <a:rPr lang="en-US" sz="1000" i="1" dirty="0">
                <a:solidFill>
                  <a:srgbClr val="222222"/>
                </a:solidFill>
                <a:latin typeface="Arial"/>
                <a:cs typeface="Arial"/>
              </a:rPr>
              <a:t>21</a:t>
            </a:r>
            <a:r>
              <a:rPr lang="en-US" sz="1000" dirty="0">
                <a:solidFill>
                  <a:srgbClr val="222222"/>
                </a:solidFill>
                <a:latin typeface="Arial"/>
                <a:cs typeface="Arial"/>
              </a:rPr>
              <a:t>(11), p.3884.</a:t>
            </a:r>
            <a:endParaRPr lang="en-US" dirty="0"/>
          </a:p>
        </p:txBody>
      </p:sp>
      <p:sp>
        <p:nvSpPr>
          <p:cNvPr id="11" name="TextBox 10">
            <a:extLst>
              <a:ext uri="{FF2B5EF4-FFF2-40B4-BE49-F238E27FC236}">
                <a16:creationId xmlns:a16="http://schemas.microsoft.com/office/drawing/2014/main" id="{9C5920FB-1834-116D-10D2-D5099142722B}"/>
              </a:ext>
            </a:extLst>
          </p:cNvPr>
          <p:cNvSpPr txBox="1"/>
          <p:nvPr/>
        </p:nvSpPr>
        <p:spPr>
          <a:xfrm>
            <a:off x="6440845" y="878802"/>
            <a:ext cx="2486233"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222222"/>
                </a:solidFill>
                <a:latin typeface="Arial"/>
                <a:cs typeface="Arial"/>
              </a:rPr>
              <a:t>Ni, </a:t>
            </a:r>
            <a:r>
              <a:rPr lang="en-US" sz="1000" dirty="0" err="1">
                <a:solidFill>
                  <a:srgbClr val="222222"/>
                </a:solidFill>
                <a:latin typeface="Arial"/>
                <a:cs typeface="Arial"/>
              </a:rPr>
              <a:t>Yanqin</a:t>
            </a:r>
            <a:r>
              <a:rPr lang="en-US" sz="1000" dirty="0">
                <a:solidFill>
                  <a:srgbClr val="222222"/>
                </a:solidFill>
                <a:latin typeface="Arial"/>
                <a:cs typeface="Arial"/>
              </a:rPr>
              <a:t>, </a:t>
            </a:r>
            <a:r>
              <a:rPr lang="en-US" sz="1000" dirty="0" err="1">
                <a:solidFill>
                  <a:srgbClr val="222222"/>
                </a:solidFill>
                <a:latin typeface="Arial"/>
                <a:cs typeface="Arial"/>
              </a:rPr>
              <a:t>Shengliang</a:t>
            </a:r>
            <a:r>
              <a:rPr lang="en-US" sz="1000" dirty="0">
                <a:solidFill>
                  <a:srgbClr val="222222"/>
                </a:solidFill>
                <a:latin typeface="Arial"/>
                <a:cs typeface="Arial"/>
              </a:rPr>
              <a:t> Peng, Lin Zhou, and Xi Yang. "Blind identification of LDPC code based on deep learning." In </a:t>
            </a:r>
            <a:r>
              <a:rPr lang="en-US" sz="1000" i="1" dirty="0">
                <a:solidFill>
                  <a:srgbClr val="222222"/>
                </a:solidFill>
                <a:latin typeface="Arial"/>
                <a:cs typeface="Arial"/>
              </a:rPr>
              <a:t>2019 6th International Conference on Dependable Systems and Their Applications (DSA)</a:t>
            </a:r>
            <a:r>
              <a:rPr lang="en-US" sz="1000" dirty="0">
                <a:solidFill>
                  <a:srgbClr val="222222"/>
                </a:solidFill>
                <a:latin typeface="Arial"/>
                <a:cs typeface="Arial"/>
              </a:rPr>
              <a:t>, pp. 460-464. IEEE, 2020.</a:t>
            </a:r>
            <a:endParaRPr lang="en-US" dirty="0"/>
          </a:p>
        </p:txBody>
      </p:sp>
    </p:spTree>
    <p:extLst>
      <p:ext uri="{BB962C8B-B14F-4D97-AF65-F5344CB8AC3E}">
        <p14:creationId xmlns:p14="http://schemas.microsoft.com/office/powerpoint/2010/main" val="106513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lstStyle/>
          <a:p>
            <a:r>
              <a:rPr lang="en-US"/>
              <a:t>Recovering the Dual Code </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25</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sp>
        <p:nvSpPr>
          <p:cNvPr id="7" name="TextBox 6">
            <a:extLst>
              <a:ext uri="{FF2B5EF4-FFF2-40B4-BE49-F238E27FC236}">
                <a16:creationId xmlns:a16="http://schemas.microsoft.com/office/drawing/2014/main" id="{9B67946B-2A18-703C-8E8C-8C695F6D4907}"/>
              </a:ext>
            </a:extLst>
          </p:cNvPr>
          <p:cNvSpPr txBox="1"/>
          <p:nvPr/>
        </p:nvSpPr>
        <p:spPr>
          <a:xfrm>
            <a:off x="2167477" y="2273915"/>
            <a:ext cx="706581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The problem of recovering a forward error code is a challenging problem. At its core we are trying to recover an unknown vector space. One way to make it easier is by looking for elements that are orthogonal to elements of the vector space. </a:t>
            </a:r>
            <a:endParaRPr lang="en-US" dirty="0"/>
          </a:p>
          <a:p>
            <a:endParaRPr lang="en-US" dirty="0">
              <a:ea typeface="+mn-lt"/>
              <a:cs typeface="+mn-lt"/>
            </a:endParaRPr>
          </a:p>
          <a:p>
            <a:endParaRPr lang="en-US" dirty="0">
              <a:ea typeface="+mn-lt"/>
              <a:cs typeface="+mn-lt"/>
            </a:endParaRPr>
          </a:p>
          <a:p>
            <a:endParaRPr lang="en-US" dirty="0">
              <a:ea typeface="+mn-lt"/>
              <a:cs typeface="+mn-lt"/>
            </a:endParaRPr>
          </a:p>
          <a:p>
            <a:endParaRPr lang="en-US" dirty="0"/>
          </a:p>
        </p:txBody>
      </p:sp>
      <p:pic>
        <p:nvPicPr>
          <p:cNvPr id="9" name="Picture 8" descr="A black text on a white background&#10;&#10;Description automatically generated">
            <a:extLst>
              <a:ext uri="{FF2B5EF4-FFF2-40B4-BE49-F238E27FC236}">
                <a16:creationId xmlns:a16="http://schemas.microsoft.com/office/drawing/2014/main" id="{FCB75AE4-02F4-2D20-EBEB-79E96F65ED6C}"/>
              </a:ext>
            </a:extLst>
          </p:cNvPr>
          <p:cNvPicPr>
            <a:picLocks noChangeAspect="1"/>
          </p:cNvPicPr>
          <p:nvPr/>
        </p:nvPicPr>
        <p:blipFill>
          <a:blip r:embed="rId3"/>
          <a:stretch>
            <a:fillRect/>
          </a:stretch>
        </p:blipFill>
        <p:spPr>
          <a:xfrm>
            <a:off x="3347541" y="3589276"/>
            <a:ext cx="3941618" cy="647699"/>
          </a:xfrm>
          <a:prstGeom prst="rect">
            <a:avLst/>
          </a:prstGeom>
        </p:spPr>
      </p:pic>
    </p:spTree>
    <p:extLst>
      <p:ext uri="{BB962C8B-B14F-4D97-AF65-F5344CB8AC3E}">
        <p14:creationId xmlns:p14="http://schemas.microsoft.com/office/powerpoint/2010/main" val="1087418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lstStyle/>
          <a:p>
            <a:r>
              <a:rPr lang="en-US"/>
              <a:t>Recovering the Dual Code </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26</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sp>
        <p:nvSpPr>
          <p:cNvPr id="7" name="TextBox 6">
            <a:extLst>
              <a:ext uri="{FF2B5EF4-FFF2-40B4-BE49-F238E27FC236}">
                <a16:creationId xmlns:a16="http://schemas.microsoft.com/office/drawing/2014/main" id="{9B67946B-2A18-703C-8E8C-8C695F6D4907}"/>
              </a:ext>
            </a:extLst>
          </p:cNvPr>
          <p:cNvSpPr txBox="1"/>
          <p:nvPr/>
        </p:nvSpPr>
        <p:spPr>
          <a:xfrm>
            <a:off x="1995054" y="2168236"/>
            <a:ext cx="7065818"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ea typeface="+mn-lt"/>
                <a:cs typeface="+mn-lt"/>
              </a:rPr>
              <a:t>If we can find n − k linearly independent dual words, then we have reconstructed the parity check matrix and completely characterize the code. </a:t>
            </a:r>
          </a:p>
          <a:p>
            <a:br>
              <a:rPr lang="en-US" sz="3200" dirty="0">
                <a:ea typeface="+mn-lt"/>
                <a:cs typeface="+mn-lt"/>
              </a:rPr>
            </a:br>
            <a:r>
              <a:rPr lang="en-US" sz="3200" dirty="0">
                <a:ea typeface="+mn-lt"/>
                <a:cs typeface="+mn-lt"/>
              </a:rPr>
              <a:t>But how we do find elements of the dual space? </a:t>
            </a:r>
          </a:p>
          <a:p>
            <a:endParaRPr lang="en-US" dirty="0">
              <a:ea typeface="+mn-lt"/>
              <a:cs typeface="+mn-lt"/>
            </a:endParaRPr>
          </a:p>
          <a:p>
            <a:endParaRPr lang="en-US" dirty="0">
              <a:ea typeface="+mn-lt"/>
              <a:cs typeface="+mn-lt"/>
            </a:endParaRPr>
          </a:p>
          <a:p>
            <a:endParaRPr lang="en-US" dirty="0">
              <a:ea typeface="+mn-lt"/>
              <a:cs typeface="+mn-lt"/>
            </a:endParaRPr>
          </a:p>
          <a:p>
            <a:endParaRPr lang="en-US" dirty="0"/>
          </a:p>
        </p:txBody>
      </p:sp>
    </p:spTree>
    <p:extLst>
      <p:ext uri="{BB962C8B-B14F-4D97-AF65-F5344CB8AC3E}">
        <p14:creationId xmlns:p14="http://schemas.microsoft.com/office/powerpoint/2010/main" val="1823285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lstStyle/>
          <a:p>
            <a:r>
              <a:rPr lang="en-US"/>
              <a:t>Recovering the Dual Code </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27</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sp>
        <p:nvSpPr>
          <p:cNvPr id="7" name="TextBox 6">
            <a:extLst>
              <a:ext uri="{FF2B5EF4-FFF2-40B4-BE49-F238E27FC236}">
                <a16:creationId xmlns:a16="http://schemas.microsoft.com/office/drawing/2014/main" id="{9B67946B-2A18-703C-8E8C-8C695F6D4907}"/>
              </a:ext>
            </a:extLst>
          </p:cNvPr>
          <p:cNvSpPr txBox="1"/>
          <p:nvPr/>
        </p:nvSpPr>
        <p:spPr>
          <a:xfrm>
            <a:off x="1094003" y="1500790"/>
            <a:ext cx="8211599" cy="43518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Take all the received codewords and create a M by n matrix called X. </a:t>
            </a:r>
            <a:br>
              <a:rPr lang="en-US" dirty="0"/>
            </a:br>
            <a:endParaRPr lang="en-US" dirty="0"/>
          </a:p>
          <a:p>
            <a:r>
              <a:rPr lang="en-US" dirty="0">
                <a:ea typeface="+mn-lt"/>
                <a:cs typeface="+mn-lt"/>
              </a:rPr>
              <a:t>If h belongs to the dual space, then </a:t>
            </a:r>
            <a:r>
              <a:rPr lang="en-US" err="1">
                <a:ea typeface="+mn-lt"/>
                <a:cs typeface="+mn-lt"/>
              </a:rPr>
              <a:t>hX^T</a:t>
            </a:r>
            <a:r>
              <a:rPr lang="en-US" dirty="0">
                <a:ea typeface="+mn-lt"/>
                <a:cs typeface="+mn-lt"/>
              </a:rPr>
              <a:t> is a linear combination of the columns of X which gives a low weight vector. In the case where there is no noise, then </a:t>
            </a:r>
            <a:r>
              <a:rPr lang="en-US" err="1">
                <a:ea typeface="+mn-lt"/>
                <a:cs typeface="+mn-lt"/>
              </a:rPr>
              <a:t>hX^T</a:t>
            </a:r>
            <a:r>
              <a:rPr lang="en-US" dirty="0">
                <a:ea typeface="+mn-lt"/>
                <a:cs typeface="+mn-lt"/>
              </a:rPr>
              <a:t> should be the zero vector. </a:t>
            </a:r>
            <a:br>
              <a:rPr lang="en-US" dirty="0">
                <a:ea typeface="+mn-lt"/>
                <a:cs typeface="+mn-lt"/>
              </a:rPr>
            </a:br>
            <a:br>
              <a:rPr lang="en-US" dirty="0">
                <a:ea typeface="+mn-lt"/>
                <a:cs typeface="+mn-lt"/>
              </a:rPr>
            </a:br>
            <a:r>
              <a:rPr lang="en-US" dirty="0">
                <a:ea typeface="+mn-lt"/>
                <a:cs typeface="+mn-lt"/>
              </a:rPr>
              <a:t>The expected weight of </a:t>
            </a:r>
            <a:r>
              <a:rPr lang="en-US" err="1">
                <a:ea typeface="+mn-lt"/>
                <a:cs typeface="+mn-lt"/>
              </a:rPr>
              <a:t>hX^T</a:t>
            </a:r>
            <a:r>
              <a:rPr lang="en-US" dirty="0">
                <a:ea typeface="+mn-lt"/>
                <a:cs typeface="+mn-lt"/>
              </a:rPr>
              <a:t> depends on the bit error probability and on the weight of h. </a:t>
            </a:r>
            <a:br>
              <a:rPr lang="en-US" dirty="0">
                <a:ea typeface="+mn-lt"/>
                <a:cs typeface="+mn-lt"/>
              </a:rPr>
            </a:br>
            <a:br>
              <a:rPr lang="en-US" dirty="0">
                <a:ea typeface="+mn-lt"/>
                <a:cs typeface="+mn-lt"/>
              </a:rPr>
            </a:br>
            <a:r>
              <a:rPr lang="en-US" dirty="0">
                <a:ea typeface="+mn-lt"/>
                <a:cs typeface="+mn-lt"/>
              </a:rPr>
              <a:t>If h does not belong to dual space, then h is not a special vector and behaves like a random vector with an expected weight of M/2. </a:t>
            </a:r>
            <a:br>
              <a:rPr lang="en-US" dirty="0">
                <a:ea typeface="+mn-lt"/>
                <a:cs typeface="+mn-lt"/>
              </a:rPr>
            </a:br>
            <a:br>
              <a:rPr lang="en-US" dirty="0">
                <a:ea typeface="+mn-lt"/>
                <a:cs typeface="+mn-lt"/>
              </a:rPr>
            </a:br>
            <a:r>
              <a:rPr lang="en-US" dirty="0">
                <a:ea typeface="+mn-lt"/>
                <a:cs typeface="+mn-lt"/>
              </a:rPr>
              <a:t>Observing how dual code words behavior on </a:t>
            </a:r>
            <a:r>
              <a:rPr lang="en-US" b="1" dirty="0">
                <a:ea typeface="+mn-lt"/>
                <a:cs typeface="+mn-lt"/>
              </a:rPr>
              <a:t>noisy </a:t>
            </a:r>
            <a:r>
              <a:rPr lang="en-US" dirty="0">
                <a:ea typeface="+mn-lt"/>
                <a:cs typeface="+mn-lt"/>
              </a:rPr>
              <a:t>code words gives us a way to discriminate the dual codewords from the others, and points to a reconstruction algorithm for the parity check matrix, and hence the generator matrix. </a:t>
            </a:r>
            <a:endParaRPr lang="en-US" dirty="0"/>
          </a:p>
        </p:txBody>
      </p:sp>
      <p:pic>
        <p:nvPicPr>
          <p:cNvPr id="5" name="Picture 4" descr="A black and white symbol&#10;&#10;Description automatically generated">
            <a:extLst>
              <a:ext uri="{FF2B5EF4-FFF2-40B4-BE49-F238E27FC236}">
                <a16:creationId xmlns:a16="http://schemas.microsoft.com/office/drawing/2014/main" id="{C0F56F46-75CB-1A2D-8C63-86EC722FBCDF}"/>
              </a:ext>
            </a:extLst>
          </p:cNvPr>
          <p:cNvPicPr>
            <a:picLocks noChangeAspect="1"/>
          </p:cNvPicPr>
          <p:nvPr/>
        </p:nvPicPr>
        <p:blipFill>
          <a:blip r:embed="rId3"/>
          <a:stretch>
            <a:fillRect/>
          </a:stretch>
        </p:blipFill>
        <p:spPr>
          <a:xfrm>
            <a:off x="5594895" y="4227049"/>
            <a:ext cx="462693" cy="350618"/>
          </a:xfrm>
          <a:prstGeom prst="rect">
            <a:avLst/>
          </a:prstGeom>
        </p:spPr>
      </p:pic>
      <p:pic>
        <p:nvPicPr>
          <p:cNvPr id="8" name="Picture 7">
            <a:extLst>
              <a:ext uri="{FF2B5EF4-FFF2-40B4-BE49-F238E27FC236}">
                <a16:creationId xmlns:a16="http://schemas.microsoft.com/office/drawing/2014/main" id="{DD6F2E3A-53C1-2A77-00EC-ADAE8746D3DE}"/>
              </a:ext>
            </a:extLst>
          </p:cNvPr>
          <p:cNvPicPr>
            <a:picLocks noChangeAspect="1"/>
          </p:cNvPicPr>
          <p:nvPr/>
        </p:nvPicPr>
        <p:blipFill>
          <a:blip r:embed="rId4"/>
          <a:stretch>
            <a:fillRect/>
          </a:stretch>
        </p:blipFill>
        <p:spPr>
          <a:xfrm>
            <a:off x="4717344" y="2059521"/>
            <a:ext cx="526935" cy="302784"/>
          </a:xfrm>
          <a:prstGeom prst="rect">
            <a:avLst/>
          </a:prstGeom>
        </p:spPr>
      </p:pic>
      <p:pic>
        <p:nvPicPr>
          <p:cNvPr id="9" name="Picture 8">
            <a:extLst>
              <a:ext uri="{FF2B5EF4-FFF2-40B4-BE49-F238E27FC236}">
                <a16:creationId xmlns:a16="http://schemas.microsoft.com/office/drawing/2014/main" id="{FB8A9856-36A2-455A-0A10-168DF218F744}"/>
              </a:ext>
            </a:extLst>
          </p:cNvPr>
          <p:cNvPicPr>
            <a:picLocks noChangeAspect="1"/>
          </p:cNvPicPr>
          <p:nvPr/>
        </p:nvPicPr>
        <p:blipFill>
          <a:blip r:embed="rId4"/>
          <a:stretch>
            <a:fillRect/>
          </a:stretch>
        </p:blipFill>
        <p:spPr>
          <a:xfrm>
            <a:off x="1674906" y="2615725"/>
            <a:ext cx="526935" cy="302784"/>
          </a:xfrm>
          <a:prstGeom prst="rect">
            <a:avLst/>
          </a:prstGeom>
        </p:spPr>
      </p:pic>
      <p:pic>
        <p:nvPicPr>
          <p:cNvPr id="10" name="Picture 9" descr="A black letter on a white background&#10;&#10;Description automatically generated">
            <a:extLst>
              <a:ext uri="{FF2B5EF4-FFF2-40B4-BE49-F238E27FC236}">
                <a16:creationId xmlns:a16="http://schemas.microsoft.com/office/drawing/2014/main" id="{C8BD0436-B234-EC52-68D5-367DB236A8C1}"/>
              </a:ext>
            </a:extLst>
          </p:cNvPr>
          <p:cNvPicPr>
            <a:picLocks noChangeAspect="1"/>
          </p:cNvPicPr>
          <p:nvPr/>
        </p:nvPicPr>
        <p:blipFill>
          <a:blip r:embed="rId4"/>
          <a:stretch>
            <a:fillRect/>
          </a:stretch>
        </p:blipFill>
        <p:spPr>
          <a:xfrm>
            <a:off x="3549315" y="3171929"/>
            <a:ext cx="526935" cy="302784"/>
          </a:xfrm>
          <a:prstGeom prst="rect">
            <a:avLst/>
          </a:prstGeom>
        </p:spPr>
      </p:pic>
      <p:pic>
        <p:nvPicPr>
          <p:cNvPr id="11" name="Picture 10" descr="A black letter x&#10;&#10;Description automatically generated">
            <a:extLst>
              <a:ext uri="{FF2B5EF4-FFF2-40B4-BE49-F238E27FC236}">
                <a16:creationId xmlns:a16="http://schemas.microsoft.com/office/drawing/2014/main" id="{9347E977-5C64-F7C7-E2D8-8A37D9EC3957}"/>
              </a:ext>
            </a:extLst>
          </p:cNvPr>
          <p:cNvPicPr>
            <a:picLocks noChangeAspect="1"/>
          </p:cNvPicPr>
          <p:nvPr/>
        </p:nvPicPr>
        <p:blipFill>
          <a:blip r:embed="rId5"/>
          <a:stretch>
            <a:fillRect/>
          </a:stretch>
        </p:blipFill>
        <p:spPr>
          <a:xfrm>
            <a:off x="7741079" y="1500987"/>
            <a:ext cx="225055" cy="335253"/>
          </a:xfrm>
          <a:prstGeom prst="rect">
            <a:avLst/>
          </a:prstGeom>
        </p:spPr>
      </p:pic>
      <p:pic>
        <p:nvPicPr>
          <p:cNvPr id="12" name="Picture 11" descr="A black letter x&#10;&#10;Description automatically generated">
            <a:extLst>
              <a:ext uri="{FF2B5EF4-FFF2-40B4-BE49-F238E27FC236}">
                <a16:creationId xmlns:a16="http://schemas.microsoft.com/office/drawing/2014/main" id="{489D47FB-2A08-D6ED-BB16-03FAE6678638}"/>
              </a:ext>
            </a:extLst>
          </p:cNvPr>
          <p:cNvPicPr>
            <a:picLocks noChangeAspect="1"/>
          </p:cNvPicPr>
          <p:nvPr/>
        </p:nvPicPr>
        <p:blipFill>
          <a:blip r:embed="rId5"/>
          <a:stretch>
            <a:fillRect/>
          </a:stretch>
        </p:blipFill>
        <p:spPr>
          <a:xfrm>
            <a:off x="1405911" y="2279673"/>
            <a:ext cx="225055" cy="335253"/>
          </a:xfrm>
          <a:prstGeom prst="rect">
            <a:avLst/>
          </a:prstGeom>
        </p:spPr>
      </p:pic>
      <p:pic>
        <p:nvPicPr>
          <p:cNvPr id="13" name="Picture 12" descr="A black letter on a white background&#10;&#10;Description automatically generated">
            <a:extLst>
              <a:ext uri="{FF2B5EF4-FFF2-40B4-BE49-F238E27FC236}">
                <a16:creationId xmlns:a16="http://schemas.microsoft.com/office/drawing/2014/main" id="{C173D470-D128-957E-F00F-C2B601F9FC79}"/>
              </a:ext>
            </a:extLst>
          </p:cNvPr>
          <p:cNvPicPr>
            <a:picLocks noChangeAspect="1"/>
          </p:cNvPicPr>
          <p:nvPr/>
        </p:nvPicPr>
        <p:blipFill>
          <a:blip r:embed="rId6"/>
          <a:stretch>
            <a:fillRect/>
          </a:stretch>
        </p:blipFill>
        <p:spPr>
          <a:xfrm>
            <a:off x="1339932" y="4021253"/>
            <a:ext cx="206839" cy="222691"/>
          </a:xfrm>
          <a:prstGeom prst="rect">
            <a:avLst/>
          </a:prstGeom>
        </p:spPr>
      </p:pic>
    </p:spTree>
    <p:extLst>
      <p:ext uri="{BB962C8B-B14F-4D97-AF65-F5344CB8AC3E}">
        <p14:creationId xmlns:p14="http://schemas.microsoft.com/office/powerpoint/2010/main" val="3651037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lstStyle/>
          <a:p>
            <a:r>
              <a:rPr lang="en-US"/>
              <a:t>Recovering the Dual Code </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28</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sp>
        <p:nvSpPr>
          <p:cNvPr id="7" name="TextBox 6">
            <a:extLst>
              <a:ext uri="{FF2B5EF4-FFF2-40B4-BE49-F238E27FC236}">
                <a16:creationId xmlns:a16="http://schemas.microsoft.com/office/drawing/2014/main" id="{9B67946B-2A18-703C-8E8C-8C695F6D4907}"/>
              </a:ext>
            </a:extLst>
          </p:cNvPr>
          <p:cNvSpPr txBox="1"/>
          <p:nvPr/>
        </p:nvSpPr>
        <p:spPr>
          <a:xfrm>
            <a:off x="1633521" y="1745520"/>
            <a:ext cx="7065818"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At this point, we have reduced the problem of recovering to two steps:</a:t>
            </a:r>
            <a:br>
              <a:rPr lang="en-US" sz="2800" dirty="0"/>
            </a:br>
            <a:br>
              <a:rPr lang="en-US" sz="2800" dirty="0"/>
            </a:br>
            <a:r>
              <a:rPr lang="en-US" sz="2800" dirty="0"/>
              <a:t>1. Enumerate low weight vectors in the span of  </a:t>
            </a:r>
            <a:br>
              <a:rPr lang="en-US" sz="2800" dirty="0"/>
            </a:br>
            <a:br>
              <a:rPr lang="en-US" sz="2800" dirty="0"/>
            </a:br>
            <a:r>
              <a:rPr lang="en-US" sz="2800" dirty="0"/>
              <a:t>2. Keep or reject these possible dual code words based on some statistical test. </a:t>
            </a:r>
          </a:p>
        </p:txBody>
      </p:sp>
      <p:pic>
        <p:nvPicPr>
          <p:cNvPr id="8" name="Picture 7">
            <a:extLst>
              <a:ext uri="{FF2B5EF4-FFF2-40B4-BE49-F238E27FC236}">
                <a16:creationId xmlns:a16="http://schemas.microsoft.com/office/drawing/2014/main" id="{30BD3DCB-CD40-BC2B-D772-5CFC98983103}"/>
              </a:ext>
            </a:extLst>
          </p:cNvPr>
          <p:cNvPicPr>
            <a:picLocks noChangeAspect="1"/>
          </p:cNvPicPr>
          <p:nvPr/>
        </p:nvPicPr>
        <p:blipFill>
          <a:blip r:embed="rId3"/>
          <a:stretch>
            <a:fillRect/>
          </a:stretch>
        </p:blipFill>
        <p:spPr>
          <a:xfrm>
            <a:off x="2161689" y="3515108"/>
            <a:ext cx="465544" cy="311684"/>
          </a:xfrm>
          <a:prstGeom prst="rect">
            <a:avLst/>
          </a:prstGeom>
        </p:spPr>
      </p:pic>
    </p:spTree>
    <p:extLst>
      <p:ext uri="{BB962C8B-B14F-4D97-AF65-F5344CB8AC3E}">
        <p14:creationId xmlns:p14="http://schemas.microsoft.com/office/powerpoint/2010/main" val="2604712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lstStyle/>
          <a:p>
            <a:r>
              <a:rPr lang="en-US">
                <a:ea typeface="+mj-lt"/>
                <a:cs typeface="+mj-lt"/>
              </a:rPr>
              <a:t>Enumerating low weight vectors</a:t>
            </a:r>
            <a:r>
              <a:rPr lang="en-US" dirty="0"/>
              <a:t> </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29</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sp>
        <p:nvSpPr>
          <p:cNvPr id="7" name="TextBox 6">
            <a:extLst>
              <a:ext uri="{FF2B5EF4-FFF2-40B4-BE49-F238E27FC236}">
                <a16:creationId xmlns:a16="http://schemas.microsoft.com/office/drawing/2014/main" id="{9B67946B-2A18-703C-8E8C-8C695F6D4907}"/>
              </a:ext>
            </a:extLst>
          </p:cNvPr>
          <p:cNvSpPr txBox="1"/>
          <p:nvPr/>
        </p:nvSpPr>
        <p:spPr>
          <a:xfrm>
            <a:off x="1633521" y="1745520"/>
            <a:ext cx="70658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dirty="0"/>
          </a:p>
        </p:txBody>
      </p:sp>
      <p:sp>
        <p:nvSpPr>
          <p:cNvPr id="8" name="TextBox 7">
            <a:extLst>
              <a:ext uri="{FF2B5EF4-FFF2-40B4-BE49-F238E27FC236}">
                <a16:creationId xmlns:a16="http://schemas.microsoft.com/office/drawing/2014/main" id="{AB64ED66-9FF0-7BB0-E229-59E671040C96}"/>
              </a:ext>
            </a:extLst>
          </p:cNvPr>
          <p:cNvSpPr txBox="1"/>
          <p:nvPr/>
        </p:nvSpPr>
        <p:spPr>
          <a:xfrm>
            <a:off x="745313" y="1980087"/>
            <a:ext cx="253629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 lot of very neat advancements here.</a:t>
            </a:r>
            <a:br>
              <a:rPr lang="en-US" dirty="0"/>
            </a:br>
            <a:br>
              <a:rPr lang="en-US" dirty="0"/>
            </a:br>
            <a:r>
              <a:rPr lang="en-US" dirty="0"/>
              <a:t>The simplest approach would be to brute force. But there are much better ways available.  </a:t>
            </a:r>
          </a:p>
        </p:txBody>
      </p:sp>
      <p:pic>
        <p:nvPicPr>
          <p:cNvPr id="9" name="Picture 8" descr="A screenshot of a computer&#10;&#10;Description automatically generated">
            <a:extLst>
              <a:ext uri="{FF2B5EF4-FFF2-40B4-BE49-F238E27FC236}">
                <a16:creationId xmlns:a16="http://schemas.microsoft.com/office/drawing/2014/main" id="{071B0AE6-7538-4608-6981-650121EA551F}"/>
              </a:ext>
            </a:extLst>
          </p:cNvPr>
          <p:cNvPicPr>
            <a:picLocks noChangeAspect="1"/>
          </p:cNvPicPr>
          <p:nvPr/>
        </p:nvPicPr>
        <p:blipFill>
          <a:blip r:embed="rId3"/>
          <a:stretch>
            <a:fillRect/>
          </a:stretch>
        </p:blipFill>
        <p:spPr>
          <a:xfrm>
            <a:off x="3751043" y="1120532"/>
            <a:ext cx="8160630" cy="4906163"/>
          </a:xfrm>
          <a:prstGeom prst="rect">
            <a:avLst/>
          </a:prstGeom>
        </p:spPr>
      </p:pic>
    </p:spTree>
    <p:extLst>
      <p:ext uri="{BB962C8B-B14F-4D97-AF65-F5344CB8AC3E}">
        <p14:creationId xmlns:p14="http://schemas.microsoft.com/office/powerpoint/2010/main" val="1302969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a:t>
            </a:fld>
            <a:endParaRPr lang="en-US" dirty="0"/>
          </a:p>
        </p:txBody>
      </p:sp>
      <p:sp>
        <p:nvSpPr>
          <p:cNvPr id="10" name="TextBox 9">
            <a:extLst>
              <a:ext uri="{FF2B5EF4-FFF2-40B4-BE49-F238E27FC236}">
                <a16:creationId xmlns:a16="http://schemas.microsoft.com/office/drawing/2014/main" id="{37525428-C515-68A8-3A26-C780729045FB}"/>
              </a:ext>
            </a:extLst>
          </p:cNvPr>
          <p:cNvSpPr txBox="1"/>
          <p:nvPr/>
        </p:nvSpPr>
        <p:spPr>
          <a:xfrm>
            <a:off x="800933" y="2252627"/>
            <a:ext cx="319261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sz="800" dirty="0"/>
          </a:p>
        </p:txBody>
      </p:sp>
      <p:sp>
        <p:nvSpPr>
          <p:cNvPr id="22" name="Title 1">
            <a:extLst>
              <a:ext uri="{FF2B5EF4-FFF2-40B4-BE49-F238E27FC236}">
                <a16:creationId xmlns:a16="http://schemas.microsoft.com/office/drawing/2014/main" id="{095E546D-7070-E47B-41E5-00B290D13A2F}"/>
              </a:ext>
            </a:extLst>
          </p:cNvPr>
          <p:cNvSpPr>
            <a:spLocks noGrp="1"/>
          </p:cNvSpPr>
          <p:nvPr>
            <p:ph type="title"/>
          </p:nvPr>
        </p:nvSpPr>
        <p:spPr>
          <a:xfrm>
            <a:off x="376648" y="375787"/>
            <a:ext cx="3703010" cy="1256139"/>
          </a:xfrm>
        </p:spPr>
        <p:txBody>
          <a:bodyPr/>
          <a:lstStyle/>
          <a:p>
            <a:r>
              <a:rPr lang="en-US" sz="2000" dirty="0">
                <a:ea typeface="+mj-lt"/>
                <a:cs typeface="+mj-lt"/>
              </a:rPr>
              <a:t>Machine Learning in RF Has mostly Focused on Physical </a:t>
            </a:r>
            <a:r>
              <a:rPr lang="en-US" sz="2000">
                <a:ea typeface="+mj-lt"/>
                <a:cs typeface="+mj-lt"/>
              </a:rPr>
              <a:t>Layer</a:t>
            </a:r>
            <a:r>
              <a:rPr lang="en-US" sz="2000" dirty="0">
                <a:ea typeface="+mj-lt"/>
                <a:cs typeface="+mj-lt"/>
              </a:rPr>
              <a:t> Modulation </a:t>
            </a:r>
            <a:endParaRPr lang="en-US" dirty="0"/>
          </a:p>
          <a:p>
            <a:endParaRPr lang="en-US" dirty="0"/>
          </a:p>
        </p:txBody>
      </p:sp>
      <p:pic>
        <p:nvPicPr>
          <p:cNvPr id="3" name="Picture 2" descr="A blue text on a white background&#10;&#10;Description automatically generated">
            <a:extLst>
              <a:ext uri="{FF2B5EF4-FFF2-40B4-BE49-F238E27FC236}">
                <a16:creationId xmlns:a16="http://schemas.microsoft.com/office/drawing/2014/main" id="{DD28D277-237D-753D-907B-2A4430EBDAA8}"/>
              </a:ext>
            </a:extLst>
          </p:cNvPr>
          <p:cNvPicPr>
            <a:picLocks noChangeAspect="1"/>
          </p:cNvPicPr>
          <p:nvPr/>
        </p:nvPicPr>
        <p:blipFill>
          <a:blip r:embed="rId2"/>
          <a:stretch>
            <a:fillRect/>
          </a:stretch>
        </p:blipFill>
        <p:spPr>
          <a:xfrm>
            <a:off x="9450081" y="-1558"/>
            <a:ext cx="2743200" cy="880376"/>
          </a:xfrm>
          <a:prstGeom prst="rect">
            <a:avLst/>
          </a:prstGeom>
        </p:spPr>
      </p:pic>
      <p:pic>
        <p:nvPicPr>
          <p:cNvPr id="5" name="Picture 4" descr="A blue cover with yellow text&#10;&#10;Description automatically generated">
            <a:extLst>
              <a:ext uri="{FF2B5EF4-FFF2-40B4-BE49-F238E27FC236}">
                <a16:creationId xmlns:a16="http://schemas.microsoft.com/office/drawing/2014/main" id="{2C92BA4D-6D89-D47E-C039-FAD3100FB542}"/>
              </a:ext>
            </a:extLst>
          </p:cNvPr>
          <p:cNvPicPr>
            <a:picLocks noChangeAspect="1"/>
          </p:cNvPicPr>
          <p:nvPr/>
        </p:nvPicPr>
        <p:blipFill>
          <a:blip r:embed="rId3"/>
          <a:stretch>
            <a:fillRect/>
          </a:stretch>
        </p:blipFill>
        <p:spPr>
          <a:xfrm>
            <a:off x="799139" y="1714777"/>
            <a:ext cx="2743200" cy="3966328"/>
          </a:xfrm>
          <a:prstGeom prst="rect">
            <a:avLst/>
          </a:prstGeom>
        </p:spPr>
      </p:pic>
      <p:pic>
        <p:nvPicPr>
          <p:cNvPr id="7" name="Picture 6" descr="A blue globe with white text&#10;&#10;Description automatically generated">
            <a:extLst>
              <a:ext uri="{FF2B5EF4-FFF2-40B4-BE49-F238E27FC236}">
                <a16:creationId xmlns:a16="http://schemas.microsoft.com/office/drawing/2014/main" id="{6C21AA8E-2890-A6C1-0A9D-91FF991DDEAB}"/>
              </a:ext>
            </a:extLst>
          </p:cNvPr>
          <p:cNvPicPr>
            <a:picLocks noChangeAspect="1"/>
          </p:cNvPicPr>
          <p:nvPr/>
        </p:nvPicPr>
        <p:blipFill>
          <a:blip r:embed="rId4"/>
          <a:stretch>
            <a:fillRect/>
          </a:stretch>
        </p:blipFill>
        <p:spPr>
          <a:xfrm>
            <a:off x="4393721" y="2740047"/>
            <a:ext cx="2743200" cy="1492925"/>
          </a:xfrm>
          <a:prstGeom prst="rect">
            <a:avLst/>
          </a:prstGeom>
        </p:spPr>
      </p:pic>
      <p:sp>
        <p:nvSpPr>
          <p:cNvPr id="8" name="TextBox 7">
            <a:extLst>
              <a:ext uri="{FF2B5EF4-FFF2-40B4-BE49-F238E27FC236}">
                <a16:creationId xmlns:a16="http://schemas.microsoft.com/office/drawing/2014/main" id="{826ACD5A-4B97-9AA7-B625-5E5F8AF3F327}"/>
              </a:ext>
            </a:extLst>
          </p:cNvPr>
          <p:cNvSpPr txBox="1"/>
          <p:nvPr/>
        </p:nvSpPr>
        <p:spPr>
          <a:xfrm>
            <a:off x="4600755" y="4615131"/>
            <a:ext cx="235788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Radio Frequency Machine Learning Systems (RFMLS)</a:t>
            </a:r>
            <a:endParaRPr lang="en-US" dirty="0"/>
          </a:p>
        </p:txBody>
      </p:sp>
      <p:pic>
        <p:nvPicPr>
          <p:cNvPr id="9" name="Picture 8" descr="A wifi symbol with circles and a wifi symbol&#10;&#10;Description automatically generated">
            <a:extLst>
              <a:ext uri="{FF2B5EF4-FFF2-40B4-BE49-F238E27FC236}">
                <a16:creationId xmlns:a16="http://schemas.microsoft.com/office/drawing/2014/main" id="{C09346ED-E5E2-E0EB-5136-86C5679C23C7}"/>
              </a:ext>
            </a:extLst>
          </p:cNvPr>
          <p:cNvPicPr>
            <a:picLocks noChangeAspect="1"/>
          </p:cNvPicPr>
          <p:nvPr/>
        </p:nvPicPr>
        <p:blipFill>
          <a:blip r:embed="rId5"/>
          <a:stretch>
            <a:fillRect/>
          </a:stretch>
        </p:blipFill>
        <p:spPr>
          <a:xfrm>
            <a:off x="8613475" y="2043069"/>
            <a:ext cx="2146540" cy="3030656"/>
          </a:xfrm>
          <a:prstGeom prst="rect">
            <a:avLst/>
          </a:prstGeom>
        </p:spPr>
      </p:pic>
    </p:spTree>
    <p:extLst>
      <p:ext uri="{BB962C8B-B14F-4D97-AF65-F5344CB8AC3E}">
        <p14:creationId xmlns:p14="http://schemas.microsoft.com/office/powerpoint/2010/main" val="1606536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lstStyle/>
          <a:p>
            <a:r>
              <a:rPr lang="en-US"/>
              <a:t>Recovering the Dual Code </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30</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pic>
        <p:nvPicPr>
          <p:cNvPr id="8" name="Picture 7" descr="A diagram of a function&#10;&#10;Description automatically generated">
            <a:extLst>
              <a:ext uri="{FF2B5EF4-FFF2-40B4-BE49-F238E27FC236}">
                <a16:creationId xmlns:a16="http://schemas.microsoft.com/office/drawing/2014/main" id="{D96F5500-E262-11E8-3D45-529402F583A4}"/>
              </a:ext>
            </a:extLst>
          </p:cNvPr>
          <p:cNvPicPr>
            <a:picLocks noChangeAspect="1"/>
          </p:cNvPicPr>
          <p:nvPr/>
        </p:nvPicPr>
        <p:blipFill>
          <a:blip r:embed="rId3"/>
          <a:stretch>
            <a:fillRect/>
          </a:stretch>
        </p:blipFill>
        <p:spPr>
          <a:xfrm>
            <a:off x="1437232" y="1508448"/>
            <a:ext cx="8883696" cy="3757673"/>
          </a:xfrm>
          <a:prstGeom prst="rect">
            <a:avLst/>
          </a:prstGeom>
        </p:spPr>
      </p:pic>
      <p:sp>
        <p:nvSpPr>
          <p:cNvPr id="9" name="TextBox 8">
            <a:extLst>
              <a:ext uri="{FF2B5EF4-FFF2-40B4-BE49-F238E27FC236}">
                <a16:creationId xmlns:a16="http://schemas.microsoft.com/office/drawing/2014/main" id="{21BC0725-81D6-7C82-576B-460F29E2AF56}"/>
              </a:ext>
            </a:extLst>
          </p:cNvPr>
          <p:cNvSpPr txBox="1"/>
          <p:nvPr/>
        </p:nvSpPr>
        <p:spPr>
          <a:xfrm>
            <a:off x="472773" y="5578729"/>
            <a:ext cx="165748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Mathieu </a:t>
            </a:r>
            <a:r>
              <a:rPr lang="en-US" dirty="0" err="1">
                <a:ea typeface="+mn-lt"/>
                <a:cs typeface="+mn-lt"/>
              </a:rPr>
              <a:t>Cluzeau</a:t>
            </a:r>
            <a:r>
              <a:rPr lang="en-US" dirty="0">
                <a:ea typeface="+mn-lt"/>
                <a:cs typeface="+mn-lt"/>
              </a:rPr>
              <a:t> and  Matthieu </a:t>
            </a:r>
            <a:r>
              <a:rPr lang="en-US" dirty="0" err="1">
                <a:ea typeface="+mn-lt"/>
                <a:cs typeface="+mn-lt"/>
              </a:rPr>
              <a:t>Finiasz</a:t>
            </a:r>
            <a:r>
              <a:rPr lang="en-US" dirty="0">
                <a:ea typeface="+mn-lt"/>
                <a:cs typeface="+mn-lt"/>
              </a:rPr>
              <a:t>, 2008</a:t>
            </a:r>
            <a:endParaRPr lang="en-US" dirty="0" err="1"/>
          </a:p>
        </p:txBody>
      </p:sp>
    </p:spTree>
    <p:extLst>
      <p:ext uri="{BB962C8B-B14F-4D97-AF65-F5344CB8AC3E}">
        <p14:creationId xmlns:p14="http://schemas.microsoft.com/office/powerpoint/2010/main" val="2616293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lstStyle/>
          <a:p>
            <a:r>
              <a:rPr lang="en-US"/>
              <a:t>Gaussian Elimination</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31</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sp>
        <p:nvSpPr>
          <p:cNvPr id="8" name="TextBox 7">
            <a:extLst>
              <a:ext uri="{FF2B5EF4-FFF2-40B4-BE49-F238E27FC236}">
                <a16:creationId xmlns:a16="http://schemas.microsoft.com/office/drawing/2014/main" id="{90DA805F-B65A-138C-78AF-44187C92E8C2}"/>
              </a:ext>
            </a:extLst>
          </p:cNvPr>
          <p:cNvSpPr txBox="1"/>
          <p:nvPr/>
        </p:nvSpPr>
        <p:spPr>
          <a:xfrm>
            <a:off x="3091131" y="5283679"/>
            <a:ext cx="42988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Gaussian Elimination is a composition of linear maps and so it is a differential layer</a:t>
            </a:r>
            <a:endParaRPr lang="en-US" dirty="0"/>
          </a:p>
        </p:txBody>
      </p:sp>
      <p:sp>
        <p:nvSpPr>
          <p:cNvPr id="7" name="TextBox 6">
            <a:extLst>
              <a:ext uri="{FF2B5EF4-FFF2-40B4-BE49-F238E27FC236}">
                <a16:creationId xmlns:a16="http://schemas.microsoft.com/office/drawing/2014/main" id="{60C09F76-88D1-0C04-3631-BC8E711B52A1}"/>
              </a:ext>
            </a:extLst>
          </p:cNvPr>
          <p:cNvSpPr txBox="1"/>
          <p:nvPr/>
        </p:nvSpPr>
        <p:spPr>
          <a:xfrm>
            <a:off x="251603" y="1725282"/>
            <a:ext cx="526211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The transformation of the initial system to the simplified system consists of a series of elementary row operations. Specifically, these operations are:</a:t>
            </a:r>
            <a:br>
              <a:rPr lang="en-US" dirty="0">
                <a:ea typeface="+mn-lt"/>
                <a:cs typeface="+mn-lt"/>
              </a:rPr>
            </a:br>
            <a:endParaRPr lang="en-US">
              <a:ea typeface="+mn-lt"/>
              <a:cs typeface="+mn-lt"/>
            </a:endParaRPr>
          </a:p>
          <a:p>
            <a:r>
              <a:rPr lang="en-US" dirty="0">
                <a:ea typeface="+mn-lt"/>
                <a:cs typeface="+mn-lt"/>
              </a:rPr>
              <a:t>Swapping two rows</a:t>
            </a:r>
            <a:endParaRPr lang="en-US"/>
          </a:p>
          <a:p>
            <a:br>
              <a:rPr lang="en-US" dirty="0">
                <a:ea typeface="+mn-lt"/>
                <a:cs typeface="+mn-lt"/>
              </a:rPr>
            </a:br>
            <a:r>
              <a:rPr lang="en-US">
                <a:ea typeface="+mn-lt"/>
                <a:cs typeface="+mn-lt"/>
              </a:rPr>
              <a:t>Multiplying a row by a nonzero scalar</a:t>
            </a:r>
            <a:endParaRPr lang="en-US"/>
          </a:p>
          <a:p>
            <a:br>
              <a:rPr lang="en-US" dirty="0">
                <a:ea typeface="+mn-lt"/>
                <a:cs typeface="+mn-lt"/>
              </a:rPr>
            </a:br>
            <a:r>
              <a:rPr lang="en-US" dirty="0">
                <a:ea typeface="+mn-lt"/>
                <a:cs typeface="+mn-lt"/>
              </a:rPr>
              <a:t>Adding (or subtracting) a multiple of one row to another row</a:t>
            </a:r>
            <a:endParaRPr lang="en-US"/>
          </a:p>
          <a:p>
            <a:br>
              <a:rPr lang="en-US" dirty="0"/>
            </a:br>
            <a:endParaRPr lang="en-US"/>
          </a:p>
        </p:txBody>
      </p:sp>
      <p:sp>
        <p:nvSpPr>
          <p:cNvPr id="9" name="TextBox 8">
            <a:extLst>
              <a:ext uri="{FF2B5EF4-FFF2-40B4-BE49-F238E27FC236}">
                <a16:creationId xmlns:a16="http://schemas.microsoft.com/office/drawing/2014/main" id="{C3DBC4A8-E8BA-D971-6138-FCAB606BF80D}"/>
              </a:ext>
            </a:extLst>
          </p:cNvPr>
          <p:cNvSpPr txBox="1"/>
          <p:nvPr/>
        </p:nvSpPr>
        <p:spPr>
          <a:xfrm>
            <a:off x="7950678" y="805131"/>
            <a:ext cx="4054414"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rPr>
              <a:t>Swapping two rows:</a:t>
            </a:r>
            <a:r>
              <a:rPr lang="en-US" dirty="0">
                <a:ea typeface="+mn-lt"/>
                <a:cs typeface="+mn-lt"/>
              </a:rPr>
              <a:t> If you represent it as a matrix operation, it corresponds to multiplying the system of equations by a permutation matrix, which is a linear transformation.</a:t>
            </a:r>
            <a:br>
              <a:rPr lang="en-US" dirty="0">
                <a:ea typeface="+mn-lt"/>
                <a:cs typeface="+mn-lt"/>
              </a:rPr>
            </a:br>
            <a:br>
              <a:rPr lang="en-US" dirty="0"/>
            </a:br>
            <a:endParaRPr lang="en-US"/>
          </a:p>
          <a:p>
            <a:r>
              <a:rPr lang="en-US" b="1" dirty="0">
                <a:ea typeface="+mn-lt"/>
                <a:cs typeface="+mn-lt"/>
              </a:rPr>
              <a:t>Multiplying a row by a nonzero scalar:</a:t>
            </a:r>
            <a:r>
              <a:rPr lang="en-US" dirty="0">
                <a:ea typeface="+mn-lt"/>
                <a:cs typeface="+mn-lt"/>
              </a:rPr>
              <a:t> This operation corresponds to multiplying the system by a diagonal matrix where all the diagonal entries are 1 except for the one corresponding to the row being multiplied, which has the scalar value. </a:t>
            </a:r>
            <a:br>
              <a:rPr lang="en-US" dirty="0">
                <a:ea typeface="+mn-lt"/>
                <a:cs typeface="+mn-lt"/>
              </a:rPr>
            </a:br>
            <a:endParaRPr lang="en-US"/>
          </a:p>
          <a:p>
            <a:r>
              <a:rPr lang="en-US" b="1" dirty="0">
                <a:ea typeface="+mn-lt"/>
                <a:cs typeface="+mn-lt"/>
              </a:rPr>
              <a:t>Adding a multiple of one row to another:</a:t>
            </a:r>
            <a:r>
              <a:rPr lang="en-US" dirty="0">
                <a:ea typeface="+mn-lt"/>
                <a:cs typeface="+mn-lt"/>
              </a:rPr>
              <a:t> This operation can be represented by a matrix that has 1s on the diagonal and the multiplier in the position corresponding to the operation.</a:t>
            </a:r>
            <a:endParaRPr lang="en-US"/>
          </a:p>
        </p:txBody>
      </p:sp>
    </p:spTree>
    <p:extLst>
      <p:ext uri="{BB962C8B-B14F-4D97-AF65-F5344CB8AC3E}">
        <p14:creationId xmlns:p14="http://schemas.microsoft.com/office/powerpoint/2010/main" val="2643614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32</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sp>
        <p:nvSpPr>
          <p:cNvPr id="8" name="TextBox 7">
            <a:extLst>
              <a:ext uri="{FF2B5EF4-FFF2-40B4-BE49-F238E27FC236}">
                <a16:creationId xmlns:a16="http://schemas.microsoft.com/office/drawing/2014/main" id="{5CD90435-70E0-D7C7-38C2-33C4DA9C5736}"/>
              </a:ext>
            </a:extLst>
          </p:cNvPr>
          <p:cNvSpPr txBox="1"/>
          <p:nvPr/>
        </p:nvSpPr>
        <p:spPr>
          <a:xfrm>
            <a:off x="270702" y="657318"/>
            <a:ext cx="57060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t>Result?!  </a:t>
            </a:r>
          </a:p>
        </p:txBody>
      </p:sp>
      <p:pic>
        <p:nvPicPr>
          <p:cNvPr id="5" name="Picture 4" descr="A group of yellow and purple squares&#10;&#10;Description automatically generated">
            <a:extLst>
              <a:ext uri="{FF2B5EF4-FFF2-40B4-BE49-F238E27FC236}">
                <a16:creationId xmlns:a16="http://schemas.microsoft.com/office/drawing/2014/main" id="{D91B4D9B-906D-D6C3-AD51-4AEBF71C56AD}"/>
              </a:ext>
            </a:extLst>
          </p:cNvPr>
          <p:cNvPicPr>
            <a:picLocks noChangeAspect="1"/>
          </p:cNvPicPr>
          <p:nvPr/>
        </p:nvPicPr>
        <p:blipFill>
          <a:blip r:embed="rId3"/>
          <a:stretch>
            <a:fillRect/>
          </a:stretch>
        </p:blipFill>
        <p:spPr>
          <a:xfrm>
            <a:off x="3149028" y="267656"/>
            <a:ext cx="5888181" cy="6546029"/>
          </a:xfrm>
          <a:prstGeom prst="rect">
            <a:avLst/>
          </a:prstGeom>
        </p:spPr>
      </p:pic>
    </p:spTree>
    <p:extLst>
      <p:ext uri="{BB962C8B-B14F-4D97-AF65-F5344CB8AC3E}">
        <p14:creationId xmlns:p14="http://schemas.microsoft.com/office/powerpoint/2010/main" val="911510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33</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pic>
        <p:nvPicPr>
          <p:cNvPr id="10" name="Picture 9" descr="A collage of different colored squares&#10;&#10;Description automatically generated">
            <a:extLst>
              <a:ext uri="{FF2B5EF4-FFF2-40B4-BE49-F238E27FC236}">
                <a16:creationId xmlns:a16="http://schemas.microsoft.com/office/drawing/2014/main" id="{95FDA37E-66EB-FCE9-0B45-4192CBDEAACC}"/>
              </a:ext>
            </a:extLst>
          </p:cNvPr>
          <p:cNvPicPr>
            <a:picLocks noChangeAspect="1"/>
          </p:cNvPicPr>
          <p:nvPr/>
        </p:nvPicPr>
        <p:blipFill>
          <a:blip r:embed="rId3"/>
          <a:stretch>
            <a:fillRect/>
          </a:stretch>
        </p:blipFill>
        <p:spPr>
          <a:xfrm>
            <a:off x="5135991" y="1750421"/>
            <a:ext cx="6013681" cy="4230400"/>
          </a:xfrm>
          <a:prstGeom prst="rect">
            <a:avLst/>
          </a:prstGeom>
        </p:spPr>
      </p:pic>
      <p:pic>
        <p:nvPicPr>
          <p:cNvPr id="12" name="Picture 11" descr="A group of yellow and purple squares&#10;&#10;Description automatically generated">
            <a:extLst>
              <a:ext uri="{FF2B5EF4-FFF2-40B4-BE49-F238E27FC236}">
                <a16:creationId xmlns:a16="http://schemas.microsoft.com/office/drawing/2014/main" id="{6208AE22-E2D5-E5BA-7797-9C77AC72EF1B}"/>
              </a:ext>
            </a:extLst>
          </p:cNvPr>
          <p:cNvPicPr>
            <a:picLocks noChangeAspect="1"/>
          </p:cNvPicPr>
          <p:nvPr/>
        </p:nvPicPr>
        <p:blipFill>
          <a:blip r:embed="rId4"/>
          <a:stretch>
            <a:fillRect/>
          </a:stretch>
        </p:blipFill>
        <p:spPr>
          <a:xfrm>
            <a:off x="406941" y="1813905"/>
            <a:ext cx="3746795" cy="4165475"/>
          </a:xfrm>
          <a:prstGeom prst="rect">
            <a:avLst/>
          </a:prstGeom>
        </p:spPr>
      </p:pic>
      <p:sp>
        <p:nvSpPr>
          <p:cNvPr id="18" name="Title 1">
            <a:extLst>
              <a:ext uri="{FF2B5EF4-FFF2-40B4-BE49-F238E27FC236}">
                <a16:creationId xmlns:a16="http://schemas.microsoft.com/office/drawing/2014/main" id="{6000B3AA-C086-6AC1-02D0-DD5E86A029DF}"/>
              </a:ext>
            </a:extLst>
          </p:cNvPr>
          <p:cNvSpPr>
            <a:spLocks noGrp="1"/>
          </p:cNvSpPr>
          <p:nvPr>
            <p:ph type="title"/>
          </p:nvPr>
        </p:nvSpPr>
        <p:spPr>
          <a:xfrm>
            <a:off x="172910" y="361423"/>
            <a:ext cx="4839210" cy="632022"/>
          </a:xfrm>
        </p:spPr>
        <p:txBody>
          <a:bodyPr>
            <a:normAutofit fontScale="90000"/>
          </a:bodyPr>
          <a:lstStyle/>
          <a:p>
            <a:r>
              <a:rPr lang="en-US"/>
              <a:t>Can we teach a computer to See these patterns? </a:t>
            </a:r>
          </a:p>
        </p:txBody>
      </p:sp>
    </p:spTree>
    <p:extLst>
      <p:ext uri="{BB962C8B-B14F-4D97-AF65-F5344CB8AC3E}">
        <p14:creationId xmlns:p14="http://schemas.microsoft.com/office/powerpoint/2010/main" val="1998065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34</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sp>
        <p:nvSpPr>
          <p:cNvPr id="8" name="TextBox 7">
            <a:extLst>
              <a:ext uri="{FF2B5EF4-FFF2-40B4-BE49-F238E27FC236}">
                <a16:creationId xmlns:a16="http://schemas.microsoft.com/office/drawing/2014/main" id="{5CD90435-70E0-D7C7-38C2-33C4DA9C5736}"/>
              </a:ext>
            </a:extLst>
          </p:cNvPr>
          <p:cNvSpPr txBox="1"/>
          <p:nvPr/>
        </p:nvSpPr>
        <p:spPr>
          <a:xfrm>
            <a:off x="2451024" y="2609596"/>
            <a:ext cx="570602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t>Can we combine the linear algebra approach with a </a:t>
            </a:r>
            <a:r>
              <a:rPr lang="en-US" sz="3600" b="1" dirty="0"/>
              <a:t>single </a:t>
            </a:r>
            <a:r>
              <a:rPr lang="en-US" sz="3600" dirty="0"/>
              <a:t>deep-learning model? </a:t>
            </a:r>
          </a:p>
        </p:txBody>
      </p:sp>
    </p:spTree>
    <p:extLst>
      <p:ext uri="{BB962C8B-B14F-4D97-AF65-F5344CB8AC3E}">
        <p14:creationId xmlns:p14="http://schemas.microsoft.com/office/powerpoint/2010/main" val="4133021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232875" y="-242439"/>
            <a:ext cx="5111750" cy="1204912"/>
          </a:xfrm>
        </p:spPr>
        <p:txBody>
          <a:bodyPr/>
          <a:lstStyle/>
          <a:p>
            <a:r>
              <a:rPr lang="en-US"/>
              <a:t>Combinined Approach </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35</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sp>
        <p:nvSpPr>
          <p:cNvPr id="7" name="TextBox 6">
            <a:extLst>
              <a:ext uri="{FF2B5EF4-FFF2-40B4-BE49-F238E27FC236}">
                <a16:creationId xmlns:a16="http://schemas.microsoft.com/office/drawing/2014/main" id="{C1983C31-D86B-5AA1-0297-6A4A90BAC280}"/>
              </a:ext>
            </a:extLst>
          </p:cNvPr>
          <p:cNvSpPr txBox="1"/>
          <p:nvPr/>
        </p:nvSpPr>
        <p:spPr>
          <a:xfrm>
            <a:off x="231768" y="1908777"/>
            <a:ext cx="42988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Recovered Dual Code words </a:t>
            </a:r>
          </a:p>
        </p:txBody>
      </p:sp>
      <p:sp>
        <p:nvSpPr>
          <p:cNvPr id="8" name="Rectangle 7">
            <a:extLst>
              <a:ext uri="{FF2B5EF4-FFF2-40B4-BE49-F238E27FC236}">
                <a16:creationId xmlns:a16="http://schemas.microsoft.com/office/drawing/2014/main" id="{61F9E9D4-A38F-F4E9-AD90-28C285D43B0D}"/>
              </a:ext>
            </a:extLst>
          </p:cNvPr>
          <p:cNvSpPr/>
          <p:nvPr/>
        </p:nvSpPr>
        <p:spPr>
          <a:xfrm>
            <a:off x="5269300" y="3019245"/>
            <a:ext cx="1940942" cy="17109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Gaussian Elimination Layer</a:t>
            </a:r>
          </a:p>
        </p:txBody>
      </p:sp>
      <p:graphicFrame>
        <p:nvGraphicFramePr>
          <p:cNvPr id="9" name="Table 8">
            <a:extLst>
              <a:ext uri="{FF2B5EF4-FFF2-40B4-BE49-F238E27FC236}">
                <a16:creationId xmlns:a16="http://schemas.microsoft.com/office/drawing/2014/main" id="{2BA46E47-3B3F-00CA-A89E-0C38BB102537}"/>
              </a:ext>
            </a:extLst>
          </p:cNvPr>
          <p:cNvGraphicFramePr>
            <a:graphicFrameLocks noGrp="1"/>
          </p:cNvGraphicFramePr>
          <p:nvPr>
            <p:extLst>
              <p:ext uri="{D42A27DB-BD31-4B8C-83A1-F6EECF244321}">
                <p14:modId xmlns:p14="http://schemas.microsoft.com/office/powerpoint/2010/main" val="2208694490"/>
              </p:ext>
            </p:extLst>
          </p:nvPr>
        </p:nvGraphicFramePr>
        <p:xfrm>
          <a:off x="230038" y="2544792"/>
          <a:ext cx="1870960" cy="2926080"/>
        </p:xfrm>
        <a:graphic>
          <a:graphicData uri="http://schemas.openxmlformats.org/drawingml/2006/table">
            <a:tbl>
              <a:tblPr firstRow="1" bandRow="1">
                <a:tableStyleId>{5C22544A-7EE6-4342-B048-85BDC9FD1C3A}</a:tableStyleId>
              </a:tblPr>
              <a:tblGrid>
                <a:gridCol w="267280">
                  <a:extLst>
                    <a:ext uri="{9D8B030D-6E8A-4147-A177-3AD203B41FA5}">
                      <a16:colId xmlns:a16="http://schemas.microsoft.com/office/drawing/2014/main" val="2682825132"/>
                    </a:ext>
                  </a:extLst>
                </a:gridCol>
                <a:gridCol w="267280">
                  <a:extLst>
                    <a:ext uri="{9D8B030D-6E8A-4147-A177-3AD203B41FA5}">
                      <a16:colId xmlns:a16="http://schemas.microsoft.com/office/drawing/2014/main" val="2299034893"/>
                    </a:ext>
                  </a:extLst>
                </a:gridCol>
                <a:gridCol w="267280">
                  <a:extLst>
                    <a:ext uri="{9D8B030D-6E8A-4147-A177-3AD203B41FA5}">
                      <a16:colId xmlns:a16="http://schemas.microsoft.com/office/drawing/2014/main" val="4291003611"/>
                    </a:ext>
                  </a:extLst>
                </a:gridCol>
                <a:gridCol w="267280">
                  <a:extLst>
                    <a:ext uri="{9D8B030D-6E8A-4147-A177-3AD203B41FA5}">
                      <a16:colId xmlns:a16="http://schemas.microsoft.com/office/drawing/2014/main" val="3580970376"/>
                    </a:ext>
                  </a:extLst>
                </a:gridCol>
                <a:gridCol w="267280">
                  <a:extLst>
                    <a:ext uri="{9D8B030D-6E8A-4147-A177-3AD203B41FA5}">
                      <a16:colId xmlns:a16="http://schemas.microsoft.com/office/drawing/2014/main" val="1131868385"/>
                    </a:ext>
                  </a:extLst>
                </a:gridCol>
                <a:gridCol w="267280">
                  <a:extLst>
                    <a:ext uri="{9D8B030D-6E8A-4147-A177-3AD203B41FA5}">
                      <a16:colId xmlns:a16="http://schemas.microsoft.com/office/drawing/2014/main" val="3453805384"/>
                    </a:ext>
                  </a:extLst>
                </a:gridCol>
                <a:gridCol w="267280">
                  <a:extLst>
                    <a:ext uri="{9D8B030D-6E8A-4147-A177-3AD203B41FA5}">
                      <a16:colId xmlns:a16="http://schemas.microsoft.com/office/drawing/2014/main" val="2320027335"/>
                    </a:ext>
                  </a:extLst>
                </a:gridCol>
              </a:tblGrid>
              <a:tr h="313370">
                <a:tc>
                  <a:txBody>
                    <a:bodyPr/>
                    <a:lstStyle/>
                    <a:p>
                      <a:r>
                        <a:rPr lang="en-US" dirty="0">
                          <a:solidFill>
                            <a:schemeClr val="tx1"/>
                          </a:solidFill>
                        </a:rPr>
                        <a:t>0</a:t>
                      </a:r>
                    </a:p>
                  </a:txBody>
                  <a:tcPr/>
                </a:tc>
                <a:tc>
                  <a:txBody>
                    <a:bodyPr/>
                    <a:lstStyle/>
                    <a:p>
                      <a:r>
                        <a:rPr lang="en-US" dirty="0">
                          <a:solidFill>
                            <a:schemeClr val="tx1"/>
                          </a:solidFill>
                        </a:rPr>
                        <a:t>1</a:t>
                      </a:r>
                    </a:p>
                  </a:txBody>
                  <a:tcPr/>
                </a:tc>
                <a:tc>
                  <a:txBody>
                    <a:bodyPr/>
                    <a:lstStyle/>
                    <a:p>
                      <a:r>
                        <a:rPr lang="en-US" dirty="0">
                          <a:solidFill>
                            <a:schemeClr val="tx1"/>
                          </a:solidFill>
                        </a:rPr>
                        <a:t>1</a:t>
                      </a:r>
                    </a:p>
                  </a:txBody>
                  <a:tcPr/>
                </a:tc>
                <a:tc>
                  <a:txBody>
                    <a:bodyPr/>
                    <a:lstStyle/>
                    <a:p>
                      <a:r>
                        <a:rPr lang="en-US" dirty="0">
                          <a:solidFill>
                            <a:schemeClr val="tx1"/>
                          </a:solidFill>
                        </a:rPr>
                        <a:t>0</a:t>
                      </a:r>
                    </a:p>
                  </a:txBody>
                  <a:tcPr/>
                </a:tc>
                <a:tc>
                  <a:txBody>
                    <a:bodyPr/>
                    <a:lstStyle/>
                    <a:p>
                      <a:r>
                        <a:rPr lang="en-US" dirty="0">
                          <a:solidFill>
                            <a:schemeClr val="tx1"/>
                          </a:solidFill>
                        </a:rPr>
                        <a:t>0</a:t>
                      </a:r>
                    </a:p>
                  </a:txBody>
                  <a:tcPr/>
                </a:tc>
                <a:tc>
                  <a:txBody>
                    <a:bodyPr/>
                    <a:lstStyle/>
                    <a:p>
                      <a:r>
                        <a:rPr lang="en-US" dirty="0">
                          <a:solidFill>
                            <a:schemeClr val="tx1"/>
                          </a:solidFill>
                        </a:rPr>
                        <a:t>1</a:t>
                      </a:r>
                    </a:p>
                  </a:txBody>
                  <a:tcPr/>
                </a:tc>
                <a:tc>
                  <a:txBody>
                    <a:bodyPr/>
                    <a:lstStyle/>
                    <a:p>
                      <a:r>
                        <a:rPr lang="en-US" dirty="0">
                          <a:solidFill>
                            <a:schemeClr val="tx1"/>
                          </a:solidFill>
                        </a:rPr>
                        <a:t>0</a:t>
                      </a:r>
                    </a:p>
                  </a:txBody>
                  <a:tcPr/>
                </a:tc>
                <a:extLst>
                  <a:ext uri="{0D108BD9-81ED-4DB2-BD59-A6C34878D82A}">
                    <a16:rowId xmlns:a16="http://schemas.microsoft.com/office/drawing/2014/main" val="2864273686"/>
                  </a:ext>
                </a:extLst>
              </a:tr>
              <a:tr h="313370">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3572032106"/>
                  </a:ext>
                </a:extLst>
              </a:tr>
              <a:tr h="313370">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547810806"/>
                  </a:ext>
                </a:extLst>
              </a:tr>
              <a:tr h="313370">
                <a:tc>
                  <a:txBody>
                    <a:bodyPr/>
                    <a:lstStyle/>
                    <a:p>
                      <a:r>
                        <a:rPr lang="en-US" dirty="0"/>
                        <a:t>1</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1</a:t>
                      </a:r>
                    </a:p>
                  </a:txBody>
                  <a:tcPr/>
                </a:tc>
                <a:extLst>
                  <a:ext uri="{0D108BD9-81ED-4DB2-BD59-A6C34878D82A}">
                    <a16:rowId xmlns:a16="http://schemas.microsoft.com/office/drawing/2014/main" val="370281959"/>
                  </a:ext>
                </a:extLst>
              </a:tr>
              <a:tr h="313370">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2618825085"/>
                  </a:ext>
                </a:extLst>
              </a:tr>
              <a:tr h="313370">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2164346930"/>
                  </a:ext>
                </a:extLst>
              </a:tr>
              <a:tr h="313370">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3040412588"/>
                  </a:ext>
                </a:extLst>
              </a:tr>
              <a:tr h="313370">
                <a:tc>
                  <a:txBody>
                    <a:bodyPr/>
                    <a:lstStyle/>
                    <a:p>
                      <a:r>
                        <a:rPr lang="en-US" dirty="0"/>
                        <a:t>1</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184868272"/>
                  </a:ext>
                </a:extLst>
              </a:tr>
            </a:tbl>
          </a:graphicData>
        </a:graphic>
      </p:graphicFrame>
      <p:graphicFrame>
        <p:nvGraphicFramePr>
          <p:cNvPr id="10" name="Table 9">
            <a:extLst>
              <a:ext uri="{FF2B5EF4-FFF2-40B4-BE49-F238E27FC236}">
                <a16:creationId xmlns:a16="http://schemas.microsoft.com/office/drawing/2014/main" id="{4ED6D5CB-11E3-6621-16F9-B9C616118B49}"/>
              </a:ext>
            </a:extLst>
          </p:cNvPr>
          <p:cNvGraphicFramePr>
            <a:graphicFrameLocks noGrp="1"/>
          </p:cNvGraphicFramePr>
          <p:nvPr>
            <p:extLst>
              <p:ext uri="{D42A27DB-BD31-4B8C-83A1-F6EECF244321}">
                <p14:modId xmlns:p14="http://schemas.microsoft.com/office/powerpoint/2010/main" val="2406067699"/>
              </p:ext>
            </p:extLst>
          </p:nvPr>
        </p:nvGraphicFramePr>
        <p:xfrm>
          <a:off x="2695754" y="4730150"/>
          <a:ext cx="2014750" cy="1518191"/>
        </p:xfrm>
        <a:graphic>
          <a:graphicData uri="http://schemas.openxmlformats.org/drawingml/2006/table">
            <a:tbl>
              <a:tblPr firstRow="1" bandRow="1">
                <a:tableStyleId>{5C22544A-7EE6-4342-B048-85BDC9FD1C3A}</a:tableStyleId>
              </a:tblPr>
              <a:tblGrid>
                <a:gridCol w="402950">
                  <a:extLst>
                    <a:ext uri="{9D8B030D-6E8A-4147-A177-3AD203B41FA5}">
                      <a16:colId xmlns:a16="http://schemas.microsoft.com/office/drawing/2014/main" val="1165153444"/>
                    </a:ext>
                  </a:extLst>
                </a:gridCol>
                <a:gridCol w="402950">
                  <a:extLst>
                    <a:ext uri="{9D8B030D-6E8A-4147-A177-3AD203B41FA5}">
                      <a16:colId xmlns:a16="http://schemas.microsoft.com/office/drawing/2014/main" val="2919386687"/>
                    </a:ext>
                  </a:extLst>
                </a:gridCol>
                <a:gridCol w="402950">
                  <a:extLst>
                    <a:ext uri="{9D8B030D-6E8A-4147-A177-3AD203B41FA5}">
                      <a16:colId xmlns:a16="http://schemas.microsoft.com/office/drawing/2014/main" val="3228140394"/>
                    </a:ext>
                  </a:extLst>
                </a:gridCol>
                <a:gridCol w="402950">
                  <a:extLst>
                    <a:ext uri="{9D8B030D-6E8A-4147-A177-3AD203B41FA5}">
                      <a16:colId xmlns:a16="http://schemas.microsoft.com/office/drawing/2014/main" val="119583139"/>
                    </a:ext>
                  </a:extLst>
                </a:gridCol>
                <a:gridCol w="402950">
                  <a:extLst>
                    <a:ext uri="{9D8B030D-6E8A-4147-A177-3AD203B41FA5}">
                      <a16:colId xmlns:a16="http://schemas.microsoft.com/office/drawing/2014/main" val="1760394862"/>
                    </a:ext>
                  </a:extLst>
                </a:gridCol>
              </a:tblGrid>
              <a:tr h="420911">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2165142642"/>
                  </a:ext>
                </a:extLst>
              </a:tr>
              <a:tr h="362854">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943589960"/>
                  </a:ext>
                </a:extLst>
              </a:tr>
              <a:tr h="362854">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3614909537"/>
                  </a:ext>
                </a:extLst>
              </a:tr>
              <a:tr h="362854">
                <a:tc>
                  <a:txBody>
                    <a:bodyPr/>
                    <a:lstStyle/>
                    <a:p>
                      <a:r>
                        <a:rPr lang="en-US" dirty="0"/>
                        <a:t>1</a:t>
                      </a:r>
                    </a:p>
                  </a:txBody>
                  <a:tcPr/>
                </a:tc>
                <a:tc>
                  <a:txBody>
                    <a:bodyPr/>
                    <a:lstStyle/>
                    <a:p>
                      <a:r>
                        <a:rPr lang="en-US" dirty="0"/>
                        <a:t>1</a:t>
                      </a:r>
                    </a:p>
                  </a:txBody>
                  <a:tcPr/>
                </a:tc>
                <a:tc>
                  <a:txBody>
                    <a:bodyPr/>
                    <a:lstStyle/>
                    <a:p>
                      <a:r>
                        <a:rPr lang="en-US"/>
                        <a:t>1</a:t>
                      </a:r>
                    </a:p>
                  </a:txBody>
                  <a:tcPr/>
                </a:tc>
                <a:tc>
                  <a:txBody>
                    <a:bodyPr/>
                    <a:lstStyle/>
                    <a:p>
                      <a:r>
                        <a:rPr lang="en-US" dirty="0"/>
                        <a:t>1</a:t>
                      </a:r>
                    </a:p>
                  </a:txBody>
                  <a:tcPr/>
                </a:tc>
                <a:tc>
                  <a:txBody>
                    <a:bodyPr/>
                    <a:lstStyle/>
                    <a:p>
                      <a:r>
                        <a:rPr lang="en-US" dirty="0"/>
                        <a:t>1</a:t>
                      </a:r>
                    </a:p>
                  </a:txBody>
                  <a:tcPr/>
                </a:tc>
                <a:extLst>
                  <a:ext uri="{0D108BD9-81ED-4DB2-BD59-A6C34878D82A}">
                    <a16:rowId xmlns:a16="http://schemas.microsoft.com/office/drawing/2014/main" val="3777394119"/>
                  </a:ext>
                </a:extLst>
              </a:tr>
            </a:tbl>
          </a:graphicData>
        </a:graphic>
      </p:graphicFrame>
      <p:pic>
        <p:nvPicPr>
          <p:cNvPr id="12" name="Picture 11" descr="A diagram of a diagram&#10;&#10;Description automatically generated">
            <a:extLst>
              <a:ext uri="{FF2B5EF4-FFF2-40B4-BE49-F238E27FC236}">
                <a16:creationId xmlns:a16="http://schemas.microsoft.com/office/drawing/2014/main" id="{EF51E0D8-8D6E-8B7B-65A5-AABD5CDAEB89}"/>
              </a:ext>
            </a:extLst>
          </p:cNvPr>
          <p:cNvPicPr>
            <a:picLocks noChangeAspect="1"/>
          </p:cNvPicPr>
          <p:nvPr/>
        </p:nvPicPr>
        <p:blipFill>
          <a:blip r:embed="rId3"/>
          <a:stretch>
            <a:fillRect/>
          </a:stretch>
        </p:blipFill>
        <p:spPr>
          <a:xfrm>
            <a:off x="7678948" y="3333014"/>
            <a:ext cx="4504427" cy="1097747"/>
          </a:xfrm>
          <a:prstGeom prst="rect">
            <a:avLst/>
          </a:prstGeom>
        </p:spPr>
      </p:pic>
      <p:cxnSp>
        <p:nvCxnSpPr>
          <p:cNvPr id="15" name="Connector: Elbow 14">
            <a:extLst>
              <a:ext uri="{FF2B5EF4-FFF2-40B4-BE49-F238E27FC236}">
                <a16:creationId xmlns:a16="http://schemas.microsoft.com/office/drawing/2014/main" id="{34332C11-F7DC-7A9E-0473-5365331E9B7D}"/>
              </a:ext>
            </a:extLst>
          </p:cNvPr>
          <p:cNvCxnSpPr/>
          <p:nvPr/>
        </p:nvCxnSpPr>
        <p:spPr>
          <a:xfrm flipV="1">
            <a:off x="4702475" y="4286968"/>
            <a:ext cx="533400" cy="1364410"/>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657ED9C-CF15-69B2-31D6-C43FBEE58AB2}"/>
              </a:ext>
            </a:extLst>
          </p:cNvPr>
          <p:cNvCxnSpPr/>
          <p:nvPr/>
        </p:nvCxnSpPr>
        <p:spPr>
          <a:xfrm flipV="1">
            <a:off x="2343690" y="3567203"/>
            <a:ext cx="2711569" cy="2012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EB09B8DC-463E-410B-020C-23F6A7110F5D}"/>
              </a:ext>
            </a:extLst>
          </p:cNvPr>
          <p:cNvCxnSpPr/>
          <p:nvPr/>
        </p:nvCxnSpPr>
        <p:spPr>
          <a:xfrm flipV="1">
            <a:off x="7249064" y="3771182"/>
            <a:ext cx="368060" cy="57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3FBDBAC-9624-2A8C-4E94-D3BA080BF1FD}"/>
              </a:ext>
            </a:extLst>
          </p:cNvPr>
          <p:cNvSpPr txBox="1"/>
          <p:nvPr/>
        </p:nvSpPr>
        <p:spPr>
          <a:xfrm>
            <a:off x="7640410" y="2542850"/>
            <a:ext cx="42988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Computer Vision Model </a:t>
            </a:r>
            <a:endParaRPr lang="en-US" dirty="0"/>
          </a:p>
        </p:txBody>
      </p:sp>
    </p:spTree>
    <p:extLst>
      <p:ext uri="{BB962C8B-B14F-4D97-AF65-F5344CB8AC3E}">
        <p14:creationId xmlns:p14="http://schemas.microsoft.com/office/powerpoint/2010/main" val="2972661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2868883" cy="974875"/>
          </a:xfrm>
        </p:spPr>
        <p:txBody>
          <a:bodyPr/>
          <a:lstStyle/>
          <a:p>
            <a:r>
              <a:rPr lang="en-US"/>
              <a:t>Experimental Setup </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36</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sp>
        <p:nvSpPr>
          <p:cNvPr id="7" name="TextBox 6">
            <a:extLst>
              <a:ext uri="{FF2B5EF4-FFF2-40B4-BE49-F238E27FC236}">
                <a16:creationId xmlns:a16="http://schemas.microsoft.com/office/drawing/2014/main" id="{EBBA643C-4610-6E14-7609-B6EBAC253B80}"/>
              </a:ext>
            </a:extLst>
          </p:cNvPr>
          <p:cNvSpPr txBox="1"/>
          <p:nvPr/>
        </p:nvSpPr>
        <p:spPr>
          <a:xfrm>
            <a:off x="1095407" y="1797274"/>
            <a:ext cx="3680603"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Codes: </a:t>
            </a:r>
            <a:br>
              <a:rPr lang="en-US" sz="3200" dirty="0"/>
            </a:br>
            <a:endParaRPr lang="en-US" sz="3200" dirty="0"/>
          </a:p>
          <a:p>
            <a:r>
              <a:rPr lang="en-US" sz="3200" dirty="0"/>
              <a:t>LDPC </a:t>
            </a:r>
          </a:p>
          <a:p>
            <a:r>
              <a:rPr lang="en-US" sz="3200" dirty="0"/>
              <a:t>Convolutional </a:t>
            </a:r>
          </a:p>
          <a:p>
            <a:r>
              <a:rPr lang="en-US" sz="3200" dirty="0"/>
              <a:t>Polar </a:t>
            </a:r>
          </a:p>
          <a:p>
            <a:r>
              <a:rPr lang="en-US" sz="3200" dirty="0"/>
              <a:t>Turbo </a:t>
            </a:r>
            <a:endParaRPr lang="en-US" dirty="0"/>
          </a:p>
        </p:txBody>
      </p:sp>
      <p:sp>
        <p:nvSpPr>
          <p:cNvPr id="8" name="TextBox 7">
            <a:extLst>
              <a:ext uri="{FF2B5EF4-FFF2-40B4-BE49-F238E27FC236}">
                <a16:creationId xmlns:a16="http://schemas.microsoft.com/office/drawing/2014/main" id="{A0230FE3-0B5D-730D-B74F-49824FFEBF5F}"/>
              </a:ext>
            </a:extLst>
          </p:cNvPr>
          <p:cNvSpPr txBox="1"/>
          <p:nvPr/>
        </p:nvSpPr>
        <p:spPr>
          <a:xfrm>
            <a:off x="5296325" y="848473"/>
            <a:ext cx="3479320"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Training &amp; Test:</a:t>
            </a:r>
            <a:br>
              <a:rPr lang="en-US" sz="3200" dirty="0"/>
            </a:br>
            <a:endParaRPr lang="en-US" sz="3200" dirty="0"/>
          </a:p>
          <a:p>
            <a:r>
              <a:rPr lang="en-US" sz="3200" dirty="0"/>
              <a:t>1/2 and 1/3 rates</a:t>
            </a:r>
          </a:p>
          <a:p>
            <a:endParaRPr lang="en-US" sz="3200" dirty="0"/>
          </a:p>
          <a:p>
            <a:r>
              <a:rPr lang="en-US" sz="3200" dirty="0"/>
              <a:t>Data bits: </a:t>
            </a:r>
            <a:r>
              <a:rPr lang="en-US" sz="3200" dirty="0">
                <a:ea typeface="+mn-lt"/>
                <a:cs typeface="+mn-lt"/>
              </a:rPr>
              <a:t>32, 64, 128, 512, 256</a:t>
            </a:r>
            <a:endParaRPr lang="en-US" sz="3200" dirty="0"/>
          </a:p>
          <a:p>
            <a:endParaRPr lang="en-US" sz="3200" dirty="0"/>
          </a:p>
          <a:p>
            <a:r>
              <a:rPr lang="en-US" sz="3200" dirty="0"/>
              <a:t>Observed: 10, 50, </a:t>
            </a:r>
            <a:r>
              <a:rPr lang="en-US" sz="3200" dirty="0">
                <a:ea typeface="+mn-lt"/>
                <a:cs typeface="+mn-lt"/>
              </a:rPr>
              <a:t>60, 70, 80, 90, 100, 200, 300, 400, 500, 600, 700, 1000</a:t>
            </a:r>
            <a:endParaRPr lang="en-US" sz="3200" dirty="0"/>
          </a:p>
        </p:txBody>
      </p:sp>
    </p:spTree>
    <p:extLst>
      <p:ext uri="{BB962C8B-B14F-4D97-AF65-F5344CB8AC3E}">
        <p14:creationId xmlns:p14="http://schemas.microsoft.com/office/powerpoint/2010/main" val="3043955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normAutofit/>
          </a:bodyPr>
          <a:lstStyle/>
          <a:p>
            <a:r>
              <a:rPr lang="en-US"/>
              <a:t>Results on the Test set</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37</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pic>
        <p:nvPicPr>
          <p:cNvPr id="7" name="Picture 6" descr="A screenshot of a computer screen&#10;&#10;Description automatically generated">
            <a:extLst>
              <a:ext uri="{FF2B5EF4-FFF2-40B4-BE49-F238E27FC236}">
                <a16:creationId xmlns:a16="http://schemas.microsoft.com/office/drawing/2014/main" id="{012D31A1-5B72-E284-288D-40BA52EF4603}"/>
              </a:ext>
            </a:extLst>
          </p:cNvPr>
          <p:cNvPicPr>
            <a:picLocks noChangeAspect="1"/>
          </p:cNvPicPr>
          <p:nvPr/>
        </p:nvPicPr>
        <p:blipFill>
          <a:blip r:embed="rId3"/>
          <a:stretch>
            <a:fillRect/>
          </a:stretch>
        </p:blipFill>
        <p:spPr>
          <a:xfrm>
            <a:off x="708605" y="1776576"/>
            <a:ext cx="4678791" cy="3988982"/>
          </a:xfrm>
          <a:prstGeom prst="rect">
            <a:avLst/>
          </a:prstGeom>
        </p:spPr>
      </p:pic>
      <p:pic>
        <p:nvPicPr>
          <p:cNvPr id="8" name="Picture 7" descr="A screenshot of a graph&#10;&#10;Description automatically generated">
            <a:extLst>
              <a:ext uri="{FF2B5EF4-FFF2-40B4-BE49-F238E27FC236}">
                <a16:creationId xmlns:a16="http://schemas.microsoft.com/office/drawing/2014/main" id="{071109D0-AC30-464C-4CD4-236770B4AF81}"/>
              </a:ext>
            </a:extLst>
          </p:cNvPr>
          <p:cNvPicPr>
            <a:picLocks noChangeAspect="1"/>
          </p:cNvPicPr>
          <p:nvPr/>
        </p:nvPicPr>
        <p:blipFill>
          <a:blip r:embed="rId4"/>
          <a:stretch>
            <a:fillRect/>
          </a:stretch>
        </p:blipFill>
        <p:spPr>
          <a:xfrm>
            <a:off x="7494298" y="1291268"/>
            <a:ext cx="4439623" cy="4648120"/>
          </a:xfrm>
          <a:prstGeom prst="rect">
            <a:avLst/>
          </a:prstGeom>
        </p:spPr>
      </p:pic>
    </p:spTree>
    <p:extLst>
      <p:ext uri="{BB962C8B-B14F-4D97-AF65-F5344CB8AC3E}">
        <p14:creationId xmlns:p14="http://schemas.microsoft.com/office/powerpoint/2010/main" val="3710732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application&#10;&#10;Description automatically generated">
            <a:extLst>
              <a:ext uri="{FF2B5EF4-FFF2-40B4-BE49-F238E27FC236}">
                <a16:creationId xmlns:a16="http://schemas.microsoft.com/office/drawing/2014/main" id="{52E9F2F0-8EE3-2C32-7B9C-2847D88CBB5E}"/>
              </a:ext>
            </a:extLst>
          </p:cNvPr>
          <p:cNvPicPr>
            <a:picLocks noChangeAspect="1"/>
          </p:cNvPicPr>
          <p:nvPr/>
        </p:nvPicPr>
        <p:blipFill rotWithShape="1">
          <a:blip r:embed="rId3"/>
          <a:srcRect l="3626" t="1832" r="11958"/>
          <a:stretch/>
        </p:blipFill>
        <p:spPr>
          <a:xfrm>
            <a:off x="3345615" y="125597"/>
            <a:ext cx="8854134" cy="6732403"/>
          </a:xfrm>
          <a:prstGeom prst="rect">
            <a:avLst/>
          </a:prstGeom>
          <a:noFill/>
        </p:spPr>
      </p:pic>
      <p:sp>
        <p:nvSpPr>
          <p:cNvPr id="40" name="Title 39">
            <a:extLst>
              <a:ext uri="{FF2B5EF4-FFF2-40B4-BE49-F238E27FC236}">
                <a16:creationId xmlns:a16="http://schemas.microsoft.com/office/drawing/2014/main" id="{854A6ECD-9B0A-F64F-97AB-785593806236}"/>
              </a:ext>
            </a:extLst>
          </p:cNvPr>
          <p:cNvSpPr>
            <a:spLocks noGrp="1"/>
          </p:cNvSpPr>
          <p:nvPr>
            <p:ph type="title"/>
          </p:nvPr>
        </p:nvSpPr>
        <p:spPr>
          <a:xfrm>
            <a:off x="723901" y="732116"/>
            <a:ext cx="7153274" cy="768672"/>
          </a:xfrm>
        </p:spPr>
        <p:txBody>
          <a:bodyPr/>
          <a:lstStyle/>
          <a:p>
            <a:pPr lvl="1"/>
            <a:br>
              <a:rPr lang="en-GB" dirty="0"/>
            </a:br>
            <a:br>
              <a:rPr lang="en-GB" dirty="0"/>
            </a:br>
            <a:endParaRPr lang="en-DE"/>
          </a:p>
        </p:txBody>
      </p:sp>
      <p:sp>
        <p:nvSpPr>
          <p:cNvPr id="17" name="Rectangle 16">
            <a:extLst>
              <a:ext uri="{FF2B5EF4-FFF2-40B4-BE49-F238E27FC236}">
                <a16:creationId xmlns:a16="http://schemas.microsoft.com/office/drawing/2014/main" id="{976F880C-F074-10E1-8CF0-14329D0F3F14}"/>
              </a:ext>
            </a:extLst>
          </p:cNvPr>
          <p:cNvSpPr/>
          <p:nvPr/>
        </p:nvSpPr>
        <p:spPr>
          <a:xfrm>
            <a:off x="0" y="0"/>
            <a:ext cx="12199748" cy="6858000"/>
          </a:xfrm>
          <a:prstGeom prst="rect">
            <a:avLst/>
          </a:prstGeom>
          <a:gradFill flip="none" rotWithShape="1">
            <a:gsLst>
              <a:gs pos="0">
                <a:schemeClr val="accent3">
                  <a:lumMod val="0"/>
                  <a:alpha val="70819"/>
                </a:schemeClr>
              </a:gs>
              <a:gs pos="44000">
                <a:schemeClr val="accent3">
                  <a:lumMod val="15779"/>
                  <a:alpha val="42601"/>
                </a:schemeClr>
              </a:gs>
              <a:gs pos="100000">
                <a:schemeClr val="accent3">
                  <a:lumMod val="60000"/>
                  <a:lumOff val="40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Slide Number Placeholder 2">
            <a:extLst>
              <a:ext uri="{FF2B5EF4-FFF2-40B4-BE49-F238E27FC236}">
                <a16:creationId xmlns:a16="http://schemas.microsoft.com/office/drawing/2014/main" id="{21E25563-74EB-4C25-97F4-85C860B9D018}"/>
              </a:ext>
            </a:extLst>
          </p:cNvPr>
          <p:cNvSpPr>
            <a:spLocks noGrp="1"/>
          </p:cNvSpPr>
          <p:nvPr>
            <p:ph type="sldNum" sz="quarter" idx="4294967295"/>
          </p:nvPr>
        </p:nvSpPr>
        <p:spPr>
          <a:xfrm>
            <a:off x="0" y="0"/>
            <a:ext cx="468313" cy="723900"/>
          </a:xfrm>
          <a:prstGeom prst="rect">
            <a:avLst/>
          </a:prstGeom>
        </p:spPr>
        <p:txBody>
          <a:bodyPr/>
          <a:lstStyle/>
          <a:p>
            <a:fld id="{9A69120A-AD35-BF4E-86B6-DC451813AB24}" type="slidenum">
              <a:rPr lang="de-DE" smtClean="0"/>
              <a:pPr/>
              <a:t>38</a:t>
            </a:fld>
            <a:endParaRPr lang="de-DE"/>
          </a:p>
        </p:txBody>
      </p:sp>
      <p:sp>
        <p:nvSpPr>
          <p:cNvPr id="25" name="TextBox 24">
            <a:extLst>
              <a:ext uri="{FF2B5EF4-FFF2-40B4-BE49-F238E27FC236}">
                <a16:creationId xmlns:a16="http://schemas.microsoft.com/office/drawing/2014/main" id="{C45F533D-E800-AD44-AD8D-2B86F1E95CCD}"/>
              </a:ext>
            </a:extLst>
          </p:cNvPr>
          <p:cNvSpPr txBox="1"/>
          <p:nvPr/>
        </p:nvSpPr>
        <p:spPr>
          <a:xfrm>
            <a:off x="5166911" y="1101687"/>
            <a:ext cx="65" cy="184666"/>
          </a:xfrm>
          <a:prstGeom prst="rect">
            <a:avLst/>
          </a:prstGeom>
          <a:noFill/>
        </p:spPr>
        <p:txBody>
          <a:bodyPr wrap="none" lIns="0" tIns="0" rIns="0" bIns="0" rtlCol="0">
            <a:spAutoFit/>
          </a:bodyPr>
          <a:lstStyle/>
          <a:p>
            <a:pPr algn="l"/>
            <a:endParaRPr lang="en-DE" sz="1200"/>
          </a:p>
        </p:txBody>
      </p:sp>
      <p:pic>
        <p:nvPicPr>
          <p:cNvPr id="24" name="Grafik 7">
            <a:extLst>
              <a:ext uri="{FF2B5EF4-FFF2-40B4-BE49-F238E27FC236}">
                <a16:creationId xmlns:a16="http://schemas.microsoft.com/office/drawing/2014/main" id="{C7700BBB-D9C5-124A-A69F-C998DB027F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1167" y="0"/>
            <a:ext cx="4658581" cy="2241600"/>
          </a:xfrm>
          <a:prstGeom prst="rect">
            <a:avLst/>
          </a:prstGeom>
        </p:spPr>
      </p:pic>
      <p:sp>
        <p:nvSpPr>
          <p:cNvPr id="39" name="Footer Placeholder 1">
            <a:extLst>
              <a:ext uri="{FF2B5EF4-FFF2-40B4-BE49-F238E27FC236}">
                <a16:creationId xmlns:a16="http://schemas.microsoft.com/office/drawing/2014/main" id="{E1DC879F-A3DF-604C-BED2-7FFFE0016A2F}"/>
              </a:ext>
            </a:extLst>
          </p:cNvPr>
          <p:cNvSpPr txBox="1">
            <a:spLocks/>
          </p:cNvSpPr>
          <p:nvPr/>
        </p:nvSpPr>
        <p:spPr>
          <a:xfrm>
            <a:off x="738975" y="0"/>
            <a:ext cx="3556800" cy="723900"/>
          </a:xfrm>
          <a:prstGeom prst="rect">
            <a:avLst/>
          </a:prstGeom>
        </p:spPr>
        <p:txBody>
          <a:bodyPr vert="horz" lIns="0" tIns="0" rIns="0" bIns="0" rtlCol="0" anchor="ctr"/>
          <a:lstStyle>
            <a:defPPr>
              <a:defRPr lang="de-DE"/>
            </a:defPPr>
            <a:lvl1pPr marL="0" algn="l" defTabSz="914377" rtl="0" eaLnBrk="1" latinLnBrk="0" hangingPunct="1">
              <a:defRPr sz="10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7" name="TextBox 6">
            <a:extLst>
              <a:ext uri="{FF2B5EF4-FFF2-40B4-BE49-F238E27FC236}">
                <a16:creationId xmlns:a16="http://schemas.microsoft.com/office/drawing/2014/main" id="{F23455B6-244F-730D-C942-FD3DB01FBEC0}"/>
              </a:ext>
            </a:extLst>
          </p:cNvPr>
          <p:cNvSpPr txBox="1"/>
          <p:nvPr/>
        </p:nvSpPr>
        <p:spPr>
          <a:xfrm>
            <a:off x="819630" y="2202756"/>
            <a:ext cx="3573075" cy="11424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pPr>
            <a:r>
              <a:rPr lang="en-US" sz="3200" dirty="0">
                <a:solidFill>
                  <a:schemeClr val="bg1"/>
                </a:solidFill>
              </a:rPr>
              <a:t>Conclusion and Future Work</a:t>
            </a:r>
            <a:endParaRPr lang="en-US" dirty="0">
              <a:solidFill>
                <a:schemeClr val="bg1"/>
              </a:solidFill>
            </a:endParaRPr>
          </a:p>
        </p:txBody>
      </p:sp>
    </p:spTree>
    <p:extLst>
      <p:ext uri="{BB962C8B-B14F-4D97-AF65-F5344CB8AC3E}">
        <p14:creationId xmlns:p14="http://schemas.microsoft.com/office/powerpoint/2010/main" val="3112835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lstStyle/>
          <a:p>
            <a:r>
              <a:rPr lang="en-US"/>
              <a:t>Future Work </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39</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sp>
        <p:nvSpPr>
          <p:cNvPr id="8" name="TextBox 7">
            <a:extLst>
              <a:ext uri="{FF2B5EF4-FFF2-40B4-BE49-F238E27FC236}">
                <a16:creationId xmlns:a16="http://schemas.microsoft.com/office/drawing/2014/main" id="{52C9D8CD-4D4C-3991-E687-7F1959B1BF78}"/>
              </a:ext>
            </a:extLst>
          </p:cNvPr>
          <p:cNvSpPr txBox="1"/>
          <p:nvPr/>
        </p:nvSpPr>
        <p:spPr>
          <a:xfrm>
            <a:off x="517584" y="4737339"/>
            <a:ext cx="42988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Soft Decoding </a:t>
            </a:r>
          </a:p>
        </p:txBody>
      </p:sp>
      <p:sp>
        <p:nvSpPr>
          <p:cNvPr id="10" name="TextBox 9">
            <a:extLst>
              <a:ext uri="{FF2B5EF4-FFF2-40B4-BE49-F238E27FC236}">
                <a16:creationId xmlns:a16="http://schemas.microsoft.com/office/drawing/2014/main" id="{7E12DBCB-82F9-5152-07B6-0862BB15510F}"/>
              </a:ext>
            </a:extLst>
          </p:cNvPr>
          <p:cNvSpPr txBox="1"/>
          <p:nvPr/>
        </p:nvSpPr>
        <p:spPr>
          <a:xfrm>
            <a:off x="4205377" y="4672641"/>
            <a:ext cx="42988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Neural Network Based FEC</a:t>
            </a:r>
          </a:p>
        </p:txBody>
      </p:sp>
      <p:sp>
        <p:nvSpPr>
          <p:cNvPr id="11" name="TextBox 10">
            <a:extLst>
              <a:ext uri="{FF2B5EF4-FFF2-40B4-BE49-F238E27FC236}">
                <a16:creationId xmlns:a16="http://schemas.microsoft.com/office/drawing/2014/main" id="{8BB3F329-782E-0D86-E417-8A8BB79063E1}"/>
              </a:ext>
            </a:extLst>
          </p:cNvPr>
          <p:cNvSpPr txBox="1"/>
          <p:nvPr/>
        </p:nvSpPr>
        <p:spPr>
          <a:xfrm>
            <a:off x="9014602" y="4730149"/>
            <a:ext cx="42988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Expand scope of model</a:t>
            </a:r>
          </a:p>
        </p:txBody>
      </p:sp>
      <p:pic>
        <p:nvPicPr>
          <p:cNvPr id="12" name="Picture 11" descr="A diagram of a star&#10;&#10;Description automatically generated">
            <a:extLst>
              <a:ext uri="{FF2B5EF4-FFF2-40B4-BE49-F238E27FC236}">
                <a16:creationId xmlns:a16="http://schemas.microsoft.com/office/drawing/2014/main" id="{34FE2ADD-7039-608E-26AC-C263764E9F9A}"/>
              </a:ext>
            </a:extLst>
          </p:cNvPr>
          <p:cNvPicPr>
            <a:picLocks noChangeAspect="1"/>
          </p:cNvPicPr>
          <p:nvPr/>
        </p:nvPicPr>
        <p:blipFill>
          <a:blip r:embed="rId3"/>
          <a:stretch>
            <a:fillRect/>
          </a:stretch>
        </p:blipFill>
        <p:spPr>
          <a:xfrm>
            <a:off x="1438" y="1861150"/>
            <a:ext cx="3886198" cy="2869720"/>
          </a:xfrm>
          <a:prstGeom prst="rect">
            <a:avLst/>
          </a:prstGeom>
        </p:spPr>
      </p:pic>
      <p:pic>
        <p:nvPicPr>
          <p:cNvPr id="13" name="Picture 12" descr="A graph of different colored lines&#10;&#10;Description automatically generated">
            <a:extLst>
              <a:ext uri="{FF2B5EF4-FFF2-40B4-BE49-F238E27FC236}">
                <a16:creationId xmlns:a16="http://schemas.microsoft.com/office/drawing/2014/main" id="{A2130C5E-8090-3D9B-418A-411393D7848F}"/>
              </a:ext>
            </a:extLst>
          </p:cNvPr>
          <p:cNvPicPr>
            <a:picLocks noChangeAspect="1"/>
          </p:cNvPicPr>
          <p:nvPr/>
        </p:nvPicPr>
        <p:blipFill>
          <a:blip r:embed="rId4"/>
          <a:stretch>
            <a:fillRect/>
          </a:stretch>
        </p:blipFill>
        <p:spPr>
          <a:xfrm>
            <a:off x="3955997" y="2209360"/>
            <a:ext cx="4280005" cy="2080692"/>
          </a:xfrm>
          <a:prstGeom prst="rect">
            <a:avLst/>
          </a:prstGeom>
        </p:spPr>
      </p:pic>
      <p:pic>
        <p:nvPicPr>
          <p:cNvPr id="7" name="Picture 6">
            <a:extLst>
              <a:ext uri="{FF2B5EF4-FFF2-40B4-BE49-F238E27FC236}">
                <a16:creationId xmlns:a16="http://schemas.microsoft.com/office/drawing/2014/main" id="{85056F92-D855-2CA7-21CF-F24E7490B64F}"/>
              </a:ext>
            </a:extLst>
          </p:cNvPr>
          <p:cNvPicPr>
            <a:picLocks noChangeAspect="1"/>
          </p:cNvPicPr>
          <p:nvPr/>
        </p:nvPicPr>
        <p:blipFill>
          <a:blip r:embed="rId5"/>
          <a:stretch>
            <a:fillRect/>
          </a:stretch>
        </p:blipFill>
        <p:spPr>
          <a:xfrm>
            <a:off x="8613476" y="2319176"/>
            <a:ext cx="3404558" cy="1874593"/>
          </a:xfrm>
          <a:prstGeom prst="rect">
            <a:avLst/>
          </a:prstGeom>
        </p:spPr>
      </p:pic>
    </p:spTree>
    <p:extLst>
      <p:ext uri="{BB962C8B-B14F-4D97-AF65-F5344CB8AC3E}">
        <p14:creationId xmlns:p14="http://schemas.microsoft.com/office/powerpoint/2010/main" val="4028958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00603" y="2586241"/>
            <a:ext cx="5111750" cy="1204912"/>
          </a:xfrm>
        </p:spPr>
        <p:txBody>
          <a:bodyPr/>
          <a:lstStyle/>
          <a:p>
            <a:r>
              <a:rPr lang="en-US"/>
              <a:t>The Challenge </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4</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pic>
        <p:nvPicPr>
          <p:cNvPr id="7" name="Picture 6" descr="A group of yellow and purple squares&#10;&#10;Description automatically generated">
            <a:extLst>
              <a:ext uri="{FF2B5EF4-FFF2-40B4-BE49-F238E27FC236}">
                <a16:creationId xmlns:a16="http://schemas.microsoft.com/office/drawing/2014/main" id="{DC1842D9-68B9-4EB9-F17A-0B1D72F7F677}"/>
              </a:ext>
            </a:extLst>
          </p:cNvPr>
          <p:cNvPicPr>
            <a:picLocks noChangeAspect="1"/>
          </p:cNvPicPr>
          <p:nvPr/>
        </p:nvPicPr>
        <p:blipFill>
          <a:blip r:embed="rId3"/>
          <a:stretch>
            <a:fillRect/>
          </a:stretch>
        </p:blipFill>
        <p:spPr>
          <a:xfrm>
            <a:off x="3560619" y="228722"/>
            <a:ext cx="5888181" cy="6546029"/>
          </a:xfrm>
          <a:prstGeom prst="rect">
            <a:avLst/>
          </a:prstGeom>
        </p:spPr>
      </p:pic>
    </p:spTree>
    <p:extLst>
      <p:ext uri="{BB962C8B-B14F-4D97-AF65-F5344CB8AC3E}">
        <p14:creationId xmlns:p14="http://schemas.microsoft.com/office/powerpoint/2010/main" val="2399987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626" y="-325135"/>
            <a:ext cx="5111750" cy="1204912"/>
          </a:xfrm>
        </p:spPr>
        <p:txBody>
          <a:bodyPr/>
          <a:lstStyle/>
          <a:p>
            <a:r>
              <a:rPr lang="en-US"/>
              <a:t>References</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40</a:t>
            </a:fld>
            <a:endParaRPr lang="en-US" dirty="0"/>
          </a:p>
        </p:txBody>
      </p:sp>
      <p:pic>
        <p:nvPicPr>
          <p:cNvPr id="3" name="Picture 2" descr="A blue text on a white background&#10;&#10;Description automatically generated">
            <a:extLst>
              <a:ext uri="{FF2B5EF4-FFF2-40B4-BE49-F238E27FC236}">
                <a16:creationId xmlns:a16="http://schemas.microsoft.com/office/drawing/2014/main" id="{28CD8B3E-93C8-F5BE-18F9-494E23F67D55}"/>
              </a:ext>
            </a:extLst>
          </p:cNvPr>
          <p:cNvPicPr>
            <a:picLocks noChangeAspect="1"/>
          </p:cNvPicPr>
          <p:nvPr/>
        </p:nvPicPr>
        <p:blipFill>
          <a:blip r:embed="rId2"/>
          <a:stretch>
            <a:fillRect/>
          </a:stretch>
        </p:blipFill>
        <p:spPr>
          <a:xfrm>
            <a:off x="9450081" y="-1558"/>
            <a:ext cx="2743200" cy="880376"/>
          </a:xfrm>
          <a:prstGeom prst="rect">
            <a:avLst/>
          </a:prstGeom>
        </p:spPr>
      </p:pic>
      <p:sp>
        <p:nvSpPr>
          <p:cNvPr id="9" name="TextBox 8">
            <a:extLst>
              <a:ext uri="{FF2B5EF4-FFF2-40B4-BE49-F238E27FC236}">
                <a16:creationId xmlns:a16="http://schemas.microsoft.com/office/drawing/2014/main" id="{FDE97E22-2AD0-3A38-CBB6-BB48F99D6796}"/>
              </a:ext>
            </a:extLst>
          </p:cNvPr>
          <p:cNvSpPr txBox="1"/>
          <p:nvPr/>
        </p:nvSpPr>
        <p:spPr>
          <a:xfrm>
            <a:off x="3047999" y="761999"/>
            <a:ext cx="4777796" cy="6093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ea typeface="+mn-lt"/>
                <a:cs typeface="+mn-lt"/>
              </a:rPr>
              <a:t>Valembois</a:t>
            </a:r>
            <a:r>
              <a:rPr lang="en-US" sz="1400" dirty="0">
                <a:ea typeface="+mn-lt"/>
                <a:cs typeface="+mn-lt"/>
              </a:rPr>
              <a:t>, A., 2001. Detection and recognition of a binary linear code. </a:t>
            </a:r>
            <a:r>
              <a:rPr lang="en-US" sz="1400" i="1" dirty="0">
                <a:ea typeface="+mn-lt"/>
                <a:cs typeface="+mn-lt"/>
              </a:rPr>
              <a:t>Discrete Applied Mathematics</a:t>
            </a:r>
            <a:r>
              <a:rPr lang="en-US" sz="1400" dirty="0">
                <a:ea typeface="+mn-lt"/>
                <a:cs typeface="+mn-lt"/>
              </a:rPr>
              <a:t>, </a:t>
            </a:r>
            <a:r>
              <a:rPr lang="en-US" sz="1400" i="1" dirty="0">
                <a:ea typeface="+mn-lt"/>
                <a:cs typeface="+mn-lt"/>
              </a:rPr>
              <a:t>111</a:t>
            </a:r>
            <a:r>
              <a:rPr lang="en-US" sz="1400" dirty="0">
                <a:ea typeface="+mn-lt"/>
                <a:cs typeface="+mn-lt"/>
              </a:rPr>
              <a:t>(1-2), pp.199-218.</a:t>
            </a:r>
            <a:endParaRPr lang="en-US" sz="1400"/>
          </a:p>
          <a:p>
            <a:br>
              <a:rPr lang="en-US" sz="1400" dirty="0"/>
            </a:br>
            <a:r>
              <a:rPr lang="en-US" sz="1400" err="1">
                <a:ea typeface="+mn-lt"/>
                <a:cs typeface="+mn-lt"/>
              </a:rPr>
              <a:t>Cluzeau</a:t>
            </a:r>
            <a:r>
              <a:rPr lang="en-US" sz="1400" dirty="0">
                <a:ea typeface="+mn-lt"/>
                <a:cs typeface="+mn-lt"/>
              </a:rPr>
              <a:t>, M., 2006. </a:t>
            </a:r>
            <a:r>
              <a:rPr lang="en-US" sz="1400" i="1" dirty="0">
                <a:ea typeface="+mn-lt"/>
                <a:cs typeface="+mn-lt"/>
              </a:rPr>
              <a:t>Reconstruction d'un </a:t>
            </a:r>
            <a:r>
              <a:rPr lang="en-US" sz="1400" i="1" err="1">
                <a:ea typeface="+mn-lt"/>
                <a:cs typeface="+mn-lt"/>
              </a:rPr>
              <a:t>schéma</a:t>
            </a:r>
            <a:r>
              <a:rPr lang="en-US" sz="1400" i="1" dirty="0">
                <a:ea typeface="+mn-lt"/>
                <a:cs typeface="+mn-lt"/>
              </a:rPr>
              <a:t> de </a:t>
            </a:r>
            <a:r>
              <a:rPr lang="en-US" sz="1400" i="1" err="1">
                <a:ea typeface="+mn-lt"/>
                <a:cs typeface="+mn-lt"/>
              </a:rPr>
              <a:t>codage</a:t>
            </a:r>
            <a:r>
              <a:rPr lang="en-US" sz="1400" dirty="0">
                <a:ea typeface="+mn-lt"/>
                <a:cs typeface="+mn-lt"/>
              </a:rPr>
              <a:t> (Doctoral dissertation, Ecole Polytechnique X).</a:t>
            </a:r>
            <a:endParaRPr lang="en-US" sz="1400"/>
          </a:p>
          <a:p>
            <a:br>
              <a:rPr lang="en-US" sz="1400" dirty="0"/>
            </a:br>
            <a:r>
              <a:rPr lang="en-US" sz="1400" dirty="0" err="1">
                <a:ea typeface="+mn-lt"/>
                <a:cs typeface="+mn-lt"/>
              </a:rPr>
              <a:t>Cluzeau</a:t>
            </a:r>
            <a:r>
              <a:rPr lang="en-US" sz="1400" dirty="0">
                <a:ea typeface="+mn-lt"/>
                <a:cs typeface="+mn-lt"/>
              </a:rPr>
              <a:t>, M. and </a:t>
            </a:r>
            <a:r>
              <a:rPr lang="en-US" sz="1400" dirty="0" err="1">
                <a:ea typeface="+mn-lt"/>
                <a:cs typeface="+mn-lt"/>
              </a:rPr>
              <a:t>Finiasz</a:t>
            </a:r>
            <a:r>
              <a:rPr lang="en-US" sz="1400" dirty="0">
                <a:ea typeface="+mn-lt"/>
                <a:cs typeface="+mn-lt"/>
              </a:rPr>
              <a:t>, M., 2009, June. Recovering a code's length and synchronization from a noisy intercepted bitstream. In </a:t>
            </a:r>
            <a:r>
              <a:rPr lang="en-US" sz="1400" i="1" dirty="0">
                <a:ea typeface="+mn-lt"/>
                <a:cs typeface="+mn-lt"/>
              </a:rPr>
              <a:t>2009 IEEE International Symposium on Information Theory</a:t>
            </a:r>
            <a:r>
              <a:rPr lang="en-US" sz="1400" dirty="0">
                <a:ea typeface="+mn-lt"/>
                <a:cs typeface="+mn-lt"/>
              </a:rPr>
              <a:t> (pp. 2737-2741). IEEE.</a:t>
            </a:r>
            <a:br>
              <a:rPr lang="en-US" sz="1400" dirty="0">
                <a:ea typeface="+mn-lt"/>
                <a:cs typeface="+mn-lt"/>
              </a:rPr>
            </a:br>
            <a:br>
              <a:rPr lang="en-US" sz="1400" dirty="0"/>
            </a:br>
            <a:r>
              <a:rPr lang="en-US" sz="1400" dirty="0">
                <a:ea typeface="+mn-lt"/>
                <a:cs typeface="+mn-lt"/>
              </a:rPr>
              <a:t>Wang, P., Guan, Y.L., Wang, L. and Cheng, P., 2023. Fast Blind Recovery of Linear Block Codes over Noisy Channels. </a:t>
            </a:r>
            <a:r>
              <a:rPr lang="en-US" sz="1400" i="1" dirty="0" err="1">
                <a:ea typeface="+mn-lt"/>
                <a:cs typeface="+mn-lt"/>
              </a:rPr>
              <a:t>arXiv</a:t>
            </a:r>
            <a:r>
              <a:rPr lang="en-US" sz="1400" i="1" dirty="0">
                <a:ea typeface="+mn-lt"/>
                <a:cs typeface="+mn-lt"/>
              </a:rPr>
              <a:t> preprint arXiv:2305.04190</a:t>
            </a:r>
            <a:r>
              <a:rPr lang="en-US" sz="1400" dirty="0">
                <a:ea typeface="+mn-lt"/>
                <a:cs typeface="+mn-lt"/>
              </a:rPr>
              <a:t>.</a:t>
            </a:r>
            <a:br>
              <a:rPr lang="en-US" sz="1400" dirty="0">
                <a:ea typeface="+mn-lt"/>
                <a:cs typeface="+mn-lt"/>
              </a:rPr>
            </a:br>
            <a:endParaRPr lang="en-US" sz="1400" dirty="0"/>
          </a:p>
          <a:p>
            <a:r>
              <a:rPr lang="en-US" sz="1400" dirty="0">
                <a:solidFill>
                  <a:srgbClr val="222222"/>
                </a:solidFill>
                <a:latin typeface="Arial"/>
                <a:cs typeface="Arial"/>
              </a:rPr>
              <a:t>Mei, F., Chen, H. and Lei, Y., 2021. Blind recognition of forward error correction codes based on recurrent neural network. </a:t>
            </a:r>
            <a:r>
              <a:rPr lang="en-US" sz="1400" i="1" dirty="0">
                <a:solidFill>
                  <a:srgbClr val="222222"/>
                </a:solidFill>
                <a:latin typeface="Arial"/>
                <a:cs typeface="Arial"/>
              </a:rPr>
              <a:t>Sensors</a:t>
            </a:r>
            <a:r>
              <a:rPr lang="en-US" sz="1400" dirty="0">
                <a:solidFill>
                  <a:srgbClr val="222222"/>
                </a:solidFill>
                <a:latin typeface="Arial"/>
                <a:cs typeface="Arial"/>
              </a:rPr>
              <a:t>, </a:t>
            </a:r>
            <a:r>
              <a:rPr lang="en-US" sz="1400" i="1" dirty="0">
                <a:solidFill>
                  <a:srgbClr val="222222"/>
                </a:solidFill>
                <a:latin typeface="Arial"/>
                <a:cs typeface="Arial"/>
              </a:rPr>
              <a:t>21</a:t>
            </a:r>
            <a:r>
              <a:rPr lang="en-US" sz="1400" dirty="0">
                <a:solidFill>
                  <a:srgbClr val="222222"/>
                </a:solidFill>
                <a:latin typeface="Arial"/>
                <a:cs typeface="Arial"/>
              </a:rPr>
              <a:t>(11), p.3884.</a:t>
            </a:r>
            <a:endParaRPr lang="en-US" sz="1400" dirty="0"/>
          </a:p>
          <a:p>
            <a:br>
              <a:rPr lang="en-US" dirty="0"/>
            </a:br>
            <a:r>
              <a:rPr lang="en-US" sz="1400" dirty="0">
                <a:ea typeface="+mn-lt"/>
                <a:cs typeface="+mn-lt"/>
              </a:rPr>
              <a:t>Jiang, Yihan, </a:t>
            </a:r>
            <a:r>
              <a:rPr lang="en-US" sz="1400" dirty="0" err="1">
                <a:ea typeface="+mn-lt"/>
                <a:cs typeface="+mn-lt"/>
              </a:rPr>
              <a:t>Hyeji</a:t>
            </a:r>
            <a:r>
              <a:rPr lang="en-US" sz="1400" dirty="0">
                <a:ea typeface="+mn-lt"/>
                <a:cs typeface="+mn-lt"/>
              </a:rPr>
              <a:t> Kim, Himanshu Asnani, Sreeram Kannan, </a:t>
            </a:r>
            <a:r>
              <a:rPr lang="en-US" sz="1400" dirty="0" err="1">
                <a:ea typeface="+mn-lt"/>
                <a:cs typeface="+mn-lt"/>
              </a:rPr>
              <a:t>Sewoong</a:t>
            </a:r>
            <a:r>
              <a:rPr lang="en-US" sz="1400" dirty="0">
                <a:ea typeface="+mn-lt"/>
                <a:cs typeface="+mn-lt"/>
              </a:rPr>
              <a:t> Oh, and Pramod Viswanath. "Turbo autoencoder: Deep learning based channel codes for point-to-point communication channels." </a:t>
            </a:r>
            <a:r>
              <a:rPr lang="en-US" sz="1400" i="1" dirty="0">
                <a:ea typeface="+mn-lt"/>
                <a:cs typeface="+mn-lt"/>
              </a:rPr>
              <a:t>Advances in neural information processing systems</a:t>
            </a:r>
            <a:r>
              <a:rPr lang="en-US" sz="1400" dirty="0">
                <a:ea typeface="+mn-lt"/>
                <a:cs typeface="+mn-lt"/>
              </a:rPr>
              <a:t> 32 (2019).</a:t>
            </a:r>
            <a:br>
              <a:rPr lang="en-US" dirty="0"/>
            </a:br>
            <a:br>
              <a:rPr lang="en-US" dirty="0"/>
            </a:br>
            <a:endParaRPr lang="en-US"/>
          </a:p>
        </p:txBody>
      </p:sp>
    </p:spTree>
    <p:extLst>
      <p:ext uri="{BB962C8B-B14F-4D97-AF65-F5344CB8AC3E}">
        <p14:creationId xmlns:p14="http://schemas.microsoft.com/office/powerpoint/2010/main" val="323750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1AB9EB7F-E6BB-774A-95E6-4C1705BE64F9}"/>
              </a:ext>
            </a:extLst>
          </p:cNvPr>
          <p:cNvPicPr>
            <a:picLocks noGrp="1" noChangeAspect="1"/>
          </p:cNvPicPr>
          <p:nvPr>
            <p:ph type="pic" sz="quarter" idx="13"/>
          </p:nvPr>
        </p:nvPicPr>
        <p:blipFill rotWithShape="1">
          <a:blip r:embed="rId2"/>
          <a:srcRect t="7" b="7"/>
          <a:stretch>
            <a:fillRect/>
          </a:stretch>
        </p:blipFill>
        <p:spPr>
          <a:xfrm>
            <a:off x="3068" y="-1103"/>
            <a:ext cx="12193200" cy="6858000"/>
          </a:xfrm>
        </p:spPr>
      </p:pic>
      <p:sp>
        <p:nvSpPr>
          <p:cNvPr id="3" name="Title 2">
            <a:extLst>
              <a:ext uri="{FF2B5EF4-FFF2-40B4-BE49-F238E27FC236}">
                <a16:creationId xmlns:a16="http://schemas.microsoft.com/office/drawing/2014/main" id="{63248067-654E-D14F-B16F-FEDEBD3ED569}"/>
              </a:ext>
            </a:extLst>
          </p:cNvPr>
          <p:cNvSpPr>
            <a:spLocks noGrp="1"/>
          </p:cNvSpPr>
          <p:nvPr>
            <p:ph type="title"/>
          </p:nvPr>
        </p:nvSpPr>
        <p:spPr>
          <a:xfrm>
            <a:off x="364573" y="221795"/>
            <a:ext cx="7627197" cy="914096"/>
          </a:xfrm>
        </p:spPr>
        <p:txBody>
          <a:bodyPr/>
          <a:lstStyle/>
          <a:p>
            <a:r>
              <a:rPr lang="de-DE" dirty="0" err="1">
                <a:solidFill>
                  <a:schemeClr val="accent1"/>
                </a:solidFill>
              </a:rPr>
              <a:t>Thank</a:t>
            </a:r>
            <a:r>
              <a:rPr lang="de-DE" dirty="0">
                <a:solidFill>
                  <a:schemeClr val="accent1"/>
                </a:solidFill>
              </a:rPr>
              <a:t> </a:t>
            </a:r>
            <a:r>
              <a:rPr lang="de-DE" dirty="0" err="1">
                <a:solidFill>
                  <a:schemeClr val="accent1"/>
                </a:solidFill>
              </a:rPr>
              <a:t>you</a:t>
            </a:r>
            <a:r>
              <a:rPr lang="de-DE" dirty="0">
                <a:solidFill>
                  <a:schemeClr val="accent1"/>
                </a:solidFill>
              </a:rPr>
              <a:t>!!</a:t>
            </a:r>
            <a:endParaRPr lang="de-DE" dirty="0">
              <a:solidFill>
                <a:schemeClr val="accent1"/>
              </a:solidFill>
              <a:cs typeface="Calibri Light"/>
            </a:endParaRPr>
          </a:p>
        </p:txBody>
      </p:sp>
      <p:sp>
        <p:nvSpPr>
          <p:cNvPr id="12" name="Shape 76">
            <a:extLst>
              <a:ext uri="{FF2B5EF4-FFF2-40B4-BE49-F238E27FC236}">
                <a16:creationId xmlns:a16="http://schemas.microsoft.com/office/drawing/2014/main" id="{6B42CB64-6AD2-4A4F-9F7E-5C1C2E38E9A5}"/>
              </a:ext>
            </a:extLst>
          </p:cNvPr>
          <p:cNvSpPr txBox="1"/>
          <p:nvPr/>
        </p:nvSpPr>
        <p:spPr>
          <a:xfrm>
            <a:off x="716154" y="6442021"/>
            <a:ext cx="2841301"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defRPr sz="1400">
                <a:latin typeface="Avenir"/>
                <a:ea typeface="Avenir"/>
                <a:cs typeface="Avenir"/>
                <a:sym typeface="Avenir Roman"/>
              </a:defRPr>
            </a:pPr>
            <a:r>
              <a:rPr lang="de-DE" sz="1000" kern="900" spc="50" dirty="0">
                <a:latin typeface="+mn-lt"/>
              </a:rPr>
              <a:t>DEDRONE.COM</a:t>
            </a:r>
            <a:endParaRPr lang="de-DE" sz="1000" spc="50" dirty="0">
              <a:latin typeface="+mn-lt"/>
            </a:endParaRPr>
          </a:p>
        </p:txBody>
      </p:sp>
      <p:sp>
        <p:nvSpPr>
          <p:cNvPr id="8" name="Text Placeholder 7">
            <a:extLst>
              <a:ext uri="{FF2B5EF4-FFF2-40B4-BE49-F238E27FC236}">
                <a16:creationId xmlns:a16="http://schemas.microsoft.com/office/drawing/2014/main" id="{8225B050-9293-62FC-971C-9F56A278E0F6}"/>
              </a:ext>
            </a:extLst>
          </p:cNvPr>
          <p:cNvSpPr>
            <a:spLocks noGrp="1"/>
          </p:cNvSpPr>
          <p:nvPr>
            <p:ph type="body" sz="quarter" idx="12"/>
          </p:nvPr>
        </p:nvSpPr>
        <p:spPr>
          <a:xfrm>
            <a:off x="2708496" y="1113301"/>
            <a:ext cx="5377661" cy="5009577"/>
          </a:xfrm>
        </p:spPr>
        <p:txBody>
          <a:bodyPr vert="horz" wrap="square" lIns="91440" tIns="45720" rIns="91440" bIns="45720" rtlCol="0" anchor="t">
            <a:spAutoFit/>
          </a:bodyPr>
          <a:lstStyle/>
          <a:p>
            <a:r>
              <a:rPr lang="en-US" sz="2800" dirty="0">
                <a:solidFill>
                  <a:srgbClr val="00B0F0"/>
                </a:solidFill>
                <a:cs typeface="Calibri"/>
              </a:rPr>
              <a:t>We are hiring! If you are interested in ML and RF reverse engineering, reach out!! </a:t>
            </a:r>
            <a:endParaRPr lang="en-US" sz="2800" dirty="0">
              <a:solidFill>
                <a:schemeClr val="bg1"/>
              </a:solidFill>
              <a:cs typeface="Calibri"/>
            </a:endParaRPr>
          </a:p>
          <a:p>
            <a:endParaRPr lang="en-US" sz="2800" dirty="0">
              <a:solidFill>
                <a:srgbClr val="00B0F0"/>
              </a:solidFill>
              <a:cs typeface="Calibri"/>
            </a:endParaRPr>
          </a:p>
          <a:p>
            <a:r>
              <a:rPr lang="en-US" sz="3600" dirty="0">
                <a:solidFill>
                  <a:schemeClr val="bg1"/>
                </a:solidFill>
                <a:cs typeface="Calibri"/>
              </a:rPr>
              <a:t>Twitter @learnerofmath</a:t>
            </a:r>
            <a:br>
              <a:rPr lang="en-US" sz="3600" dirty="0">
                <a:solidFill>
                  <a:schemeClr val="bg1"/>
                </a:solidFill>
                <a:cs typeface="Calibri"/>
              </a:rPr>
            </a:br>
            <a:endParaRPr lang="en-US" sz="3600" dirty="0">
              <a:solidFill>
                <a:schemeClr val="bg1"/>
              </a:solidFill>
              <a:cs typeface="Calibri"/>
            </a:endParaRPr>
          </a:p>
          <a:p>
            <a:r>
              <a:rPr lang="en-US" sz="3600" dirty="0">
                <a:solidFill>
                  <a:schemeClr val="bg1"/>
                </a:solidFill>
                <a:cs typeface="Calibri"/>
              </a:rPr>
              <a:t>linkedin.com/in/</a:t>
            </a:r>
            <a:r>
              <a:rPr lang="en-US" sz="3600" err="1">
                <a:solidFill>
                  <a:schemeClr val="bg1"/>
                </a:solidFill>
                <a:cs typeface="Calibri"/>
              </a:rPr>
              <a:t>rafael</a:t>
            </a:r>
            <a:r>
              <a:rPr lang="en-US" sz="3600" dirty="0">
                <a:solidFill>
                  <a:schemeClr val="bg1"/>
                </a:solidFill>
                <a:cs typeface="Calibri"/>
              </a:rPr>
              <a:t>-turner</a:t>
            </a:r>
            <a:br>
              <a:rPr lang="en-US" sz="2000" dirty="0">
                <a:solidFill>
                  <a:schemeClr val="bg1"/>
                </a:solidFill>
                <a:cs typeface="Calibri"/>
              </a:rPr>
            </a:br>
            <a:endParaRPr lang="en-US" sz="2000" dirty="0">
              <a:solidFill>
                <a:schemeClr val="bg1"/>
              </a:solidFill>
              <a:cs typeface="Calibri"/>
            </a:endParaRPr>
          </a:p>
          <a:p>
            <a:br>
              <a:rPr lang="en-US" dirty="0">
                <a:solidFill>
                  <a:schemeClr val="bg1"/>
                </a:solidFill>
                <a:cs typeface="Calibri"/>
              </a:rPr>
            </a:br>
            <a:br>
              <a:rPr lang="en-US" dirty="0">
                <a:solidFill>
                  <a:schemeClr val="bg1"/>
                </a:solidFill>
                <a:cs typeface="Calibri"/>
              </a:rPr>
            </a:br>
            <a:endParaRPr lang="en-US" dirty="0">
              <a:solidFill>
                <a:schemeClr val="bg1"/>
              </a:solidFill>
              <a:cs typeface="Calibri"/>
            </a:endParaRPr>
          </a:p>
        </p:txBody>
      </p:sp>
    </p:spTree>
    <p:extLst>
      <p:ext uri="{BB962C8B-B14F-4D97-AF65-F5344CB8AC3E}">
        <p14:creationId xmlns:p14="http://schemas.microsoft.com/office/powerpoint/2010/main" val="1103237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application&#10;&#10;Description automatically generated">
            <a:extLst>
              <a:ext uri="{FF2B5EF4-FFF2-40B4-BE49-F238E27FC236}">
                <a16:creationId xmlns:a16="http://schemas.microsoft.com/office/drawing/2014/main" id="{52E9F2F0-8EE3-2C32-7B9C-2847D88CBB5E}"/>
              </a:ext>
            </a:extLst>
          </p:cNvPr>
          <p:cNvPicPr>
            <a:picLocks noChangeAspect="1"/>
          </p:cNvPicPr>
          <p:nvPr/>
        </p:nvPicPr>
        <p:blipFill rotWithShape="1">
          <a:blip r:embed="rId3"/>
          <a:srcRect l="3626" t="1832" r="11958"/>
          <a:stretch/>
        </p:blipFill>
        <p:spPr>
          <a:xfrm>
            <a:off x="3345615" y="125597"/>
            <a:ext cx="8854134" cy="6732403"/>
          </a:xfrm>
          <a:prstGeom prst="rect">
            <a:avLst/>
          </a:prstGeom>
          <a:noFill/>
        </p:spPr>
      </p:pic>
      <p:sp>
        <p:nvSpPr>
          <p:cNvPr id="40" name="Title 39">
            <a:extLst>
              <a:ext uri="{FF2B5EF4-FFF2-40B4-BE49-F238E27FC236}">
                <a16:creationId xmlns:a16="http://schemas.microsoft.com/office/drawing/2014/main" id="{854A6ECD-9B0A-F64F-97AB-785593806236}"/>
              </a:ext>
            </a:extLst>
          </p:cNvPr>
          <p:cNvSpPr>
            <a:spLocks noGrp="1"/>
          </p:cNvSpPr>
          <p:nvPr>
            <p:ph type="title"/>
          </p:nvPr>
        </p:nvSpPr>
        <p:spPr>
          <a:xfrm>
            <a:off x="723901" y="732116"/>
            <a:ext cx="7153274" cy="768672"/>
          </a:xfrm>
        </p:spPr>
        <p:txBody>
          <a:bodyPr/>
          <a:lstStyle/>
          <a:p>
            <a:pPr lvl="1"/>
            <a:br>
              <a:rPr lang="en-GB" dirty="0"/>
            </a:br>
            <a:br>
              <a:rPr lang="en-GB" dirty="0"/>
            </a:br>
            <a:endParaRPr lang="en-DE"/>
          </a:p>
        </p:txBody>
      </p:sp>
      <p:sp>
        <p:nvSpPr>
          <p:cNvPr id="17" name="Rectangle 16">
            <a:extLst>
              <a:ext uri="{FF2B5EF4-FFF2-40B4-BE49-F238E27FC236}">
                <a16:creationId xmlns:a16="http://schemas.microsoft.com/office/drawing/2014/main" id="{976F880C-F074-10E1-8CF0-14329D0F3F14}"/>
              </a:ext>
            </a:extLst>
          </p:cNvPr>
          <p:cNvSpPr/>
          <p:nvPr/>
        </p:nvSpPr>
        <p:spPr>
          <a:xfrm>
            <a:off x="0" y="0"/>
            <a:ext cx="12199748" cy="6858000"/>
          </a:xfrm>
          <a:prstGeom prst="rect">
            <a:avLst/>
          </a:prstGeom>
          <a:gradFill flip="none" rotWithShape="1">
            <a:gsLst>
              <a:gs pos="0">
                <a:schemeClr val="accent3">
                  <a:lumMod val="0"/>
                  <a:alpha val="70819"/>
                </a:schemeClr>
              </a:gs>
              <a:gs pos="44000">
                <a:schemeClr val="accent3">
                  <a:lumMod val="15779"/>
                  <a:alpha val="42601"/>
                </a:schemeClr>
              </a:gs>
              <a:gs pos="100000">
                <a:schemeClr val="accent3">
                  <a:lumMod val="60000"/>
                  <a:lumOff val="40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Slide Number Placeholder 2">
            <a:extLst>
              <a:ext uri="{FF2B5EF4-FFF2-40B4-BE49-F238E27FC236}">
                <a16:creationId xmlns:a16="http://schemas.microsoft.com/office/drawing/2014/main" id="{21E25563-74EB-4C25-97F4-85C860B9D018}"/>
              </a:ext>
            </a:extLst>
          </p:cNvPr>
          <p:cNvSpPr>
            <a:spLocks noGrp="1"/>
          </p:cNvSpPr>
          <p:nvPr>
            <p:ph type="sldNum" sz="quarter" idx="4294967295"/>
          </p:nvPr>
        </p:nvSpPr>
        <p:spPr>
          <a:xfrm>
            <a:off x="0" y="0"/>
            <a:ext cx="468313" cy="723900"/>
          </a:xfrm>
          <a:prstGeom prst="rect">
            <a:avLst/>
          </a:prstGeom>
        </p:spPr>
        <p:txBody>
          <a:bodyPr/>
          <a:lstStyle/>
          <a:p>
            <a:fld id="{9A69120A-AD35-BF4E-86B6-DC451813AB24}" type="slidenum">
              <a:rPr lang="de-DE" smtClean="0"/>
              <a:pPr/>
              <a:t>5</a:t>
            </a:fld>
            <a:endParaRPr lang="de-DE"/>
          </a:p>
        </p:txBody>
      </p:sp>
      <p:sp>
        <p:nvSpPr>
          <p:cNvPr id="25" name="TextBox 24">
            <a:extLst>
              <a:ext uri="{FF2B5EF4-FFF2-40B4-BE49-F238E27FC236}">
                <a16:creationId xmlns:a16="http://schemas.microsoft.com/office/drawing/2014/main" id="{C45F533D-E800-AD44-AD8D-2B86F1E95CCD}"/>
              </a:ext>
            </a:extLst>
          </p:cNvPr>
          <p:cNvSpPr txBox="1"/>
          <p:nvPr/>
        </p:nvSpPr>
        <p:spPr>
          <a:xfrm>
            <a:off x="5166911" y="1101687"/>
            <a:ext cx="65" cy="184666"/>
          </a:xfrm>
          <a:prstGeom prst="rect">
            <a:avLst/>
          </a:prstGeom>
          <a:noFill/>
        </p:spPr>
        <p:txBody>
          <a:bodyPr wrap="none" lIns="0" tIns="0" rIns="0" bIns="0" rtlCol="0">
            <a:spAutoFit/>
          </a:bodyPr>
          <a:lstStyle/>
          <a:p>
            <a:pPr algn="l"/>
            <a:endParaRPr lang="en-DE" sz="1200"/>
          </a:p>
        </p:txBody>
      </p:sp>
      <p:pic>
        <p:nvPicPr>
          <p:cNvPr id="24" name="Grafik 7">
            <a:extLst>
              <a:ext uri="{FF2B5EF4-FFF2-40B4-BE49-F238E27FC236}">
                <a16:creationId xmlns:a16="http://schemas.microsoft.com/office/drawing/2014/main" id="{C7700BBB-D9C5-124A-A69F-C998DB027F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1167" y="0"/>
            <a:ext cx="4658581" cy="2241600"/>
          </a:xfrm>
          <a:prstGeom prst="rect">
            <a:avLst/>
          </a:prstGeom>
        </p:spPr>
      </p:pic>
      <p:sp>
        <p:nvSpPr>
          <p:cNvPr id="39" name="Footer Placeholder 1">
            <a:extLst>
              <a:ext uri="{FF2B5EF4-FFF2-40B4-BE49-F238E27FC236}">
                <a16:creationId xmlns:a16="http://schemas.microsoft.com/office/drawing/2014/main" id="{E1DC879F-A3DF-604C-BED2-7FFFE0016A2F}"/>
              </a:ext>
            </a:extLst>
          </p:cNvPr>
          <p:cNvSpPr txBox="1">
            <a:spLocks/>
          </p:cNvSpPr>
          <p:nvPr/>
        </p:nvSpPr>
        <p:spPr>
          <a:xfrm>
            <a:off x="738975" y="0"/>
            <a:ext cx="3556800" cy="723900"/>
          </a:xfrm>
          <a:prstGeom prst="rect">
            <a:avLst/>
          </a:prstGeom>
        </p:spPr>
        <p:txBody>
          <a:bodyPr vert="horz" lIns="0" tIns="0" rIns="0" bIns="0" rtlCol="0" anchor="ctr"/>
          <a:lstStyle>
            <a:defPPr>
              <a:defRPr lang="de-DE"/>
            </a:defPPr>
            <a:lvl1pPr marL="0" algn="l" defTabSz="914377" rtl="0" eaLnBrk="1" latinLnBrk="0" hangingPunct="1">
              <a:defRPr sz="10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7" name="TextBox 6">
            <a:extLst>
              <a:ext uri="{FF2B5EF4-FFF2-40B4-BE49-F238E27FC236}">
                <a16:creationId xmlns:a16="http://schemas.microsoft.com/office/drawing/2014/main" id="{F23455B6-244F-730D-C942-FD3DB01FBEC0}"/>
              </a:ext>
            </a:extLst>
          </p:cNvPr>
          <p:cNvSpPr txBox="1"/>
          <p:nvPr/>
        </p:nvSpPr>
        <p:spPr>
          <a:xfrm>
            <a:off x="819630" y="2202756"/>
            <a:ext cx="3573075" cy="55156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pPr>
            <a:r>
              <a:rPr lang="en-US" sz="3200" dirty="0">
                <a:solidFill>
                  <a:schemeClr val="bg1"/>
                </a:solidFill>
              </a:rPr>
              <a:t>Introduction to FEC</a:t>
            </a:r>
            <a:endParaRPr lang="en-US" dirty="0"/>
          </a:p>
        </p:txBody>
      </p:sp>
    </p:spTree>
    <p:extLst>
      <p:ext uri="{BB962C8B-B14F-4D97-AF65-F5344CB8AC3E}">
        <p14:creationId xmlns:p14="http://schemas.microsoft.com/office/powerpoint/2010/main" val="908306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994043-54FD-650D-8728-449F5D8D744B}"/>
              </a:ext>
            </a:extLst>
          </p:cNvPr>
          <p:cNvSpPr>
            <a:spLocks noGrp="1"/>
          </p:cNvSpPr>
          <p:nvPr>
            <p:ph type="dt" sz="half" idx="10"/>
          </p:nvPr>
        </p:nvSpPr>
        <p:spPr/>
        <p:txBody>
          <a:bodyPr/>
          <a:lstStyle/>
          <a:p>
            <a:r>
              <a:rPr lang="en-US" dirty="0"/>
              <a:t>20XX</a:t>
            </a:r>
          </a:p>
        </p:txBody>
      </p:sp>
      <p:sp>
        <p:nvSpPr>
          <p:cNvPr id="6" name="Slide Number Placeholder 5">
            <a:extLst>
              <a:ext uri="{FF2B5EF4-FFF2-40B4-BE49-F238E27FC236}">
                <a16:creationId xmlns:a16="http://schemas.microsoft.com/office/drawing/2014/main" id="{3F3554B1-9D82-DD5A-C773-5125775DEE67}"/>
              </a:ext>
            </a:extLst>
          </p:cNvPr>
          <p:cNvSpPr>
            <a:spLocks noGrp="1"/>
          </p:cNvSpPr>
          <p:nvPr>
            <p:ph type="sldNum" sz="quarter" idx="12"/>
          </p:nvPr>
        </p:nvSpPr>
        <p:spPr/>
        <p:txBody>
          <a:bodyPr/>
          <a:lstStyle/>
          <a:p>
            <a:fld id="{A49DFD55-3C28-40EF-9E31-A92D2E4017FF}" type="slidenum">
              <a:rPr lang="en-US" smtClean="0"/>
              <a:pPr/>
              <a:t>6</a:t>
            </a:fld>
            <a:endParaRPr lang="en-US" dirty="0"/>
          </a:p>
        </p:txBody>
      </p:sp>
      <mc:AlternateContent xmlns:mc="http://schemas.openxmlformats.org/markup-compatibility/2006" xmlns:p14="http://schemas.microsoft.com/office/powerpoint/2010/main">
        <mc:Choice Requires="p14">
          <p:contentPart p14:bwMode="auto" r:id="rId2">
            <p14:nvContentPartPr>
              <p14:cNvPr id="13" name="Ink 12">
                <a:extLst>
                  <a:ext uri="{FF2B5EF4-FFF2-40B4-BE49-F238E27FC236}">
                    <a16:creationId xmlns:a16="http://schemas.microsoft.com/office/drawing/2014/main" id="{72FB3709-0729-6151-B0F6-B4F2C1841CCD}"/>
                  </a:ext>
                </a:extLst>
              </p14:cNvPr>
              <p14:cNvContentPartPr/>
              <p14:nvPr/>
            </p14:nvContentPartPr>
            <p14:xfrm>
              <a:off x="10150055" y="5107164"/>
              <a:ext cx="1009459" cy="1470933"/>
            </p14:xfrm>
          </p:contentPart>
        </mc:Choice>
        <mc:Fallback xmlns="">
          <p:pic>
            <p:nvPicPr>
              <p:cNvPr id="13" name="Ink 12">
                <a:extLst>
                  <a:ext uri="{FF2B5EF4-FFF2-40B4-BE49-F238E27FC236}">
                    <a16:creationId xmlns:a16="http://schemas.microsoft.com/office/drawing/2014/main" id="{72FB3709-0729-6151-B0F6-B4F2C1841CCD}"/>
                  </a:ext>
                </a:extLst>
              </p:cNvPr>
              <p:cNvPicPr/>
              <p:nvPr/>
            </p:nvPicPr>
            <p:blipFill>
              <a:blip r:embed="rId3"/>
              <a:stretch>
                <a:fillRect/>
              </a:stretch>
            </p:blipFill>
            <p:spPr>
              <a:xfrm>
                <a:off x="10132061" y="5089169"/>
                <a:ext cx="1045087" cy="150656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15A359AE-6541-1118-7A49-15DA9579484A}"/>
                  </a:ext>
                </a:extLst>
              </p14:cNvPr>
              <p14:cNvContentPartPr/>
              <p14:nvPr/>
            </p14:nvContentPartPr>
            <p14:xfrm>
              <a:off x="11685854" y="5378496"/>
              <a:ext cx="5562" cy="5562"/>
            </p14:xfrm>
          </p:contentPart>
        </mc:Choice>
        <mc:Fallback xmlns="">
          <p:pic>
            <p:nvPicPr>
              <p:cNvPr id="14" name="Ink 13">
                <a:extLst>
                  <a:ext uri="{FF2B5EF4-FFF2-40B4-BE49-F238E27FC236}">
                    <a16:creationId xmlns:a16="http://schemas.microsoft.com/office/drawing/2014/main" id="{15A359AE-6541-1118-7A49-15DA9579484A}"/>
                  </a:ext>
                </a:extLst>
              </p:cNvPr>
              <p:cNvPicPr/>
              <p:nvPr/>
            </p:nvPicPr>
            <p:blipFill>
              <a:blip r:embed="rId5"/>
              <a:stretch>
                <a:fillRect/>
              </a:stretch>
            </p:blipFill>
            <p:spPr>
              <a:xfrm>
                <a:off x="11407754" y="5100396"/>
                <a:ext cx="556200" cy="556200"/>
              </a:xfrm>
              <a:prstGeom prst="rect">
                <a:avLst/>
              </a:prstGeom>
            </p:spPr>
          </p:pic>
        </mc:Fallback>
      </mc:AlternateContent>
      <p:pic>
        <p:nvPicPr>
          <p:cNvPr id="17" name="Picture 16" descr="A blue text on a white background&#10;&#10;Description automatically generated">
            <a:extLst>
              <a:ext uri="{FF2B5EF4-FFF2-40B4-BE49-F238E27FC236}">
                <a16:creationId xmlns:a16="http://schemas.microsoft.com/office/drawing/2014/main" id="{CFA9E1D6-D326-46C9-1C20-EEA8370DE7A4}"/>
              </a:ext>
            </a:extLst>
          </p:cNvPr>
          <p:cNvPicPr>
            <a:picLocks noChangeAspect="1"/>
          </p:cNvPicPr>
          <p:nvPr/>
        </p:nvPicPr>
        <p:blipFill>
          <a:blip r:embed="rId6"/>
          <a:stretch>
            <a:fillRect/>
          </a:stretch>
        </p:blipFill>
        <p:spPr>
          <a:xfrm>
            <a:off x="9450081" y="-1558"/>
            <a:ext cx="2743200" cy="880376"/>
          </a:xfrm>
          <a:prstGeom prst="rect">
            <a:avLst/>
          </a:prstGeom>
        </p:spPr>
      </p:pic>
      <p:sp>
        <p:nvSpPr>
          <p:cNvPr id="19" name="Trapezoid 18">
            <a:extLst>
              <a:ext uri="{FF2B5EF4-FFF2-40B4-BE49-F238E27FC236}">
                <a16:creationId xmlns:a16="http://schemas.microsoft.com/office/drawing/2014/main" id="{7DF460CB-B67B-14D3-F868-EE0C01C835ED}"/>
              </a:ext>
            </a:extLst>
          </p:cNvPr>
          <p:cNvSpPr/>
          <p:nvPr/>
        </p:nvSpPr>
        <p:spPr>
          <a:xfrm rot="16200000">
            <a:off x="1153210" y="2451158"/>
            <a:ext cx="2830285" cy="1780134"/>
          </a:xfrm>
          <a:prstGeom prst="trapezoi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FEC Encoder</a:t>
            </a:r>
          </a:p>
        </p:txBody>
      </p:sp>
      <p:sp>
        <p:nvSpPr>
          <p:cNvPr id="20" name="Trapezoid 19">
            <a:extLst>
              <a:ext uri="{FF2B5EF4-FFF2-40B4-BE49-F238E27FC236}">
                <a16:creationId xmlns:a16="http://schemas.microsoft.com/office/drawing/2014/main" id="{4F84BF49-87CB-0062-6C51-20E262A56B3F}"/>
              </a:ext>
            </a:extLst>
          </p:cNvPr>
          <p:cNvSpPr/>
          <p:nvPr/>
        </p:nvSpPr>
        <p:spPr>
          <a:xfrm rot="5400000">
            <a:off x="8205304" y="2379271"/>
            <a:ext cx="2830285" cy="1780134"/>
          </a:xfrm>
          <a:prstGeom prst="trapezoi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FEC Decoder</a:t>
            </a:r>
          </a:p>
        </p:txBody>
      </p:sp>
      <p:sp>
        <p:nvSpPr>
          <p:cNvPr id="21" name="Rectangle 20">
            <a:extLst>
              <a:ext uri="{FF2B5EF4-FFF2-40B4-BE49-F238E27FC236}">
                <a16:creationId xmlns:a16="http://schemas.microsoft.com/office/drawing/2014/main" id="{3598D38B-EBD4-0D6F-513E-E280BB8871B7}"/>
              </a:ext>
            </a:extLst>
          </p:cNvPr>
          <p:cNvSpPr/>
          <p:nvPr/>
        </p:nvSpPr>
        <p:spPr>
          <a:xfrm>
            <a:off x="546339" y="2544793"/>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5A8781D-F5DF-09E4-1BF8-35E5645A1C87}"/>
              </a:ext>
            </a:extLst>
          </p:cNvPr>
          <p:cNvSpPr/>
          <p:nvPr/>
        </p:nvSpPr>
        <p:spPr>
          <a:xfrm>
            <a:off x="546339" y="2774830"/>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87EA95D-B49C-0E3D-1078-8A9534B931E4}"/>
              </a:ext>
            </a:extLst>
          </p:cNvPr>
          <p:cNvSpPr/>
          <p:nvPr/>
        </p:nvSpPr>
        <p:spPr>
          <a:xfrm>
            <a:off x="546339" y="3191774"/>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3BD76D9-16BF-5B42-FD4B-EBFE8CE89B39}"/>
              </a:ext>
            </a:extLst>
          </p:cNvPr>
          <p:cNvSpPr/>
          <p:nvPr/>
        </p:nvSpPr>
        <p:spPr>
          <a:xfrm>
            <a:off x="546339" y="3421811"/>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4F2C530-5B09-7785-0D20-BA792EBE9F39}"/>
              </a:ext>
            </a:extLst>
          </p:cNvPr>
          <p:cNvSpPr/>
          <p:nvPr/>
        </p:nvSpPr>
        <p:spPr>
          <a:xfrm>
            <a:off x="546339" y="2961736"/>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424BE0D-4DBE-66BB-8E3D-A2248CF1776E}"/>
              </a:ext>
            </a:extLst>
          </p:cNvPr>
          <p:cNvSpPr/>
          <p:nvPr/>
        </p:nvSpPr>
        <p:spPr>
          <a:xfrm>
            <a:off x="546339" y="3651848"/>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F98B796-E70B-E0BA-F130-6CA7785F3043}"/>
              </a:ext>
            </a:extLst>
          </p:cNvPr>
          <p:cNvSpPr/>
          <p:nvPr/>
        </p:nvSpPr>
        <p:spPr>
          <a:xfrm>
            <a:off x="546339" y="3881886"/>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ADD8B46-8BFE-7045-F8FE-9E1C6998C72E}"/>
              </a:ext>
            </a:extLst>
          </p:cNvPr>
          <p:cNvSpPr/>
          <p:nvPr/>
        </p:nvSpPr>
        <p:spPr>
          <a:xfrm>
            <a:off x="3680603" y="2559170"/>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86A1F2B-F7B3-0146-B4FD-525E67256E2A}"/>
              </a:ext>
            </a:extLst>
          </p:cNvPr>
          <p:cNvSpPr/>
          <p:nvPr/>
        </p:nvSpPr>
        <p:spPr>
          <a:xfrm>
            <a:off x="3680603" y="2789207"/>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7E297B9-6284-903D-3A13-DE30B950AA79}"/>
              </a:ext>
            </a:extLst>
          </p:cNvPr>
          <p:cNvSpPr/>
          <p:nvPr/>
        </p:nvSpPr>
        <p:spPr>
          <a:xfrm>
            <a:off x="3680603" y="3206151"/>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B182F12-CAC6-86F2-D116-74FE9FC25D28}"/>
              </a:ext>
            </a:extLst>
          </p:cNvPr>
          <p:cNvSpPr/>
          <p:nvPr/>
        </p:nvSpPr>
        <p:spPr>
          <a:xfrm>
            <a:off x="3680603" y="3436188"/>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2DDBAF5-E930-64E7-C3BA-EDE1A2B5ABF3}"/>
              </a:ext>
            </a:extLst>
          </p:cNvPr>
          <p:cNvSpPr/>
          <p:nvPr/>
        </p:nvSpPr>
        <p:spPr>
          <a:xfrm>
            <a:off x="3680603" y="2976113"/>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F75932E-9E95-71EF-1DB3-0B6DB5916BA6}"/>
              </a:ext>
            </a:extLst>
          </p:cNvPr>
          <p:cNvSpPr/>
          <p:nvPr/>
        </p:nvSpPr>
        <p:spPr>
          <a:xfrm>
            <a:off x="3680603" y="3666225"/>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A1784AB-4201-AFDB-3FDE-2A0D529E4749}"/>
              </a:ext>
            </a:extLst>
          </p:cNvPr>
          <p:cNvSpPr/>
          <p:nvPr/>
        </p:nvSpPr>
        <p:spPr>
          <a:xfrm>
            <a:off x="3680603" y="3896263"/>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F7E7A80-B790-9F03-EC75-07350DB6B6D7}"/>
              </a:ext>
            </a:extLst>
          </p:cNvPr>
          <p:cNvSpPr/>
          <p:nvPr/>
        </p:nvSpPr>
        <p:spPr>
          <a:xfrm>
            <a:off x="3680602" y="2329132"/>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ADDBA9A-EC6D-4B01-5053-A7FA0D5FCDCE}"/>
              </a:ext>
            </a:extLst>
          </p:cNvPr>
          <p:cNvSpPr/>
          <p:nvPr/>
        </p:nvSpPr>
        <p:spPr>
          <a:xfrm>
            <a:off x="3680603" y="2099094"/>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F80CB2E-20E4-E8FD-E568-317B7DA0D40C}"/>
              </a:ext>
            </a:extLst>
          </p:cNvPr>
          <p:cNvSpPr/>
          <p:nvPr/>
        </p:nvSpPr>
        <p:spPr>
          <a:xfrm>
            <a:off x="3680602" y="1869056"/>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487F336-D3E4-0AD1-2757-B2300AFD84AD}"/>
              </a:ext>
            </a:extLst>
          </p:cNvPr>
          <p:cNvSpPr/>
          <p:nvPr/>
        </p:nvSpPr>
        <p:spPr>
          <a:xfrm>
            <a:off x="3680603" y="4111924"/>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7210394-FACD-6801-12C4-9D4177DA5114}"/>
              </a:ext>
            </a:extLst>
          </p:cNvPr>
          <p:cNvSpPr/>
          <p:nvPr/>
        </p:nvSpPr>
        <p:spPr>
          <a:xfrm>
            <a:off x="3680602" y="4341961"/>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F61A8BB-CFFF-DFA0-9DCA-D190782D1181}"/>
              </a:ext>
            </a:extLst>
          </p:cNvPr>
          <p:cNvSpPr/>
          <p:nvPr/>
        </p:nvSpPr>
        <p:spPr>
          <a:xfrm>
            <a:off x="3680601" y="4528866"/>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DDA5BA7-5CD2-3749-DAFA-CD9197CD2140}"/>
              </a:ext>
            </a:extLst>
          </p:cNvPr>
          <p:cNvSpPr/>
          <p:nvPr/>
        </p:nvSpPr>
        <p:spPr>
          <a:xfrm>
            <a:off x="7763772" y="2544792"/>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3EAA81C-1C86-1B0C-910C-7F67DDE9D74C}"/>
              </a:ext>
            </a:extLst>
          </p:cNvPr>
          <p:cNvSpPr/>
          <p:nvPr/>
        </p:nvSpPr>
        <p:spPr>
          <a:xfrm>
            <a:off x="7763772" y="2774829"/>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6B55BBB-D6BF-886C-F2F7-5A3C2A20DAEF}"/>
              </a:ext>
            </a:extLst>
          </p:cNvPr>
          <p:cNvSpPr/>
          <p:nvPr/>
        </p:nvSpPr>
        <p:spPr>
          <a:xfrm>
            <a:off x="7763772" y="3191773"/>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65108C2-9B8B-1B21-C112-FE45FC8ED329}"/>
              </a:ext>
            </a:extLst>
          </p:cNvPr>
          <p:cNvSpPr/>
          <p:nvPr/>
        </p:nvSpPr>
        <p:spPr>
          <a:xfrm>
            <a:off x="7763772" y="3421810"/>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D2D6277-82D7-B7D2-7731-7D78AFA97EFC}"/>
              </a:ext>
            </a:extLst>
          </p:cNvPr>
          <p:cNvSpPr/>
          <p:nvPr/>
        </p:nvSpPr>
        <p:spPr>
          <a:xfrm>
            <a:off x="7763772" y="2961735"/>
            <a:ext cx="747622" cy="230037"/>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96326A1-F701-FD1E-C658-CE46B3808427}"/>
              </a:ext>
            </a:extLst>
          </p:cNvPr>
          <p:cNvSpPr/>
          <p:nvPr/>
        </p:nvSpPr>
        <p:spPr>
          <a:xfrm>
            <a:off x="7763772" y="3651847"/>
            <a:ext cx="747622" cy="230037"/>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FABCA6E-5C5B-D4C2-288F-401BC7C3AF43}"/>
              </a:ext>
            </a:extLst>
          </p:cNvPr>
          <p:cNvSpPr/>
          <p:nvPr/>
        </p:nvSpPr>
        <p:spPr>
          <a:xfrm>
            <a:off x="7763772" y="3881885"/>
            <a:ext cx="747622" cy="230037"/>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53005BA-1707-9FBF-6B71-3D31D552BD72}"/>
              </a:ext>
            </a:extLst>
          </p:cNvPr>
          <p:cNvSpPr/>
          <p:nvPr/>
        </p:nvSpPr>
        <p:spPr>
          <a:xfrm>
            <a:off x="7763771" y="2314754"/>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D6BBB30-9C9C-96B8-7C71-E9378E4FADD8}"/>
              </a:ext>
            </a:extLst>
          </p:cNvPr>
          <p:cNvSpPr/>
          <p:nvPr/>
        </p:nvSpPr>
        <p:spPr>
          <a:xfrm>
            <a:off x="7763772" y="2084716"/>
            <a:ext cx="747622" cy="230037"/>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606E68C-6FD2-E44C-DBE0-8F9C39751837}"/>
              </a:ext>
            </a:extLst>
          </p:cNvPr>
          <p:cNvSpPr/>
          <p:nvPr/>
        </p:nvSpPr>
        <p:spPr>
          <a:xfrm>
            <a:off x="7763771" y="1854678"/>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9F8BF78-CE18-6907-B838-102318A6A999}"/>
              </a:ext>
            </a:extLst>
          </p:cNvPr>
          <p:cNvSpPr/>
          <p:nvPr/>
        </p:nvSpPr>
        <p:spPr>
          <a:xfrm>
            <a:off x="7763772" y="4097546"/>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CDB1175-4434-ECA7-31A0-9E1E2089CB71}"/>
              </a:ext>
            </a:extLst>
          </p:cNvPr>
          <p:cNvSpPr/>
          <p:nvPr/>
        </p:nvSpPr>
        <p:spPr>
          <a:xfrm>
            <a:off x="7763771" y="4327583"/>
            <a:ext cx="747622" cy="230037"/>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BF81109-411D-711A-02CB-83289409CD2D}"/>
              </a:ext>
            </a:extLst>
          </p:cNvPr>
          <p:cNvSpPr/>
          <p:nvPr/>
        </p:nvSpPr>
        <p:spPr>
          <a:xfrm>
            <a:off x="7763770" y="4514488"/>
            <a:ext cx="747622" cy="230037"/>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3B76067-FEDB-D5F8-4F7B-29D93573B2A5}"/>
              </a:ext>
            </a:extLst>
          </p:cNvPr>
          <p:cNvSpPr/>
          <p:nvPr/>
        </p:nvSpPr>
        <p:spPr>
          <a:xfrm>
            <a:off x="10653621" y="2487283"/>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19334C7-7F14-F353-AA07-8698FE007126}"/>
              </a:ext>
            </a:extLst>
          </p:cNvPr>
          <p:cNvSpPr/>
          <p:nvPr/>
        </p:nvSpPr>
        <p:spPr>
          <a:xfrm>
            <a:off x="10653621" y="2717320"/>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9D17C20E-4A2D-B698-39EA-6788ECC6ADAE}"/>
              </a:ext>
            </a:extLst>
          </p:cNvPr>
          <p:cNvSpPr/>
          <p:nvPr/>
        </p:nvSpPr>
        <p:spPr>
          <a:xfrm>
            <a:off x="10653621" y="3134264"/>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8CFC384-4273-359E-74CE-1D16B23E5A23}"/>
              </a:ext>
            </a:extLst>
          </p:cNvPr>
          <p:cNvSpPr/>
          <p:nvPr/>
        </p:nvSpPr>
        <p:spPr>
          <a:xfrm>
            <a:off x="10653621" y="3364301"/>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DF632A9-3409-12CA-4FAA-55185FF6EA4D}"/>
              </a:ext>
            </a:extLst>
          </p:cNvPr>
          <p:cNvSpPr/>
          <p:nvPr/>
        </p:nvSpPr>
        <p:spPr>
          <a:xfrm>
            <a:off x="10653621" y="2904226"/>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29C58F2D-7F17-DC29-5307-A4B26CADC741}"/>
              </a:ext>
            </a:extLst>
          </p:cNvPr>
          <p:cNvSpPr/>
          <p:nvPr/>
        </p:nvSpPr>
        <p:spPr>
          <a:xfrm>
            <a:off x="10653621" y="3594338"/>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A9244B0-56FC-8FF8-4055-12399F67EC64}"/>
              </a:ext>
            </a:extLst>
          </p:cNvPr>
          <p:cNvSpPr/>
          <p:nvPr/>
        </p:nvSpPr>
        <p:spPr>
          <a:xfrm>
            <a:off x="10653621" y="3824376"/>
            <a:ext cx="747622" cy="230037"/>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Left-Right 61">
            <a:extLst>
              <a:ext uri="{FF2B5EF4-FFF2-40B4-BE49-F238E27FC236}">
                <a16:creationId xmlns:a16="http://schemas.microsoft.com/office/drawing/2014/main" id="{A9ABBE4D-1A91-4E85-E10C-06BCAC44C2B1}"/>
              </a:ext>
            </a:extLst>
          </p:cNvPr>
          <p:cNvSpPr/>
          <p:nvPr/>
        </p:nvSpPr>
        <p:spPr>
          <a:xfrm>
            <a:off x="5124688" y="3007490"/>
            <a:ext cx="1653396" cy="112143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Noisy Channel</a:t>
            </a:r>
          </a:p>
        </p:txBody>
      </p:sp>
      <p:sp>
        <p:nvSpPr>
          <p:cNvPr id="5" name="Title 1">
            <a:extLst>
              <a:ext uri="{FF2B5EF4-FFF2-40B4-BE49-F238E27FC236}">
                <a16:creationId xmlns:a16="http://schemas.microsoft.com/office/drawing/2014/main" id="{3A8D0358-DDE6-6115-DBCD-F784A90BB2FF}"/>
              </a:ext>
            </a:extLst>
          </p:cNvPr>
          <p:cNvSpPr txBox="1">
            <a:spLocks/>
          </p:cNvSpPr>
          <p:nvPr/>
        </p:nvSpPr>
        <p:spPr>
          <a:xfrm>
            <a:off x="49432" y="186573"/>
            <a:ext cx="3703010" cy="12561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r>
              <a:rPr lang="en-US" sz="2000">
                <a:ea typeface="+mj-lt"/>
                <a:cs typeface="+mj-lt"/>
              </a:rPr>
              <a:t>what is a forward error-correcting algorithm?</a:t>
            </a:r>
            <a:endParaRPr lang="en-US" sz="2000"/>
          </a:p>
          <a:p>
            <a:endParaRPr lang="en-US"/>
          </a:p>
        </p:txBody>
      </p:sp>
      <p:sp>
        <p:nvSpPr>
          <p:cNvPr id="10" name="Rectangle: Rounded Corners 9">
            <a:extLst>
              <a:ext uri="{FF2B5EF4-FFF2-40B4-BE49-F238E27FC236}">
                <a16:creationId xmlns:a16="http://schemas.microsoft.com/office/drawing/2014/main" id="{905CB1D6-4174-82FB-B804-2633BA2387F0}"/>
              </a:ext>
            </a:extLst>
          </p:cNvPr>
          <p:cNvSpPr/>
          <p:nvPr/>
        </p:nvSpPr>
        <p:spPr>
          <a:xfrm>
            <a:off x="5111518" y="5050335"/>
            <a:ext cx="1841036" cy="99004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25D287A-BD63-C105-5F0D-53BB990A3F01}"/>
              </a:ext>
            </a:extLst>
          </p:cNvPr>
          <p:cNvSpPr txBox="1"/>
          <p:nvPr/>
        </p:nvSpPr>
        <p:spPr>
          <a:xfrm>
            <a:off x="5295065" y="5128204"/>
            <a:ext cx="2614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0</a:t>
            </a:r>
          </a:p>
        </p:txBody>
      </p:sp>
      <p:sp>
        <p:nvSpPr>
          <p:cNvPr id="61" name="TextBox 60">
            <a:extLst>
              <a:ext uri="{FF2B5EF4-FFF2-40B4-BE49-F238E27FC236}">
                <a16:creationId xmlns:a16="http://schemas.microsoft.com/office/drawing/2014/main" id="{B0A5FB26-A9B7-1A55-D808-52A55BA94342}"/>
              </a:ext>
            </a:extLst>
          </p:cNvPr>
          <p:cNvSpPr txBox="1"/>
          <p:nvPr/>
        </p:nvSpPr>
        <p:spPr>
          <a:xfrm>
            <a:off x="5261692" y="5667722"/>
            <a:ext cx="166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1</a:t>
            </a:r>
          </a:p>
        </p:txBody>
      </p:sp>
      <p:sp>
        <p:nvSpPr>
          <p:cNvPr id="63" name="TextBox 62">
            <a:extLst>
              <a:ext uri="{FF2B5EF4-FFF2-40B4-BE49-F238E27FC236}">
                <a16:creationId xmlns:a16="http://schemas.microsoft.com/office/drawing/2014/main" id="{582DE236-16F0-C42C-46EB-BAECE3F8DB5D}"/>
              </a:ext>
            </a:extLst>
          </p:cNvPr>
          <p:cNvSpPr txBox="1"/>
          <p:nvPr/>
        </p:nvSpPr>
        <p:spPr>
          <a:xfrm>
            <a:off x="6507590" y="5128204"/>
            <a:ext cx="2614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0</a:t>
            </a:r>
          </a:p>
        </p:txBody>
      </p:sp>
      <p:sp>
        <p:nvSpPr>
          <p:cNvPr id="64" name="TextBox 63">
            <a:extLst>
              <a:ext uri="{FF2B5EF4-FFF2-40B4-BE49-F238E27FC236}">
                <a16:creationId xmlns:a16="http://schemas.microsoft.com/office/drawing/2014/main" id="{AF260F52-392D-49A6-E331-251C773C2590}"/>
              </a:ext>
            </a:extLst>
          </p:cNvPr>
          <p:cNvSpPr txBox="1"/>
          <p:nvPr/>
        </p:nvSpPr>
        <p:spPr>
          <a:xfrm>
            <a:off x="6602144" y="5639912"/>
            <a:ext cx="166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1</a:t>
            </a:r>
          </a:p>
        </p:txBody>
      </p:sp>
      <p:sp>
        <p:nvSpPr>
          <p:cNvPr id="65" name="Arrow: Right 64">
            <a:extLst>
              <a:ext uri="{FF2B5EF4-FFF2-40B4-BE49-F238E27FC236}">
                <a16:creationId xmlns:a16="http://schemas.microsoft.com/office/drawing/2014/main" id="{CA693871-EB56-11C3-0970-7194E6528455}"/>
              </a:ext>
            </a:extLst>
          </p:cNvPr>
          <p:cNvSpPr/>
          <p:nvPr/>
        </p:nvSpPr>
        <p:spPr>
          <a:xfrm>
            <a:off x="4577561" y="5183825"/>
            <a:ext cx="533956" cy="2169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row: Right 65">
            <a:extLst>
              <a:ext uri="{FF2B5EF4-FFF2-40B4-BE49-F238E27FC236}">
                <a16:creationId xmlns:a16="http://schemas.microsoft.com/office/drawing/2014/main" id="{4E410D4D-0D25-610F-9CE8-020EDDDC46B8}"/>
              </a:ext>
            </a:extLst>
          </p:cNvPr>
          <p:cNvSpPr/>
          <p:nvPr/>
        </p:nvSpPr>
        <p:spPr>
          <a:xfrm>
            <a:off x="4555313" y="5745590"/>
            <a:ext cx="533956" cy="2169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a:extLst>
              <a:ext uri="{FF2B5EF4-FFF2-40B4-BE49-F238E27FC236}">
                <a16:creationId xmlns:a16="http://schemas.microsoft.com/office/drawing/2014/main" id="{61CFAE06-D364-9C56-670C-54A496C5E9F8}"/>
              </a:ext>
            </a:extLst>
          </p:cNvPr>
          <p:cNvCxnSpPr/>
          <p:nvPr/>
        </p:nvCxnSpPr>
        <p:spPr>
          <a:xfrm>
            <a:off x="5524430" y="5338102"/>
            <a:ext cx="1081261" cy="4638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4" name="Straight Arrow Connector 73">
            <a:extLst>
              <a:ext uri="{FF2B5EF4-FFF2-40B4-BE49-F238E27FC236}">
                <a16:creationId xmlns:a16="http://schemas.microsoft.com/office/drawing/2014/main" id="{DC5CEE95-9621-841A-C7F0-E5B82D664DC9}"/>
              </a:ext>
            </a:extLst>
          </p:cNvPr>
          <p:cNvCxnSpPr>
            <a:cxnSpLocks/>
          </p:cNvCxnSpPr>
          <p:nvPr/>
        </p:nvCxnSpPr>
        <p:spPr>
          <a:xfrm flipV="1">
            <a:off x="5524430" y="5318080"/>
            <a:ext cx="1036765" cy="5039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5" name="Straight Arrow Connector 74">
            <a:extLst>
              <a:ext uri="{FF2B5EF4-FFF2-40B4-BE49-F238E27FC236}">
                <a16:creationId xmlns:a16="http://schemas.microsoft.com/office/drawing/2014/main" id="{7D70496C-1F4E-438D-AFCE-0399DF016A1D}"/>
              </a:ext>
            </a:extLst>
          </p:cNvPr>
          <p:cNvCxnSpPr>
            <a:cxnSpLocks/>
          </p:cNvCxnSpPr>
          <p:nvPr/>
        </p:nvCxnSpPr>
        <p:spPr>
          <a:xfrm flipV="1">
            <a:off x="5557803" y="5284707"/>
            <a:ext cx="992268" cy="33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6" name="Straight Arrow Connector 75">
            <a:extLst>
              <a:ext uri="{FF2B5EF4-FFF2-40B4-BE49-F238E27FC236}">
                <a16:creationId xmlns:a16="http://schemas.microsoft.com/office/drawing/2014/main" id="{AAB09811-D542-0FC6-B5F3-2B607B49FDA3}"/>
              </a:ext>
            </a:extLst>
          </p:cNvPr>
          <p:cNvCxnSpPr>
            <a:cxnSpLocks/>
          </p:cNvCxnSpPr>
          <p:nvPr/>
        </p:nvCxnSpPr>
        <p:spPr>
          <a:xfrm flipV="1">
            <a:off x="5513306" y="5874284"/>
            <a:ext cx="1103509" cy="88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8" name="Arrow: Right 77">
            <a:extLst>
              <a:ext uri="{FF2B5EF4-FFF2-40B4-BE49-F238E27FC236}">
                <a16:creationId xmlns:a16="http://schemas.microsoft.com/office/drawing/2014/main" id="{27D4B76A-D221-22E4-0C29-CA8469796D60}"/>
              </a:ext>
            </a:extLst>
          </p:cNvPr>
          <p:cNvSpPr/>
          <p:nvPr/>
        </p:nvSpPr>
        <p:spPr>
          <a:xfrm>
            <a:off x="7035984" y="5206073"/>
            <a:ext cx="533956" cy="2169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Arrow: Right 78">
            <a:extLst>
              <a:ext uri="{FF2B5EF4-FFF2-40B4-BE49-F238E27FC236}">
                <a16:creationId xmlns:a16="http://schemas.microsoft.com/office/drawing/2014/main" id="{67BEEDF2-A918-5078-AC7F-42366BDB4A9F}"/>
              </a:ext>
            </a:extLst>
          </p:cNvPr>
          <p:cNvSpPr/>
          <p:nvPr/>
        </p:nvSpPr>
        <p:spPr>
          <a:xfrm>
            <a:off x="7035984" y="5678845"/>
            <a:ext cx="533956" cy="2169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624E0983-203C-148C-9909-FCF5F7BFDC68}"/>
              </a:ext>
            </a:extLst>
          </p:cNvPr>
          <p:cNvSpPr txBox="1"/>
          <p:nvPr/>
        </p:nvSpPr>
        <p:spPr>
          <a:xfrm>
            <a:off x="5756714" y="5078145"/>
            <a:ext cx="59513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t>1 - p</a:t>
            </a:r>
          </a:p>
        </p:txBody>
      </p:sp>
      <p:sp>
        <p:nvSpPr>
          <p:cNvPr id="82" name="TextBox 81">
            <a:extLst>
              <a:ext uri="{FF2B5EF4-FFF2-40B4-BE49-F238E27FC236}">
                <a16:creationId xmlns:a16="http://schemas.microsoft.com/office/drawing/2014/main" id="{EC3FC5BD-1360-6F5D-4D15-ECAD8C544C7E}"/>
              </a:ext>
            </a:extLst>
          </p:cNvPr>
          <p:cNvSpPr txBox="1"/>
          <p:nvPr/>
        </p:nvSpPr>
        <p:spPr>
          <a:xfrm>
            <a:off x="5756714" y="5851269"/>
            <a:ext cx="59513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t>1 - p</a:t>
            </a:r>
          </a:p>
        </p:txBody>
      </p:sp>
      <p:sp>
        <p:nvSpPr>
          <p:cNvPr id="83" name="TextBox 82">
            <a:extLst>
              <a:ext uri="{FF2B5EF4-FFF2-40B4-BE49-F238E27FC236}">
                <a16:creationId xmlns:a16="http://schemas.microsoft.com/office/drawing/2014/main" id="{08089CCA-01A7-47D4-3DE7-1AC036565B81}"/>
              </a:ext>
            </a:extLst>
          </p:cNvPr>
          <p:cNvSpPr txBox="1"/>
          <p:nvPr/>
        </p:nvSpPr>
        <p:spPr>
          <a:xfrm>
            <a:off x="5523108" y="5345124"/>
            <a:ext cx="2336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p</a:t>
            </a:r>
          </a:p>
        </p:txBody>
      </p:sp>
      <p:sp>
        <p:nvSpPr>
          <p:cNvPr id="86" name="TextBox 85">
            <a:extLst>
              <a:ext uri="{FF2B5EF4-FFF2-40B4-BE49-F238E27FC236}">
                <a16:creationId xmlns:a16="http://schemas.microsoft.com/office/drawing/2014/main" id="{1A173FB8-98EB-BD88-4FC6-4E0E07D82741}"/>
              </a:ext>
            </a:extLst>
          </p:cNvPr>
          <p:cNvSpPr txBox="1"/>
          <p:nvPr/>
        </p:nvSpPr>
        <p:spPr>
          <a:xfrm>
            <a:off x="5511984" y="5573168"/>
            <a:ext cx="2336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p</a:t>
            </a:r>
          </a:p>
        </p:txBody>
      </p:sp>
    </p:spTree>
    <p:extLst>
      <p:ext uri="{BB962C8B-B14F-4D97-AF65-F5344CB8AC3E}">
        <p14:creationId xmlns:p14="http://schemas.microsoft.com/office/powerpoint/2010/main" val="757051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lstStyle/>
          <a:p>
            <a:r>
              <a:rPr lang="en-US" sz="2000">
                <a:ea typeface="+mj-lt"/>
                <a:cs typeface="+mj-lt"/>
              </a:rPr>
              <a:t>Repetition Code</a:t>
            </a:r>
            <a:endParaRPr lang="en-US">
              <a:ea typeface="+mj-lt"/>
              <a:cs typeface="+mj-lt"/>
            </a:endParaRPr>
          </a:p>
          <a:p>
            <a:endParaRPr lang="en-US" dirty="0"/>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7</a:t>
            </a:fld>
            <a:endParaRPr lang="en-US" dirty="0"/>
          </a:p>
        </p:txBody>
      </p:sp>
      <p:pic>
        <p:nvPicPr>
          <p:cNvPr id="20" name="Picture 19" descr="A blue text on a white background&#10;&#10;Description automatically generated">
            <a:extLst>
              <a:ext uri="{FF2B5EF4-FFF2-40B4-BE49-F238E27FC236}">
                <a16:creationId xmlns:a16="http://schemas.microsoft.com/office/drawing/2014/main" id="{76D509BA-A9AA-4901-041C-68953EB76985}"/>
              </a:ext>
            </a:extLst>
          </p:cNvPr>
          <p:cNvPicPr>
            <a:picLocks noChangeAspect="1"/>
          </p:cNvPicPr>
          <p:nvPr/>
        </p:nvPicPr>
        <p:blipFill>
          <a:blip r:embed="rId2"/>
          <a:stretch>
            <a:fillRect/>
          </a:stretch>
        </p:blipFill>
        <p:spPr>
          <a:xfrm>
            <a:off x="9450081" y="-1558"/>
            <a:ext cx="2743200" cy="880376"/>
          </a:xfrm>
          <a:prstGeom prst="rect">
            <a:avLst/>
          </a:prstGeom>
        </p:spPr>
      </p:pic>
      <p:pic>
        <p:nvPicPr>
          <p:cNvPr id="21" name="Picture 20" descr="A white drone with a black background&#10;&#10;Description automatically generated">
            <a:extLst>
              <a:ext uri="{FF2B5EF4-FFF2-40B4-BE49-F238E27FC236}">
                <a16:creationId xmlns:a16="http://schemas.microsoft.com/office/drawing/2014/main" id="{22AA7982-0ACF-D15A-359E-DE6F567E6887}"/>
              </a:ext>
            </a:extLst>
          </p:cNvPr>
          <p:cNvPicPr>
            <a:picLocks noChangeAspect="1"/>
          </p:cNvPicPr>
          <p:nvPr/>
        </p:nvPicPr>
        <p:blipFill>
          <a:blip r:embed="rId3"/>
          <a:stretch>
            <a:fillRect/>
          </a:stretch>
        </p:blipFill>
        <p:spPr>
          <a:xfrm>
            <a:off x="210875" y="2748638"/>
            <a:ext cx="1475336" cy="1448195"/>
          </a:xfrm>
          <a:prstGeom prst="rect">
            <a:avLst/>
          </a:prstGeom>
        </p:spPr>
      </p:pic>
      <p:sp>
        <p:nvSpPr>
          <p:cNvPr id="24" name="Trapezoid 23">
            <a:extLst>
              <a:ext uri="{FF2B5EF4-FFF2-40B4-BE49-F238E27FC236}">
                <a16:creationId xmlns:a16="http://schemas.microsoft.com/office/drawing/2014/main" id="{A51217D3-B746-C935-65CE-4A965EE75EF7}"/>
              </a:ext>
            </a:extLst>
          </p:cNvPr>
          <p:cNvSpPr/>
          <p:nvPr/>
        </p:nvSpPr>
        <p:spPr>
          <a:xfrm rot="16200000">
            <a:off x="1210719" y="2580554"/>
            <a:ext cx="2830285" cy="1780134"/>
          </a:xfrm>
          <a:prstGeom prst="trapezoi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FEC Encoder</a:t>
            </a:r>
          </a:p>
        </p:txBody>
      </p:sp>
      <p:pic>
        <p:nvPicPr>
          <p:cNvPr id="25" name="Picture 24" descr="A white drone with a black background&#10;&#10;Description automatically generated">
            <a:extLst>
              <a:ext uri="{FF2B5EF4-FFF2-40B4-BE49-F238E27FC236}">
                <a16:creationId xmlns:a16="http://schemas.microsoft.com/office/drawing/2014/main" id="{40A23BC0-C837-5B33-4B22-2FC1D71FF644}"/>
              </a:ext>
            </a:extLst>
          </p:cNvPr>
          <p:cNvPicPr>
            <a:picLocks noChangeAspect="1"/>
          </p:cNvPicPr>
          <p:nvPr/>
        </p:nvPicPr>
        <p:blipFill>
          <a:blip r:embed="rId3"/>
          <a:stretch>
            <a:fillRect/>
          </a:stretch>
        </p:blipFill>
        <p:spPr>
          <a:xfrm>
            <a:off x="3563996" y="2589274"/>
            <a:ext cx="1475336" cy="1448195"/>
          </a:xfrm>
          <a:prstGeom prst="rect">
            <a:avLst/>
          </a:prstGeom>
        </p:spPr>
      </p:pic>
      <p:pic>
        <p:nvPicPr>
          <p:cNvPr id="26" name="Picture 25" descr="A white drone with a black background&#10;&#10;Description automatically generated">
            <a:extLst>
              <a:ext uri="{FF2B5EF4-FFF2-40B4-BE49-F238E27FC236}">
                <a16:creationId xmlns:a16="http://schemas.microsoft.com/office/drawing/2014/main" id="{A3593C82-18F8-4060-91B4-A4C707D25E4C}"/>
              </a:ext>
            </a:extLst>
          </p:cNvPr>
          <p:cNvPicPr>
            <a:picLocks noChangeAspect="1"/>
          </p:cNvPicPr>
          <p:nvPr/>
        </p:nvPicPr>
        <p:blipFill>
          <a:blip r:embed="rId3"/>
          <a:stretch>
            <a:fillRect/>
          </a:stretch>
        </p:blipFill>
        <p:spPr>
          <a:xfrm>
            <a:off x="3562368" y="3979700"/>
            <a:ext cx="1475336" cy="1448195"/>
          </a:xfrm>
          <a:prstGeom prst="rect">
            <a:avLst/>
          </a:prstGeom>
        </p:spPr>
      </p:pic>
      <p:pic>
        <p:nvPicPr>
          <p:cNvPr id="28" name="Picture 27" descr="A white drone with a black background&#10;&#10;Description automatically generated">
            <a:extLst>
              <a:ext uri="{FF2B5EF4-FFF2-40B4-BE49-F238E27FC236}">
                <a16:creationId xmlns:a16="http://schemas.microsoft.com/office/drawing/2014/main" id="{795CFF9A-7463-B70B-96FB-D3D2E4AC52DF}"/>
              </a:ext>
            </a:extLst>
          </p:cNvPr>
          <p:cNvPicPr>
            <a:picLocks noChangeAspect="1"/>
          </p:cNvPicPr>
          <p:nvPr/>
        </p:nvPicPr>
        <p:blipFill>
          <a:blip r:embed="rId3"/>
          <a:stretch>
            <a:fillRect/>
          </a:stretch>
        </p:blipFill>
        <p:spPr>
          <a:xfrm>
            <a:off x="3562366" y="1179419"/>
            <a:ext cx="1475336" cy="1448195"/>
          </a:xfrm>
          <a:prstGeom prst="rect">
            <a:avLst/>
          </a:prstGeom>
        </p:spPr>
      </p:pic>
      <p:sp>
        <p:nvSpPr>
          <p:cNvPr id="29" name="Trapezoid 28">
            <a:extLst>
              <a:ext uri="{FF2B5EF4-FFF2-40B4-BE49-F238E27FC236}">
                <a16:creationId xmlns:a16="http://schemas.microsoft.com/office/drawing/2014/main" id="{E8C55515-D051-0690-EEFD-DFFABCD750FD}"/>
              </a:ext>
            </a:extLst>
          </p:cNvPr>
          <p:cNvSpPr/>
          <p:nvPr/>
        </p:nvSpPr>
        <p:spPr>
          <a:xfrm rot="5400000">
            <a:off x="8037486" y="2666817"/>
            <a:ext cx="2830285" cy="1780134"/>
          </a:xfrm>
          <a:prstGeom prst="trapezoi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Decoder</a:t>
            </a:r>
          </a:p>
        </p:txBody>
      </p:sp>
      <p:pic>
        <p:nvPicPr>
          <p:cNvPr id="30" name="Picture 29">
            <a:extLst>
              <a:ext uri="{FF2B5EF4-FFF2-40B4-BE49-F238E27FC236}">
                <a16:creationId xmlns:a16="http://schemas.microsoft.com/office/drawing/2014/main" id="{80843752-021E-D9E3-3D7B-6D5F5EC8F8DA}"/>
              </a:ext>
            </a:extLst>
          </p:cNvPr>
          <p:cNvPicPr>
            <a:picLocks noChangeAspect="1"/>
          </p:cNvPicPr>
          <p:nvPr/>
        </p:nvPicPr>
        <p:blipFill>
          <a:blip r:embed="rId4"/>
          <a:stretch>
            <a:fillRect/>
          </a:stretch>
        </p:blipFill>
        <p:spPr>
          <a:xfrm>
            <a:off x="6991142" y="554704"/>
            <a:ext cx="1492370" cy="6107500"/>
          </a:xfrm>
          <a:prstGeom prst="rect">
            <a:avLst/>
          </a:prstGeom>
        </p:spPr>
      </p:pic>
      <p:pic>
        <p:nvPicPr>
          <p:cNvPr id="34" name="Picture 33" descr="A white drone with a black background&#10;&#10;Description automatically generated">
            <a:extLst>
              <a:ext uri="{FF2B5EF4-FFF2-40B4-BE49-F238E27FC236}">
                <a16:creationId xmlns:a16="http://schemas.microsoft.com/office/drawing/2014/main" id="{1DAD25DE-8FC0-CADB-4FE4-02EFFACBD53A}"/>
              </a:ext>
            </a:extLst>
          </p:cNvPr>
          <p:cNvPicPr>
            <a:picLocks noChangeAspect="1"/>
          </p:cNvPicPr>
          <p:nvPr/>
        </p:nvPicPr>
        <p:blipFill>
          <a:blip r:embed="rId3"/>
          <a:stretch>
            <a:fillRect/>
          </a:stretch>
        </p:blipFill>
        <p:spPr>
          <a:xfrm>
            <a:off x="10434742" y="2885340"/>
            <a:ext cx="1475336" cy="1448195"/>
          </a:xfrm>
          <a:prstGeom prst="rect">
            <a:avLst/>
          </a:prstGeom>
        </p:spPr>
      </p:pic>
      <p:sp>
        <p:nvSpPr>
          <p:cNvPr id="35" name="Arrow: Left-Right 34">
            <a:extLst>
              <a:ext uri="{FF2B5EF4-FFF2-40B4-BE49-F238E27FC236}">
                <a16:creationId xmlns:a16="http://schemas.microsoft.com/office/drawing/2014/main" id="{27A3A646-19DC-2724-C03C-29DADE9B233F}"/>
              </a:ext>
            </a:extLst>
          </p:cNvPr>
          <p:cNvSpPr/>
          <p:nvPr/>
        </p:nvSpPr>
        <p:spPr>
          <a:xfrm>
            <a:off x="5211792" y="3213338"/>
            <a:ext cx="1653396" cy="112143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Noisy Channel</a:t>
            </a:r>
          </a:p>
        </p:txBody>
      </p:sp>
      <p:pic>
        <p:nvPicPr>
          <p:cNvPr id="3" name="Picture 2" descr="A white drone with a black background&#10;&#10;Description automatically generated">
            <a:extLst>
              <a:ext uri="{FF2B5EF4-FFF2-40B4-BE49-F238E27FC236}">
                <a16:creationId xmlns:a16="http://schemas.microsoft.com/office/drawing/2014/main" id="{B13BD23A-31E5-C483-CB67-CF0289D6D865}"/>
              </a:ext>
            </a:extLst>
          </p:cNvPr>
          <p:cNvPicPr>
            <a:picLocks noChangeAspect="1"/>
          </p:cNvPicPr>
          <p:nvPr/>
        </p:nvPicPr>
        <p:blipFill>
          <a:blip r:embed="rId3"/>
          <a:stretch>
            <a:fillRect/>
          </a:stretch>
        </p:blipFill>
        <p:spPr>
          <a:xfrm>
            <a:off x="7007692" y="3588506"/>
            <a:ext cx="1475336" cy="1448195"/>
          </a:xfrm>
          <a:prstGeom prst="rect">
            <a:avLst/>
          </a:prstGeom>
        </p:spPr>
      </p:pic>
      <p:sp>
        <p:nvSpPr>
          <p:cNvPr id="5" name="Rectangle 4">
            <a:extLst>
              <a:ext uri="{FF2B5EF4-FFF2-40B4-BE49-F238E27FC236}">
                <a16:creationId xmlns:a16="http://schemas.microsoft.com/office/drawing/2014/main" id="{4C67FB2A-A22C-56E1-5D0D-3FFD9A1DF56C}"/>
              </a:ext>
            </a:extLst>
          </p:cNvPr>
          <p:cNvSpPr/>
          <p:nvPr/>
        </p:nvSpPr>
        <p:spPr>
          <a:xfrm>
            <a:off x="6991490" y="5061459"/>
            <a:ext cx="1523998" cy="1518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857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lstStyle/>
          <a:p>
            <a:r>
              <a:rPr lang="en-US" dirty="0"/>
              <a:t>Why Move way from </a:t>
            </a:r>
            <a:r>
              <a:rPr lang="en-US"/>
              <a:t>Repetition</a:t>
            </a:r>
            <a:r>
              <a:rPr lang="en-US" dirty="0"/>
              <a:t> Codes? </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8</a:t>
            </a:fld>
            <a:endParaRPr lang="en-US" dirty="0"/>
          </a:p>
        </p:txBody>
      </p:sp>
      <p:pic>
        <p:nvPicPr>
          <p:cNvPr id="7" name="Picture 6" descr="A blue text on a white background&#10;&#10;Description automatically generated">
            <a:extLst>
              <a:ext uri="{FF2B5EF4-FFF2-40B4-BE49-F238E27FC236}">
                <a16:creationId xmlns:a16="http://schemas.microsoft.com/office/drawing/2014/main" id="{3891A3DF-C9AD-6DB1-1E8E-11D00D0F0405}"/>
              </a:ext>
            </a:extLst>
          </p:cNvPr>
          <p:cNvPicPr>
            <a:picLocks noChangeAspect="1"/>
          </p:cNvPicPr>
          <p:nvPr/>
        </p:nvPicPr>
        <p:blipFill>
          <a:blip r:embed="rId2"/>
          <a:stretch>
            <a:fillRect/>
          </a:stretch>
        </p:blipFill>
        <p:spPr>
          <a:xfrm>
            <a:off x="9450081" y="-1558"/>
            <a:ext cx="2743200" cy="880376"/>
          </a:xfrm>
          <a:prstGeom prst="rect">
            <a:avLst/>
          </a:prstGeom>
        </p:spPr>
      </p:pic>
      <p:sp>
        <p:nvSpPr>
          <p:cNvPr id="3" name="TextBox 2">
            <a:extLst>
              <a:ext uri="{FF2B5EF4-FFF2-40B4-BE49-F238E27FC236}">
                <a16:creationId xmlns:a16="http://schemas.microsoft.com/office/drawing/2014/main" id="{6FE94782-39C4-BBB7-8C95-4D5EE945F326}"/>
              </a:ext>
            </a:extLst>
          </p:cNvPr>
          <p:cNvSpPr txBox="1"/>
          <p:nvPr/>
        </p:nvSpPr>
        <p:spPr>
          <a:xfrm>
            <a:off x="945547" y="2792145"/>
            <a:ext cx="834306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Fixes 1 error out of 3 bits </a:t>
            </a:r>
            <a:br>
              <a:rPr lang="en-US" sz="4000" dirty="0"/>
            </a:br>
            <a:br>
              <a:rPr lang="en-US" sz="4000" dirty="0"/>
            </a:br>
            <a:r>
              <a:rPr lang="en-US" sz="4000" dirty="0"/>
              <a:t>33% efficiency (rate of the code)  </a:t>
            </a:r>
          </a:p>
        </p:txBody>
      </p:sp>
    </p:spTree>
    <p:extLst>
      <p:ext uri="{BB962C8B-B14F-4D97-AF65-F5344CB8AC3E}">
        <p14:creationId xmlns:p14="http://schemas.microsoft.com/office/powerpoint/2010/main" val="1515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405403" y="203259"/>
            <a:ext cx="5111750" cy="1204912"/>
          </a:xfrm>
        </p:spPr>
        <p:txBody>
          <a:bodyPr/>
          <a:lstStyle/>
          <a:p>
            <a:r>
              <a:rPr lang="en-US" dirty="0"/>
              <a:t>Why Move way from </a:t>
            </a:r>
            <a:r>
              <a:rPr lang="en-US"/>
              <a:t>Repetition</a:t>
            </a:r>
            <a:r>
              <a:rPr lang="en-US" dirty="0"/>
              <a:t> Codes? </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9</a:t>
            </a:fld>
            <a:endParaRPr lang="en-US" dirty="0"/>
          </a:p>
        </p:txBody>
      </p:sp>
      <p:pic>
        <p:nvPicPr>
          <p:cNvPr id="7" name="Picture 6" descr="A blue text on a white background&#10;&#10;Description automatically generated">
            <a:extLst>
              <a:ext uri="{FF2B5EF4-FFF2-40B4-BE49-F238E27FC236}">
                <a16:creationId xmlns:a16="http://schemas.microsoft.com/office/drawing/2014/main" id="{3891A3DF-C9AD-6DB1-1E8E-11D00D0F0405}"/>
              </a:ext>
            </a:extLst>
          </p:cNvPr>
          <p:cNvPicPr>
            <a:picLocks noChangeAspect="1"/>
          </p:cNvPicPr>
          <p:nvPr/>
        </p:nvPicPr>
        <p:blipFill>
          <a:blip r:embed="rId2"/>
          <a:stretch>
            <a:fillRect/>
          </a:stretch>
        </p:blipFill>
        <p:spPr>
          <a:xfrm>
            <a:off x="9450081" y="-1558"/>
            <a:ext cx="2743200" cy="880376"/>
          </a:xfrm>
          <a:prstGeom prst="rect">
            <a:avLst/>
          </a:prstGeom>
        </p:spPr>
      </p:pic>
      <p:pic>
        <p:nvPicPr>
          <p:cNvPr id="8" name="Picture 7" descr="A white text on a white background&#10;&#10;Description automatically generated">
            <a:extLst>
              <a:ext uri="{FF2B5EF4-FFF2-40B4-BE49-F238E27FC236}">
                <a16:creationId xmlns:a16="http://schemas.microsoft.com/office/drawing/2014/main" id="{3EBFCEAB-C013-4366-3A87-23EC872940F9}"/>
              </a:ext>
            </a:extLst>
          </p:cNvPr>
          <p:cNvPicPr>
            <a:picLocks noChangeAspect="1"/>
          </p:cNvPicPr>
          <p:nvPr/>
        </p:nvPicPr>
        <p:blipFill>
          <a:blip r:embed="rId3"/>
          <a:stretch>
            <a:fillRect/>
          </a:stretch>
        </p:blipFill>
        <p:spPr>
          <a:xfrm>
            <a:off x="1120195" y="2134080"/>
            <a:ext cx="7815783" cy="2995869"/>
          </a:xfrm>
          <a:prstGeom prst="rect">
            <a:avLst/>
          </a:prstGeom>
        </p:spPr>
      </p:pic>
    </p:spTree>
    <p:extLst>
      <p:ext uri="{BB962C8B-B14F-4D97-AF65-F5344CB8AC3E}">
        <p14:creationId xmlns:p14="http://schemas.microsoft.com/office/powerpoint/2010/main" val="4282315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_tm67328976_Win32_LW_SL_v3" id="{B5A5B451-F186-4F05-917D-430247B33515}" vid="{C0610F80-F57F-4E6B-A096-3AEBDD5FC546}"/>
    </a:ext>
  </a:extLst>
</a:theme>
</file>

<file path=ppt/theme/theme3.xml><?xml version="1.0" encoding="utf-8"?>
<a:theme xmlns:a="http://schemas.openxmlformats.org/drawingml/2006/main" name="Office">
  <a:themeElements>
    <a:clrScheme name="Dedrone PP 2022">
      <a:dk1>
        <a:srgbClr val="000000"/>
      </a:dk1>
      <a:lt1>
        <a:srgbClr val="FFFFFF"/>
      </a:lt1>
      <a:dk2>
        <a:srgbClr val="000000"/>
      </a:dk2>
      <a:lt2>
        <a:srgbClr val="F2F2F2"/>
      </a:lt2>
      <a:accent1>
        <a:srgbClr val="009FE3"/>
      </a:accent1>
      <a:accent2>
        <a:srgbClr val="FD585D"/>
      </a:accent2>
      <a:accent3>
        <a:srgbClr val="242424"/>
      </a:accent3>
      <a:accent4>
        <a:srgbClr val="43F3AA"/>
      </a:accent4>
      <a:accent5>
        <a:srgbClr val="FE71F3"/>
      </a:accent5>
      <a:accent6>
        <a:srgbClr val="D3D6D6"/>
      </a:accent6>
      <a:hlink>
        <a:srgbClr val="009FE3"/>
      </a:hlink>
      <a:folHlink>
        <a:srgbClr val="009FE3"/>
      </a:folHlink>
    </a:clrScheme>
    <a:fontScheme name="Dedrone">
      <a:majorFont>
        <a:latin typeface="Pluto Sans Cond ExLight"/>
        <a:ea typeface=""/>
        <a:cs typeface=""/>
      </a:majorFont>
      <a:minorFont>
        <a:latin typeface="Pluto Sans Con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sz="1013"/>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20000"/>
          </a:lnSpc>
          <a:defRPr sz="1400"/>
        </a:defPPr>
      </a:lstStyle>
    </a:txDef>
  </a:objectDefaults>
  <a:extraClrSchemeLst/>
  <a:extLst>
    <a:ext uri="{05A4C25C-085E-4340-85A3-A5531E510DB2}">
      <thm15:themeFamily xmlns:thm15="http://schemas.microsoft.com/office/thememl/2012/main" name="Presentation3" id="{683943F2-55DD-AA4B-8F73-204D11C4202D}" vid="{03917F47-D08D-5B4E-8EAC-9632A1AF67C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41</Slides>
  <Notes>3</Notes>
  <HiddenSlides>0</HiddenSlide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Office Theme</vt:lpstr>
      <vt:lpstr>Office Theme</vt:lpstr>
      <vt:lpstr>Office</vt:lpstr>
      <vt:lpstr>RECOGNIZING FORWARD ERROR-CORRECTING CODES WITH MACHINE LEARNING</vt:lpstr>
      <vt:lpstr>The ability to understand communication systems is a very important part of what we do.  </vt:lpstr>
      <vt:lpstr>Machine Learning in RF Has mostly Focused on Physical Layer Modulation  </vt:lpstr>
      <vt:lpstr>The Challenge </vt:lpstr>
      <vt:lpstr>  </vt:lpstr>
      <vt:lpstr>PowerPoint Presentation</vt:lpstr>
      <vt:lpstr>Repetition Code </vt:lpstr>
      <vt:lpstr>Why Move way from Repetition Codes? </vt:lpstr>
      <vt:lpstr>Why Move way from Repetition Codes? </vt:lpstr>
      <vt:lpstr>Linear Codes</vt:lpstr>
      <vt:lpstr>Parity Check Equations</vt:lpstr>
      <vt:lpstr>Linear Codes</vt:lpstr>
      <vt:lpstr>LINEAR CODES </vt:lpstr>
      <vt:lpstr>LINEAR CODES </vt:lpstr>
      <vt:lpstr>LINEAR CODES </vt:lpstr>
      <vt:lpstr>LINEAR CODES </vt:lpstr>
      <vt:lpstr>Repetition Code - Revisted</vt:lpstr>
      <vt:lpstr>LDPC </vt:lpstr>
      <vt:lpstr>Polar Codes</vt:lpstr>
      <vt:lpstr>Convolutional Codes</vt:lpstr>
      <vt:lpstr>Non-Linear Codes</vt:lpstr>
      <vt:lpstr>  </vt:lpstr>
      <vt:lpstr>The Challenge </vt:lpstr>
      <vt:lpstr> Past work</vt:lpstr>
      <vt:lpstr>Recovering the Dual Code </vt:lpstr>
      <vt:lpstr>Recovering the Dual Code </vt:lpstr>
      <vt:lpstr>Recovering the Dual Code </vt:lpstr>
      <vt:lpstr>Recovering the Dual Code </vt:lpstr>
      <vt:lpstr>Enumerating low weight vectors </vt:lpstr>
      <vt:lpstr>Recovering the Dual Code </vt:lpstr>
      <vt:lpstr>Gaussian Elimination</vt:lpstr>
      <vt:lpstr>PowerPoint Presentation</vt:lpstr>
      <vt:lpstr>Can we teach a computer to See these patterns? </vt:lpstr>
      <vt:lpstr>PowerPoint Presentation</vt:lpstr>
      <vt:lpstr>Combinined Approach </vt:lpstr>
      <vt:lpstr>Experimental Setup </vt:lpstr>
      <vt:lpstr>Results on the Test set</vt:lpstr>
      <vt:lpstr>  </vt:lpstr>
      <vt:lpstr>Future Work </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2015</cp:revision>
  <dcterms:created xsi:type="dcterms:W3CDTF">2023-07-28T08:43:17Z</dcterms:created>
  <dcterms:modified xsi:type="dcterms:W3CDTF">2023-09-05T14:13:02Z</dcterms:modified>
</cp:coreProperties>
</file>