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3" r:id="rId5"/>
    <p:sldId id="264" r:id="rId6"/>
    <p:sldId id="267" r:id="rId7"/>
    <p:sldId id="258" r:id="rId8"/>
    <p:sldId id="259" r:id="rId9"/>
    <p:sldId id="265" r:id="rId10"/>
    <p:sldId id="260" r:id="rId11"/>
    <p:sldId id="262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0" autoAdjust="0"/>
    <p:restoredTop sz="94816" autoAdjust="0"/>
  </p:normalViewPr>
  <p:slideViewPr>
    <p:cSldViewPr snapToGrid="0">
      <p:cViewPr>
        <p:scale>
          <a:sx n="68" d="100"/>
          <a:sy n="68" d="100"/>
        </p:scale>
        <p:origin x="739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6E7E-18E3-4B41-B0AB-DDA42BADFD4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1D2C-3F41-4C4F-AFA4-19F7524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6A6A6A"/>
                </a:solidFill>
                <a:effectLst/>
                <a:latin typeface="Roboto" panose="02000000000000000000" pitchFamily="2" charset="0"/>
              </a:rPr>
              <a:t>Sigmoidal membership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21D2C-3F41-4C4F-AFA4-19F7524DA4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185A-75A0-2F39-A3F8-F7CD44EE7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127A9-EC16-052E-486D-4A00BF5D5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DD0E-988D-35F0-4C58-334A8AEE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5C16-0780-977F-895A-74AF05E5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AB00-6A7A-FCFE-F298-A07111C0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18B-3CD0-571B-217C-8EF0B5AD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458C1-7A21-21FD-23EF-D42C853FE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CE11D-EB4A-9C39-312D-0C74FA19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BF9D-6B02-0ED7-A9FA-7C44B806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C883-0371-25D4-E860-CD6F2F3A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101CB-D40C-6243-A333-FF88275B5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F6D2E-0DBC-6DEA-3E03-3E7BA9135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8BCD-F04F-EC79-EC4D-BF87AC28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BABF3-9563-9249-208A-4EE688FA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C54CC-73C7-C4CF-8E81-35F3E239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DBF0-817E-ACFF-9336-77A18AB3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27DF-BB72-CD60-4D15-98897B2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C23B-2590-3459-6662-9BEA3297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CF83-96E8-B6B4-F63B-FB161122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C3FB-CADF-4860-F55C-92ED3D5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B5FF-A233-A8EF-72CC-E4176E0A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EBCBB-C8E7-E37D-3021-D31E6CC1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6044-83FB-9B09-5D91-F9BB5F90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71EAC-0035-68B1-139A-B0421F1A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1D23B-F2B4-6479-D5E0-A72EAF48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CE39-7056-AC30-0903-BA31C874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402E2-8B2F-7B6E-5DD0-FE9221335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C28B6-5638-DD36-4BF2-0DC697882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A8B14-7279-1E8F-6182-173ECC5A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F4367-99E4-6930-74EF-A0571907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CF3C0-4C8A-44FE-D226-46D94031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2A23-4A36-90AF-3ADC-52E12F2D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AAB41-463E-A6E7-3B6D-704EB1AC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3810A-D0E1-F23F-D094-C540DDF1D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B0980-A25E-7988-8F91-A8469342A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5FEB3-AE49-6B3F-5F9A-307EB7B41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19794-3B97-2B98-3128-EFBA95D9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3B8E7-4B88-4365-F1AA-CB17126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9521C-0986-2E78-92C6-4DE93D80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4916-A7D3-C177-14A5-C71FFB72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CCF62-0C90-73AC-5224-B37C356C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06ED9-B00B-C8E0-3C9C-185738F2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8F02-0977-8BD6-AB98-E577694A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8C9C6-EB31-7D23-A7D4-F336F51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9F7C2-DFF0-D36E-BDC2-63351864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8FF3-C338-DC37-8E00-A73D4F46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F74D-BAFF-81BE-B1AE-EEF77996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852F0-ED86-CD1E-9169-98DB6B3F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4ECF3-BA70-2F55-6BC7-9EE82D753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3DD65-C630-FAB9-8971-87481484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C896C-A806-3C65-F4FC-17AC8ECA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18615-26AB-9EA2-326D-C044A34B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1825-9498-B075-9BCD-644E4A0C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71185-2E5F-5483-2E34-704450B7A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C5DF0-B0AB-CB39-FBD3-E2FEAA56D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04352-D7EC-D646-CD83-79BC493D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4CDA9-FD91-E50B-05BD-0BB09F69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A05BF-86CF-9E9C-FA02-775C8BFF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29CA7-909B-CEEF-617F-410B8858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7416B-8B1F-99EC-68A4-120E9AC53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88A45-1F91-4481-368F-C8E44AD5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F28B2-86AE-4CED-8DC7-56E24272A62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9020-AF6D-8EFD-6C67-BF3C40AFE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EC5CC-A40A-8A3C-E2FF-FD6EDE95D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gmf/sigmf-pyth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qengine.org/sigmf" TargetMode="External"/><Relationship Id="rId2" Type="http://schemas.openxmlformats.org/officeDocument/2006/relationships/hyperlink" Target="https://sigm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pedia.com/SigM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TIA/sigmf-ns-nti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works.com/help/fuzzy/sigmf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igmf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gmf/community-extension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jacobagilbert/gr-sigmf_ut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2677-CF06-5A67-D8AC-62904DA2E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441" y="37550"/>
            <a:ext cx="5247117" cy="2387600"/>
          </a:xfrm>
        </p:spPr>
        <p:txBody>
          <a:bodyPr/>
          <a:lstStyle/>
          <a:p>
            <a:r>
              <a:rPr lang="en-US"/>
              <a:t>SigMF Update</a:t>
            </a:r>
            <a:br>
              <a:rPr lang="en-US"/>
            </a:br>
            <a:r>
              <a:rPr lang="en-US" sz="2400"/>
              <a:t>GRCon24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47FC6-DA84-AB4A-399A-59F234E2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566" y="2841575"/>
            <a:ext cx="6474863" cy="854901"/>
          </a:xfrm>
        </p:spPr>
        <p:txBody>
          <a:bodyPr/>
          <a:lstStyle/>
          <a:p>
            <a:r>
              <a:rPr lang="en-US"/>
              <a:t>Marc Lichtman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CD8593-6894-0B52-C543-66B0B0F1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b="9092"/>
          <a:stretch/>
        </p:blipFill>
        <p:spPr bwMode="auto">
          <a:xfrm>
            <a:off x="4555875" y="3486272"/>
            <a:ext cx="3080244" cy="30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0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0BAB-1F73-9431-6C71-FAFEFB91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9921F-BE59-68EB-F266-BD5AF162B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314" y="4359678"/>
            <a:ext cx="5426177" cy="235461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85A73-61BB-02A0-E294-1FF8D00D1788}"/>
              </a:ext>
            </a:extLst>
          </p:cNvPr>
          <p:cNvSpPr txBox="1">
            <a:spLocks/>
          </p:cNvSpPr>
          <p:nvPr/>
        </p:nvSpPr>
        <p:spPr>
          <a:xfrm>
            <a:off x="838200" y="16171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pip install sigmf</a:t>
            </a:r>
          </a:p>
          <a:p>
            <a:r>
              <a:rPr lang="en-US" sz="2400" dirty="0"/>
              <a:t>Code lives </a:t>
            </a:r>
            <a:r>
              <a:rPr lang="en-US" sz="2400" dirty="0">
                <a:hlinkClick r:id="rId3"/>
              </a:rPr>
              <a:t>https://github.com/sigmf/sigmf-python</a:t>
            </a:r>
            <a:endParaRPr lang="en-US" sz="2400" dirty="0"/>
          </a:p>
          <a:p>
            <a:r>
              <a:rPr lang="en-US" sz="2400" dirty="0"/>
              <a:t>Read, create, validate SigMF</a:t>
            </a:r>
          </a:p>
          <a:p>
            <a:r>
              <a:rPr lang="en-US" sz="2400" dirty="0"/>
              <a:t>Also includes support for Collections and Archives</a:t>
            </a:r>
          </a:p>
          <a:p>
            <a:r>
              <a:rPr lang="en-US" sz="2400" dirty="0"/>
              <a:t>Huge thanks to Kyle Logue (aka Teque5) for maintaining it, and the many contributors</a:t>
            </a:r>
          </a:p>
        </p:txBody>
      </p:sp>
    </p:spTree>
    <p:extLst>
      <p:ext uri="{BB962C8B-B14F-4D97-AF65-F5344CB8AC3E}">
        <p14:creationId xmlns:p14="http://schemas.microsoft.com/office/powerpoint/2010/main" val="179729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2A67-1E25-99A9-AC56-A2EAADE9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412"/>
            <a:ext cx="10515600" cy="1325563"/>
          </a:xfrm>
        </p:spPr>
        <p:txBody>
          <a:bodyPr/>
          <a:lstStyle/>
          <a:p>
            <a:r>
              <a:rPr lang="en-US" dirty="0"/>
              <a:t>Collections and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16AE5-C11A-160A-811F-65F523F2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088"/>
            <a:ext cx="11353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Using a Collection to logically group up a bunch of Recordings</a:t>
            </a:r>
          </a:p>
          <a:p>
            <a:r>
              <a:rPr lang="en-US" sz="2400" dirty="0"/>
              <a:t>An “Archive” is when you .tar multiple Recordings (and usually a Collection file)</a:t>
            </a:r>
          </a:p>
          <a:p>
            <a:r>
              <a:rPr lang="en-US" sz="2400" dirty="0"/>
              <a:t>The .tar itself does not include compression, SigMF does not care which compression is used on top of the .tar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12C79-F074-AA4F-39E0-D6777CA7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2" y="2900855"/>
            <a:ext cx="8606936" cy="38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5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50BC-4DAD-3B5B-A6FD-563C3C2E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608D-A77A-9977-D359-AF323340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v1.2.0 released Feb ’24</a:t>
            </a:r>
          </a:p>
          <a:p>
            <a:r>
              <a:rPr lang="en-US" dirty="0"/>
              <a:t>New optional </a:t>
            </a:r>
            <a:r>
              <a:rPr lang="en-US" dirty="0" err="1"/>
              <a:t>uuid</a:t>
            </a:r>
            <a:r>
              <a:rPr lang="en-US" dirty="0"/>
              <a:t> in the Annotations object</a:t>
            </a:r>
          </a:p>
          <a:p>
            <a:r>
              <a:rPr lang="en-US" dirty="0"/>
              <a:t>Some tweaks to the spatial extension</a:t>
            </a:r>
          </a:p>
          <a:p>
            <a:r>
              <a:rPr lang="en-US" dirty="0"/>
              <a:t>Lots of language improvements/clarifications</a:t>
            </a:r>
          </a:p>
          <a:p>
            <a:r>
              <a:rPr lang="en-US" dirty="0"/>
              <a:t>Officially recommending Collections as the go-to method for multichannel recordings (avoid using </a:t>
            </a:r>
            <a:r>
              <a:rPr lang="en-US" dirty="0" err="1"/>
              <a:t>num_channels</a:t>
            </a:r>
            <a:r>
              <a:rPr lang="en-US" dirty="0"/>
              <a:t>!)</a:t>
            </a:r>
          </a:p>
          <a:p>
            <a:r>
              <a:rPr lang="en-US" dirty="0"/>
              <a:t>Likely adding a Captures scope geolocation field in the near future (currently it’s a Global field, although it’s not being removed)</a:t>
            </a:r>
          </a:p>
          <a:p>
            <a:r>
              <a:rPr lang="en-US" dirty="0"/>
              <a:t>Moving away from SigMF as an acronym</a:t>
            </a:r>
          </a:p>
        </p:txBody>
      </p:sp>
    </p:spTree>
    <p:extLst>
      <p:ext uri="{BB962C8B-B14F-4D97-AF65-F5344CB8AC3E}">
        <p14:creationId xmlns:p14="http://schemas.microsoft.com/office/powerpoint/2010/main" val="127178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77F2-35DA-829C-D699-7711B6FC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EB04-66F3-B495-97D5-47A346FA7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Landing page for </a:t>
            </a:r>
            <a:r>
              <a:rPr lang="en-US" sz="2400" dirty="0">
                <a:hlinkClick r:id="rId2"/>
              </a:rPr>
              <a:t>https://sigmf.org/</a:t>
            </a:r>
            <a:endParaRPr lang="en-US" sz="2400" dirty="0"/>
          </a:p>
          <a:p>
            <a:pPr lvl="1"/>
            <a:r>
              <a:rPr lang="en-US" dirty="0"/>
              <a:t>Until then, learn more at </a:t>
            </a:r>
            <a:r>
              <a:rPr lang="en-US" dirty="0">
                <a:hlinkClick r:id="rId3"/>
              </a:rPr>
              <a:t>https://iqengine.org/sigmf</a:t>
            </a:r>
            <a:endParaRPr lang="en-US" dirty="0"/>
          </a:p>
          <a:p>
            <a:pPr lvl="1"/>
            <a:r>
              <a:rPr lang="en-US" dirty="0"/>
              <a:t>Includes a “learn SigMF in 5 minutes” readthrough, and validator</a:t>
            </a:r>
          </a:p>
          <a:p>
            <a:r>
              <a:rPr lang="en-US" sz="2400" dirty="0"/>
              <a:t>Making JSON schemas for the remaining core extensions, allowing them to be automatically rendered in the HTML/PDF</a:t>
            </a:r>
          </a:p>
          <a:p>
            <a:r>
              <a:rPr lang="en-US" sz="2400" dirty="0" err="1"/>
              <a:t>VSCode</a:t>
            </a:r>
            <a:r>
              <a:rPr lang="en-US" sz="2400" dirty="0"/>
              <a:t> extension?</a:t>
            </a:r>
          </a:p>
          <a:p>
            <a:r>
              <a:rPr lang="en-US" sz="2400" dirty="0"/>
              <a:t>Increasing adoption</a:t>
            </a:r>
          </a:p>
          <a:p>
            <a:r>
              <a:rPr lang="en-US" sz="2400" dirty="0"/>
              <a:t>Get our Wikipedia draft approved </a:t>
            </a:r>
            <a:r>
              <a:rPr lang="en-US" sz="2400" dirty="0">
                <a:hlinkClick r:id="rId4"/>
              </a:rPr>
              <a:t>https://wikipedia.com/SigMF</a:t>
            </a:r>
            <a:endParaRPr lang="en-US" sz="2400" dirty="0"/>
          </a:p>
          <a:p>
            <a:r>
              <a:rPr lang="en-US" sz="2400" dirty="0"/>
              <a:t>Release a v1.3 once we make a couple more minor specs changes</a:t>
            </a:r>
          </a:p>
          <a:p>
            <a:r>
              <a:rPr lang="en-US" sz="2400" dirty="0"/>
              <a:t>We’re in a stable state at this point</a:t>
            </a:r>
          </a:p>
        </p:txBody>
      </p:sp>
    </p:spTree>
    <p:extLst>
      <p:ext uri="{BB962C8B-B14F-4D97-AF65-F5344CB8AC3E}">
        <p14:creationId xmlns:p14="http://schemas.microsoft.com/office/powerpoint/2010/main" val="36452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A932-7B8C-33B7-0419-AB88745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148557"/>
            <a:ext cx="6291854" cy="1325563"/>
          </a:xfrm>
        </p:spPr>
        <p:txBody>
          <a:bodyPr/>
          <a:lstStyle/>
          <a:p>
            <a:r>
              <a:rPr lang="en-US" dirty="0"/>
              <a:t>SigMF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600CE5-5584-4230-3224-673432E80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8791" y="0"/>
            <a:ext cx="5543210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785DAB-C594-602A-EF6A-9A9298376949}"/>
              </a:ext>
            </a:extLst>
          </p:cNvPr>
          <p:cNvSpPr txBox="1">
            <a:spLocks/>
          </p:cNvSpPr>
          <p:nvPr/>
        </p:nvSpPr>
        <p:spPr>
          <a:xfrm>
            <a:off x="275463" y="1622677"/>
            <a:ext cx="6124736" cy="452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Open standard for storing RF to file</a:t>
            </a:r>
          </a:p>
          <a:p>
            <a:r>
              <a:rPr lang="en-US" sz="2400" dirty="0"/>
              <a:t>Binary IQ file + JSON file</a:t>
            </a:r>
          </a:p>
          <a:p>
            <a:r>
              <a:rPr lang="en-US" sz="2400" dirty="0"/>
              <a:t>SigMF specifies the JSON</a:t>
            </a:r>
          </a:p>
          <a:p>
            <a:r>
              <a:rPr lang="en-US" sz="2400" dirty="0"/>
              <a:t>Forces proper documenting of critical metadata easily lost when throwing tons of IQ files into a folder</a:t>
            </a:r>
          </a:p>
          <a:p>
            <a:r>
              <a:rPr lang="en-US" sz="2400" dirty="0"/>
              <a:t>Includes numerous optional fields specific to RF signals</a:t>
            </a:r>
          </a:p>
          <a:p>
            <a:r>
              <a:rPr lang="en-US" sz="2400" dirty="0"/>
              <a:t>Annotations can be used to mark interesting time-frequency bounding boxes</a:t>
            </a:r>
          </a:p>
          <a:p>
            <a:r>
              <a:rPr lang="en-US" sz="2400" dirty="0"/>
              <a:t>Extensions</a:t>
            </a:r>
          </a:p>
        </p:txBody>
      </p:sp>
    </p:spTree>
    <p:extLst>
      <p:ext uri="{BB962C8B-B14F-4D97-AF65-F5344CB8AC3E}">
        <p14:creationId xmlns:p14="http://schemas.microsoft.com/office/powerpoint/2010/main" val="336202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14FD-A1DB-5CE0-7340-75117804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F107-6324-59D5-CDCC-986F96AC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Started in 2017 at DARPA Hackfest in Brussels, by Ben Hilburn and others</a:t>
            </a:r>
          </a:p>
          <a:p>
            <a:r>
              <a:rPr lang="en-US" sz="2400" dirty="0"/>
              <a:t>Developed as a GNU Radio organization project</a:t>
            </a:r>
          </a:p>
          <a:p>
            <a:r>
              <a:rPr lang="en-US" sz="2400" dirty="0"/>
              <a:t>Motivation:</a:t>
            </a:r>
          </a:p>
          <a:p>
            <a:pPr lvl="1"/>
            <a:r>
              <a:rPr lang="en-US" dirty="0"/>
              <a:t>Software interoperability</a:t>
            </a:r>
          </a:p>
          <a:p>
            <a:pPr lvl="1"/>
            <a:r>
              <a:rPr lang="en-US" dirty="0"/>
              <a:t>Avoid bitrot of datasets</a:t>
            </a:r>
          </a:p>
          <a:p>
            <a:pPr lvl="1"/>
            <a:r>
              <a:rPr lang="en-US" dirty="0"/>
              <a:t>Collaborative processing/analysis</a:t>
            </a:r>
          </a:p>
          <a:p>
            <a:pPr lvl="1"/>
            <a:r>
              <a:rPr lang="en-US" dirty="0"/>
              <a:t>Nothing already out there specific to RF signals (besides proprietary formats)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62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D4D6-8645-A018-219E-C5800098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by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525E-94A5-5AED-A9EC-F89FA791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009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NTIA maintains their own set of Extensions </a:t>
            </a:r>
            <a:r>
              <a:rPr lang="en-US" sz="2400" dirty="0">
                <a:hlinkClick r:id="rId3"/>
              </a:rPr>
              <a:t>https://github.com/NTIA/sigmf-ns-ntia</a:t>
            </a:r>
            <a:endParaRPr lang="en-US" sz="2400" dirty="0"/>
          </a:p>
          <a:p>
            <a:r>
              <a:rPr lang="en-US" sz="2400" dirty="0"/>
              <a:t>Basic support in lots of software (GNU Radio, Inspectrum,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400" dirty="0"/>
              <a:t>IQEngine.org is entirely built on top of the SigMF standard</a:t>
            </a:r>
          </a:p>
          <a:p>
            <a:r>
              <a:rPr lang="en-US" sz="2400" dirty="0"/>
              <a:t>Muon Space is using SigMF to bring raw RF from satellites to a data pipeline on the ground</a:t>
            </a:r>
          </a:p>
          <a:p>
            <a:r>
              <a:rPr lang="en-US" sz="2400" dirty="0" err="1"/>
              <a:t>DeepSig</a:t>
            </a:r>
            <a:r>
              <a:rPr lang="en-US" sz="2400" dirty="0"/>
              <a:t> within </a:t>
            </a:r>
            <a:r>
              <a:rPr lang="en-US" sz="2400" dirty="0" err="1"/>
              <a:t>OmniSIG</a:t>
            </a:r>
            <a:r>
              <a:rPr lang="en-US" sz="2400" dirty="0"/>
              <a:t> and their datasets</a:t>
            </a:r>
          </a:p>
          <a:p>
            <a:r>
              <a:rPr lang="en-US" sz="2400" dirty="0"/>
              <a:t>Airbus, as part of internal software</a:t>
            </a:r>
          </a:p>
          <a:p>
            <a:r>
              <a:rPr lang="en-US" sz="2400" dirty="0"/>
              <a:t>MISP open source threat intelligence and sharing platform</a:t>
            </a:r>
          </a:p>
          <a:p>
            <a:r>
              <a:rPr lang="en-US" sz="2400" strike="sngStrike" dirty="0"/>
              <a:t>MATLAB’s </a:t>
            </a:r>
            <a:r>
              <a:rPr lang="en-US" sz="2400" strike="sngStrike" dirty="0">
                <a:hlinkClick r:id="rId4"/>
              </a:rPr>
              <a:t>sigmf() function </a:t>
            </a:r>
            <a:endParaRPr lang="en-US" sz="2400" strike="sngStrike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745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2912-896E-6929-B8F0-18498D51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-45720"/>
            <a:ext cx="10515600" cy="69418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"global":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"core:datatype": "cf32_le",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"core:sample_rate": 40000000,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"core:hw": "PlutoSDR with whip antenna",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"core:author": "Art Vandelay",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"core:version": "1.0.0",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"core:description": "Describe your signal/recording here"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"captures": 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"core:sample_start": 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"core:frequency": 880000000,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</a:t>
            </a:r>
            <a:r>
              <a:rPr lang="en-US" sz="2000" dirty="0" err="1"/>
              <a:t>core:datetime</a:t>
            </a:r>
            <a:r>
              <a:rPr lang="en-US" sz="2000" dirty="0"/>
              <a:t>": "2022-03-17T16:43:30Z"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"annotations": 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"core:sample_start": 100000,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"core:sample_count": 200000,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"core:freq_upper_edge": 884625000,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"core:freq_lower_edge": 883275000,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</a:t>
            </a:r>
            <a:r>
              <a:rPr lang="en-US" sz="2000" dirty="0" err="1"/>
              <a:t>core:label</a:t>
            </a:r>
            <a:r>
              <a:rPr lang="en-US" sz="2000" dirty="0"/>
              <a:t>": "LTE"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},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86FEF-594C-7032-906B-F4FF5CE7B09D}"/>
              </a:ext>
            </a:extLst>
          </p:cNvPr>
          <p:cNvSpPr/>
          <p:nvPr/>
        </p:nvSpPr>
        <p:spPr>
          <a:xfrm>
            <a:off x="106680" y="297180"/>
            <a:ext cx="449580" cy="2156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5DBB3-E84F-E887-C398-D516B2C5414A}"/>
              </a:ext>
            </a:extLst>
          </p:cNvPr>
          <p:cNvSpPr/>
          <p:nvPr/>
        </p:nvSpPr>
        <p:spPr>
          <a:xfrm>
            <a:off x="114300" y="2510790"/>
            <a:ext cx="449580" cy="1840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B0238-3B62-3262-08F9-935AB7C1F5D4}"/>
              </a:ext>
            </a:extLst>
          </p:cNvPr>
          <p:cNvSpPr/>
          <p:nvPr/>
        </p:nvSpPr>
        <p:spPr>
          <a:xfrm>
            <a:off x="106680" y="4442460"/>
            <a:ext cx="449580" cy="2415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C674-D479-9960-2061-C1580638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Reference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A7E48-8C25-4861-D092-6CAFCC3C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76" y="1863429"/>
            <a:ext cx="11556647" cy="25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A9DA-E9FB-2691-C7C9-1F4004D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the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F6A-D7E7-5B8C-C54E-B16B03FA8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Source of truth is now the official JSON schema</a:t>
            </a:r>
          </a:p>
          <a:p>
            <a:r>
              <a:rPr lang="en-US" sz="2400" dirty="0"/>
              <a:t>We render HTML and PDF from the JSON schema and a .md file</a:t>
            </a:r>
          </a:p>
          <a:p>
            <a:r>
              <a:rPr lang="en-US" sz="2400" dirty="0">
                <a:hlinkClick r:id="rId2"/>
              </a:rPr>
              <a:t>https://sigmf.org/</a:t>
            </a:r>
            <a:endParaRPr lang="en-US" sz="2400" dirty="0"/>
          </a:p>
          <a:p>
            <a:r>
              <a:rPr lang="en-US" sz="2400" dirty="0"/>
              <a:t>PDF</a:t>
            </a:r>
          </a:p>
          <a:p>
            <a:r>
              <a:rPr lang="en-US" sz="2400" dirty="0"/>
              <a:t>New process improves readability and ensures content only lives in 1 spot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83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664E32-33F6-C3F0-00E1-63FF60E3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830" y="112878"/>
            <a:ext cx="2523636" cy="2703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524E3-96A0-4160-EE30-066E480A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308"/>
            <a:ext cx="10515600" cy="1325563"/>
          </a:xfrm>
        </p:spPr>
        <p:txBody>
          <a:bodyPr/>
          <a:lstStyle/>
          <a:p>
            <a:r>
              <a:rPr lang="en-US" dirty="0"/>
              <a:t>Community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A03B-A19A-8DA0-2029-64D109D9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48" y="1279925"/>
            <a:ext cx="925378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“Core” extensions can be found in the main repo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endParaRPr lang="en-US" sz="2400" dirty="0"/>
          </a:p>
          <a:p>
            <a:r>
              <a:rPr lang="en-US" sz="2400" dirty="0"/>
              <a:t>A separate repo in the SigMF GitHub org for anyone to submit extensions</a:t>
            </a:r>
          </a:p>
          <a:p>
            <a:r>
              <a:rPr lang="en-US" sz="2400" dirty="0"/>
              <a:t>Must be used by at least one group or individual and have potential to improve software interoperability that SigMF enables</a:t>
            </a:r>
          </a:p>
          <a:p>
            <a:r>
              <a:rPr lang="en-US" sz="2400" dirty="0">
                <a:hlinkClick r:id="rId3"/>
              </a:rPr>
              <a:t>https://github.com/sigmf/community-extensions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DCCEF-3187-B0AD-1CC7-54E3B866F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316" y="4001294"/>
            <a:ext cx="5197368" cy="29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A9A9-9682-AF19-514A-47B03A72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SigMF in GNU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8D9-2F0B-B9B3-2A74-4E7A2F89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SigMF “Minimal” Blocks – basic functionality</a:t>
            </a:r>
          </a:p>
          <a:p>
            <a:r>
              <a:rPr lang="en-US" sz="2400" dirty="0">
                <a:hlinkClick r:id="rId2"/>
              </a:rPr>
              <a:t>https://github.com/jacobagilbert/gr-sigmf_utils</a:t>
            </a:r>
            <a:endParaRPr lang="en-US" sz="2400" dirty="0"/>
          </a:p>
          <a:p>
            <a:pPr lvl="1"/>
            <a:r>
              <a:rPr lang="en-US" sz="2000" dirty="0"/>
              <a:t>SigMF File Source – intelligent file specification, type conversion,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Add Tags From Metadata – adds annotation metadata as stream tags</a:t>
            </a:r>
          </a:p>
          <a:p>
            <a:pPr lvl="1"/>
            <a:r>
              <a:rPr lang="en-US" sz="2000" dirty="0"/>
              <a:t>Tag Meta Writer – produces metadata annotations from stream tags</a:t>
            </a:r>
          </a:p>
          <a:p>
            <a:pPr lvl="1"/>
            <a:r>
              <a:rPr lang="en-US" sz="2000" dirty="0"/>
              <a:t>PDU Meta Writer – produces metadata annotations from PDUs</a:t>
            </a:r>
          </a:p>
          <a:p>
            <a:r>
              <a:rPr lang="en-US" sz="2400" dirty="0"/>
              <a:t>Looking for someone or some group to lead an official gr-sigmf!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884B1-2C72-CAEB-0A0A-ED05DD42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623" y="138759"/>
            <a:ext cx="4106313" cy="2025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9114A-6F8D-88DE-A8CD-02927E1A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7"/>
          <a:stretch/>
        </p:blipFill>
        <p:spPr>
          <a:xfrm>
            <a:off x="1974078" y="4857412"/>
            <a:ext cx="8494520" cy="20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826</Words>
  <Application>Microsoft Office PowerPoint</Application>
  <PresentationFormat>Widescreen</PresentationFormat>
  <Paragraphs>102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Roboto</vt:lpstr>
      <vt:lpstr>Wingdings</vt:lpstr>
      <vt:lpstr>Office Theme</vt:lpstr>
      <vt:lpstr>SigMF Update GRCon24</vt:lpstr>
      <vt:lpstr>SigMF Overview</vt:lpstr>
      <vt:lpstr>History</vt:lpstr>
      <vt:lpstr>Used by Many</vt:lpstr>
      <vt:lpstr>PowerPoint Presentation</vt:lpstr>
      <vt:lpstr>Datatype Reference</vt:lpstr>
      <vt:lpstr>Where to find the Specs</vt:lpstr>
      <vt:lpstr>Community Extensions</vt:lpstr>
      <vt:lpstr>SigMF in GNU Radio</vt:lpstr>
      <vt:lpstr>Python Package</vt:lpstr>
      <vt:lpstr>Collections and Archives</vt:lpstr>
      <vt:lpstr>Spec Updates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Lichtman</dc:creator>
  <cp:lastModifiedBy>Marc Lichtman</cp:lastModifiedBy>
  <cp:revision>75</cp:revision>
  <dcterms:created xsi:type="dcterms:W3CDTF">2024-09-16T14:46:09Z</dcterms:created>
  <dcterms:modified xsi:type="dcterms:W3CDTF">2024-09-19T01:44:43Z</dcterms:modified>
</cp:coreProperties>
</file>