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3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4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15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16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83" r:id="rId2"/>
    <p:sldId id="377" r:id="rId3"/>
    <p:sldId id="380" r:id="rId4"/>
    <p:sldId id="941" r:id="rId5"/>
    <p:sldId id="386" r:id="rId6"/>
    <p:sldId id="379" r:id="rId7"/>
    <p:sldId id="940" r:id="rId8"/>
    <p:sldId id="942" r:id="rId9"/>
    <p:sldId id="387" r:id="rId10"/>
    <p:sldId id="388" r:id="rId11"/>
    <p:sldId id="945" r:id="rId12"/>
    <p:sldId id="952" r:id="rId13"/>
    <p:sldId id="390" r:id="rId14"/>
    <p:sldId id="943" r:id="rId15"/>
    <p:sldId id="946" r:id="rId16"/>
    <p:sldId id="947" r:id="rId17"/>
    <p:sldId id="951" r:id="rId18"/>
    <p:sldId id="948" r:id="rId19"/>
    <p:sldId id="95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014374-0F1D-434C-9938-B2C41B464B33}">
          <p14:sldIdLst>
            <p14:sldId id="383"/>
            <p14:sldId id="377"/>
            <p14:sldId id="380"/>
            <p14:sldId id="941"/>
            <p14:sldId id="386"/>
            <p14:sldId id="379"/>
            <p14:sldId id="940"/>
            <p14:sldId id="942"/>
            <p14:sldId id="387"/>
            <p14:sldId id="388"/>
            <p14:sldId id="945"/>
            <p14:sldId id="952"/>
            <p14:sldId id="390"/>
            <p14:sldId id="943"/>
            <p14:sldId id="946"/>
            <p14:sldId id="947"/>
            <p14:sldId id="951"/>
            <p14:sldId id="948"/>
            <p14:sldId id="953"/>
          </p14:sldIdLst>
        </p14:section>
        <p14:section name="draft (naybe for future)" id="{96A87AE1-F363-5C4B-A459-670B18DBF76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/>
    <p:restoredTop sz="96318"/>
  </p:normalViewPr>
  <p:slideViewPr>
    <p:cSldViewPr snapToGrid="0">
      <p:cViewPr varScale="1">
        <p:scale>
          <a:sx n="127" d="100"/>
          <a:sy n="127" d="100"/>
        </p:scale>
        <p:origin x="192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75779-02F7-F848-9988-B89541B81CEE}" type="doc">
      <dgm:prSet loTypeId="urn:microsoft.com/office/officeart/2005/8/layout/cycle5" loCatId="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31D9D96-F2FD-D74A-8CA1-C7271BBC8B30}">
      <dgm:prSet phldrT="[Text]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Radar-comms system</a:t>
          </a:r>
        </a:p>
      </dgm:t>
    </dgm:pt>
    <dgm:pt modelId="{8A593D86-6BBF-004B-A517-BF7730532C54}" type="parTrans" cxnId="{2283D528-6BDF-3B4B-B7B0-E92F499EB0D3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293BBB-92E0-8844-B077-FC48243E37F9}" type="sibTrans" cxnId="{2283D528-6BDF-3B4B-B7B0-E92F499EB0D3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09069C-D853-FF4D-B81B-8201E7B4D5E3}">
      <dgm:prSet phldrT="[Text]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Dynamic environment</a:t>
          </a:r>
        </a:p>
      </dgm:t>
    </dgm:pt>
    <dgm:pt modelId="{00F70189-1041-164B-95B6-18AB142D3411}" type="parTrans" cxnId="{522051B5-8866-9F46-897B-F2A0CC870C5C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A94E16-80AB-F24C-AC8A-EED2EA895F49}" type="sibTrans" cxnId="{522051B5-8866-9F46-897B-F2A0CC870C5C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2E616C-9F98-B34D-8BB1-1CEE88FCBFB8}">
      <dgm:prSet phldrT="[Text]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Radar-comms receiver</a:t>
          </a:r>
        </a:p>
      </dgm:t>
    </dgm:pt>
    <dgm:pt modelId="{8E410064-A846-7B46-B918-6B8BE1247B75}" type="parTrans" cxnId="{5F332E6E-31A6-4048-A84E-D01ABBC96BA2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D0B71B-C4CB-534D-BBB0-81C11958BD61}" type="sibTrans" cxnId="{5F332E6E-31A6-4048-A84E-D01ABBC96BA2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C667E-F89A-264A-B98A-E1DDB52CD299}">
      <dgm:prSet phldrT="[Text]"/>
      <dgm:spPr>
        <a:gradFill flip="none"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POMDP planner</a:t>
          </a:r>
        </a:p>
      </dgm:t>
    </dgm:pt>
    <dgm:pt modelId="{44009E15-97EC-8D40-AEF6-98853F7DDB98}" type="parTrans" cxnId="{3F225B6D-AEA8-DB4F-AB71-4F0AA50710CA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70C036-E1AD-1546-8C7F-6AC37D9BED87}" type="sibTrans" cxnId="{3F225B6D-AEA8-DB4F-AB71-4F0AA50710CA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4A7BBC-6DED-1A4D-92E1-14D5AAC9B6A6}" type="pres">
      <dgm:prSet presAssocID="{D2475779-02F7-F848-9988-B89541B81CEE}" presName="cycle" presStyleCnt="0">
        <dgm:presLayoutVars>
          <dgm:dir/>
          <dgm:resizeHandles val="exact"/>
        </dgm:presLayoutVars>
      </dgm:prSet>
      <dgm:spPr/>
    </dgm:pt>
    <dgm:pt modelId="{3A891CB7-9BE2-1C4C-8116-11EDCB68FE39}" type="pres">
      <dgm:prSet presAssocID="{C31D9D96-F2FD-D74A-8CA1-C7271BBC8B30}" presName="node" presStyleLbl="node1" presStyleIdx="0" presStyleCnt="4">
        <dgm:presLayoutVars>
          <dgm:bulletEnabled val="1"/>
        </dgm:presLayoutVars>
      </dgm:prSet>
      <dgm:spPr/>
    </dgm:pt>
    <dgm:pt modelId="{B5BF3D39-0A48-024F-940C-3B6B385E2CDB}" type="pres">
      <dgm:prSet presAssocID="{C31D9D96-F2FD-D74A-8CA1-C7271BBC8B30}" presName="spNode" presStyleCnt="0"/>
      <dgm:spPr/>
    </dgm:pt>
    <dgm:pt modelId="{D07B72E5-1625-2243-B2E8-6BC152DCB9A3}" type="pres">
      <dgm:prSet presAssocID="{3D293BBB-92E0-8844-B077-FC48243E37F9}" presName="sibTrans" presStyleLbl="sibTrans1D1" presStyleIdx="0" presStyleCnt="4"/>
      <dgm:spPr/>
    </dgm:pt>
    <dgm:pt modelId="{C0EF1856-73D8-674C-8A1F-CCC7C7ECA4CE}" type="pres">
      <dgm:prSet presAssocID="{0709069C-D853-FF4D-B81B-8201E7B4D5E3}" presName="node" presStyleLbl="node1" presStyleIdx="1" presStyleCnt="4">
        <dgm:presLayoutVars>
          <dgm:bulletEnabled val="1"/>
        </dgm:presLayoutVars>
      </dgm:prSet>
      <dgm:spPr/>
    </dgm:pt>
    <dgm:pt modelId="{8A807117-7EAF-8E4B-9ECA-6518F5DCAE8D}" type="pres">
      <dgm:prSet presAssocID="{0709069C-D853-FF4D-B81B-8201E7B4D5E3}" presName="spNode" presStyleCnt="0"/>
      <dgm:spPr/>
    </dgm:pt>
    <dgm:pt modelId="{C9D77394-0950-C041-91BD-4E8350B24901}" type="pres">
      <dgm:prSet presAssocID="{A3A94E16-80AB-F24C-AC8A-EED2EA895F49}" presName="sibTrans" presStyleLbl="sibTrans1D1" presStyleIdx="1" presStyleCnt="4"/>
      <dgm:spPr/>
    </dgm:pt>
    <dgm:pt modelId="{605E8FE8-A935-3343-8C86-F14D0F50D468}" type="pres">
      <dgm:prSet presAssocID="{002E616C-9F98-B34D-8BB1-1CEE88FCBFB8}" presName="node" presStyleLbl="node1" presStyleIdx="2" presStyleCnt="4" custScaleX="131781" custRadScaleRad="100743" custRadScaleInc="-18593">
        <dgm:presLayoutVars>
          <dgm:bulletEnabled val="1"/>
        </dgm:presLayoutVars>
      </dgm:prSet>
      <dgm:spPr/>
    </dgm:pt>
    <dgm:pt modelId="{A5A67AA5-AE60-6447-949B-FFEDD9F98324}" type="pres">
      <dgm:prSet presAssocID="{002E616C-9F98-B34D-8BB1-1CEE88FCBFB8}" presName="spNode" presStyleCnt="0"/>
      <dgm:spPr/>
    </dgm:pt>
    <dgm:pt modelId="{C31E3912-5465-6844-BD6C-EC2D1FDBB211}" type="pres">
      <dgm:prSet presAssocID="{8CD0B71B-C4CB-534D-BBB0-81C11958BD61}" presName="sibTrans" presStyleLbl="sibTrans1D1" presStyleIdx="2" presStyleCnt="4"/>
      <dgm:spPr/>
    </dgm:pt>
    <dgm:pt modelId="{269872AB-F8D8-944D-A57A-BC1AE87D72CB}" type="pres">
      <dgm:prSet presAssocID="{1CFC667E-F89A-264A-B98A-E1DDB52CD299}" presName="node" presStyleLbl="node1" presStyleIdx="3" presStyleCnt="4">
        <dgm:presLayoutVars>
          <dgm:bulletEnabled val="1"/>
        </dgm:presLayoutVars>
      </dgm:prSet>
      <dgm:spPr/>
    </dgm:pt>
    <dgm:pt modelId="{B32A3DA0-B149-A94A-B726-33ADAAC9D43E}" type="pres">
      <dgm:prSet presAssocID="{1CFC667E-F89A-264A-B98A-E1DDB52CD299}" presName="spNode" presStyleCnt="0"/>
      <dgm:spPr/>
    </dgm:pt>
    <dgm:pt modelId="{63A2FCF4-97FF-FC4F-BCF7-577807269876}" type="pres">
      <dgm:prSet presAssocID="{4870C036-E1AD-1546-8C7F-6AC37D9BED87}" presName="sibTrans" presStyleLbl="sibTrans1D1" presStyleIdx="3" presStyleCnt="4"/>
      <dgm:spPr/>
    </dgm:pt>
  </dgm:ptLst>
  <dgm:cxnLst>
    <dgm:cxn modelId="{5DC28A0E-8672-FE4C-80C2-EB9798E13D3E}" type="presOf" srcId="{0709069C-D853-FF4D-B81B-8201E7B4D5E3}" destId="{C0EF1856-73D8-674C-8A1F-CCC7C7ECA4CE}" srcOrd="0" destOrd="0" presId="urn:microsoft.com/office/officeart/2005/8/layout/cycle5"/>
    <dgm:cxn modelId="{07A8210F-FCF2-5349-A6A5-F36DB5625C93}" type="presOf" srcId="{1CFC667E-F89A-264A-B98A-E1DDB52CD299}" destId="{269872AB-F8D8-944D-A57A-BC1AE87D72CB}" srcOrd="0" destOrd="0" presId="urn:microsoft.com/office/officeart/2005/8/layout/cycle5"/>
    <dgm:cxn modelId="{BA2BDD15-3280-AF4B-AB1D-4C2EE574B76A}" type="presOf" srcId="{8CD0B71B-C4CB-534D-BBB0-81C11958BD61}" destId="{C31E3912-5465-6844-BD6C-EC2D1FDBB211}" srcOrd="0" destOrd="0" presId="urn:microsoft.com/office/officeart/2005/8/layout/cycle5"/>
    <dgm:cxn modelId="{1B7AFF1B-0065-C242-80AD-2F31F904AC7D}" type="presOf" srcId="{A3A94E16-80AB-F24C-AC8A-EED2EA895F49}" destId="{C9D77394-0950-C041-91BD-4E8350B24901}" srcOrd="0" destOrd="0" presId="urn:microsoft.com/office/officeart/2005/8/layout/cycle5"/>
    <dgm:cxn modelId="{2283D528-6BDF-3B4B-B7B0-E92F499EB0D3}" srcId="{D2475779-02F7-F848-9988-B89541B81CEE}" destId="{C31D9D96-F2FD-D74A-8CA1-C7271BBC8B30}" srcOrd="0" destOrd="0" parTransId="{8A593D86-6BBF-004B-A517-BF7730532C54}" sibTransId="{3D293BBB-92E0-8844-B077-FC48243E37F9}"/>
    <dgm:cxn modelId="{D2D91C2D-6D11-254E-91C0-F69585029C0C}" type="presOf" srcId="{D2475779-02F7-F848-9988-B89541B81CEE}" destId="{C94A7BBC-6DED-1A4D-92E1-14D5AAC9B6A6}" srcOrd="0" destOrd="0" presId="urn:microsoft.com/office/officeart/2005/8/layout/cycle5"/>
    <dgm:cxn modelId="{3F225B6D-AEA8-DB4F-AB71-4F0AA50710CA}" srcId="{D2475779-02F7-F848-9988-B89541B81CEE}" destId="{1CFC667E-F89A-264A-B98A-E1DDB52CD299}" srcOrd="3" destOrd="0" parTransId="{44009E15-97EC-8D40-AEF6-98853F7DDB98}" sibTransId="{4870C036-E1AD-1546-8C7F-6AC37D9BED87}"/>
    <dgm:cxn modelId="{5F332E6E-31A6-4048-A84E-D01ABBC96BA2}" srcId="{D2475779-02F7-F848-9988-B89541B81CEE}" destId="{002E616C-9F98-B34D-8BB1-1CEE88FCBFB8}" srcOrd="2" destOrd="0" parTransId="{8E410064-A846-7B46-B918-6B8BE1247B75}" sibTransId="{8CD0B71B-C4CB-534D-BBB0-81C11958BD61}"/>
    <dgm:cxn modelId="{45FF087B-7F76-FE46-83FC-97765929BE9D}" type="presOf" srcId="{002E616C-9F98-B34D-8BB1-1CEE88FCBFB8}" destId="{605E8FE8-A935-3343-8C86-F14D0F50D468}" srcOrd="0" destOrd="0" presId="urn:microsoft.com/office/officeart/2005/8/layout/cycle5"/>
    <dgm:cxn modelId="{57EEE79A-E845-4F4E-BDEE-BA9F4243AC3C}" type="presOf" srcId="{C31D9D96-F2FD-D74A-8CA1-C7271BBC8B30}" destId="{3A891CB7-9BE2-1C4C-8116-11EDCB68FE39}" srcOrd="0" destOrd="0" presId="urn:microsoft.com/office/officeart/2005/8/layout/cycle5"/>
    <dgm:cxn modelId="{D4DDB7AB-6FB4-8145-A938-1BFFA0E84645}" type="presOf" srcId="{3D293BBB-92E0-8844-B077-FC48243E37F9}" destId="{D07B72E5-1625-2243-B2E8-6BC152DCB9A3}" srcOrd="0" destOrd="0" presId="urn:microsoft.com/office/officeart/2005/8/layout/cycle5"/>
    <dgm:cxn modelId="{522051B5-8866-9F46-897B-F2A0CC870C5C}" srcId="{D2475779-02F7-F848-9988-B89541B81CEE}" destId="{0709069C-D853-FF4D-B81B-8201E7B4D5E3}" srcOrd="1" destOrd="0" parTransId="{00F70189-1041-164B-95B6-18AB142D3411}" sibTransId="{A3A94E16-80AB-F24C-AC8A-EED2EA895F49}"/>
    <dgm:cxn modelId="{96946DE9-8326-4D48-BA27-80A903635C0F}" type="presOf" srcId="{4870C036-E1AD-1546-8C7F-6AC37D9BED87}" destId="{63A2FCF4-97FF-FC4F-BCF7-577807269876}" srcOrd="0" destOrd="0" presId="urn:microsoft.com/office/officeart/2005/8/layout/cycle5"/>
    <dgm:cxn modelId="{54AFF69B-B714-EB46-BE97-4830CDA6EDBC}" type="presParOf" srcId="{C94A7BBC-6DED-1A4D-92E1-14D5AAC9B6A6}" destId="{3A891CB7-9BE2-1C4C-8116-11EDCB68FE39}" srcOrd="0" destOrd="0" presId="urn:microsoft.com/office/officeart/2005/8/layout/cycle5"/>
    <dgm:cxn modelId="{B4C46B2F-AF21-1D41-BAEB-ACA76ED94CB4}" type="presParOf" srcId="{C94A7BBC-6DED-1A4D-92E1-14D5AAC9B6A6}" destId="{B5BF3D39-0A48-024F-940C-3B6B385E2CDB}" srcOrd="1" destOrd="0" presId="urn:microsoft.com/office/officeart/2005/8/layout/cycle5"/>
    <dgm:cxn modelId="{7F6001B4-9307-DB4E-81C2-E6E8F7F5558E}" type="presParOf" srcId="{C94A7BBC-6DED-1A4D-92E1-14D5AAC9B6A6}" destId="{D07B72E5-1625-2243-B2E8-6BC152DCB9A3}" srcOrd="2" destOrd="0" presId="urn:microsoft.com/office/officeart/2005/8/layout/cycle5"/>
    <dgm:cxn modelId="{BD71ACF0-1E64-8845-9060-FE1F1D7171E4}" type="presParOf" srcId="{C94A7BBC-6DED-1A4D-92E1-14D5AAC9B6A6}" destId="{C0EF1856-73D8-674C-8A1F-CCC7C7ECA4CE}" srcOrd="3" destOrd="0" presId="urn:microsoft.com/office/officeart/2005/8/layout/cycle5"/>
    <dgm:cxn modelId="{C6392321-6DC1-2B47-87B6-AF0B507BEEAD}" type="presParOf" srcId="{C94A7BBC-6DED-1A4D-92E1-14D5AAC9B6A6}" destId="{8A807117-7EAF-8E4B-9ECA-6518F5DCAE8D}" srcOrd="4" destOrd="0" presId="urn:microsoft.com/office/officeart/2005/8/layout/cycle5"/>
    <dgm:cxn modelId="{9CDAD26F-79E1-6E4B-ADAE-C5BD9D991D0B}" type="presParOf" srcId="{C94A7BBC-6DED-1A4D-92E1-14D5AAC9B6A6}" destId="{C9D77394-0950-C041-91BD-4E8350B24901}" srcOrd="5" destOrd="0" presId="urn:microsoft.com/office/officeart/2005/8/layout/cycle5"/>
    <dgm:cxn modelId="{D677DCD7-34F1-FE44-A183-D6F1198E4055}" type="presParOf" srcId="{C94A7BBC-6DED-1A4D-92E1-14D5AAC9B6A6}" destId="{605E8FE8-A935-3343-8C86-F14D0F50D468}" srcOrd="6" destOrd="0" presId="urn:microsoft.com/office/officeart/2005/8/layout/cycle5"/>
    <dgm:cxn modelId="{A53557AB-2F3A-1748-B1CA-39BB2299FCC6}" type="presParOf" srcId="{C94A7BBC-6DED-1A4D-92E1-14D5AAC9B6A6}" destId="{A5A67AA5-AE60-6447-949B-FFEDD9F98324}" srcOrd="7" destOrd="0" presId="urn:microsoft.com/office/officeart/2005/8/layout/cycle5"/>
    <dgm:cxn modelId="{9697BA69-FE88-884F-93EB-1453BDCF6A58}" type="presParOf" srcId="{C94A7BBC-6DED-1A4D-92E1-14D5AAC9B6A6}" destId="{C31E3912-5465-6844-BD6C-EC2D1FDBB211}" srcOrd="8" destOrd="0" presId="urn:microsoft.com/office/officeart/2005/8/layout/cycle5"/>
    <dgm:cxn modelId="{34F8DC7F-3D4F-8C4F-BB47-D2D4F22ACA4E}" type="presParOf" srcId="{C94A7BBC-6DED-1A4D-92E1-14D5AAC9B6A6}" destId="{269872AB-F8D8-944D-A57A-BC1AE87D72CB}" srcOrd="9" destOrd="0" presId="urn:microsoft.com/office/officeart/2005/8/layout/cycle5"/>
    <dgm:cxn modelId="{3363BC31-991B-764F-83F3-62003AD12E68}" type="presParOf" srcId="{C94A7BBC-6DED-1A4D-92E1-14D5AAC9B6A6}" destId="{B32A3DA0-B149-A94A-B726-33ADAAC9D43E}" srcOrd="10" destOrd="0" presId="urn:microsoft.com/office/officeart/2005/8/layout/cycle5"/>
    <dgm:cxn modelId="{1B2CBE06-E4A0-9A4B-B8FA-295D2A841C8D}" type="presParOf" srcId="{C94A7BBC-6DED-1A4D-92E1-14D5AAC9B6A6}" destId="{63A2FCF4-97FF-FC4F-BCF7-577807269876}" srcOrd="11" destOrd="0" presId="urn:microsoft.com/office/officeart/2005/8/layout/cycle5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91CB7-9BE2-1C4C-8116-11EDCB68FE39}">
      <dsp:nvSpPr>
        <dsp:cNvPr id="0" name=""/>
        <dsp:cNvSpPr/>
      </dsp:nvSpPr>
      <dsp:spPr>
        <a:xfrm>
          <a:off x="1149960" y="419"/>
          <a:ext cx="827727" cy="538022"/>
        </a:xfrm>
        <a:prstGeom prst="round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cs typeface="Calibri" panose="020F0502020204030204" pitchFamily="34" charset="0"/>
            </a:rPr>
            <a:t>Radar-comms system</a:t>
          </a:r>
        </a:p>
      </dsp:txBody>
      <dsp:txXfrm>
        <a:off x="1176224" y="26683"/>
        <a:ext cx="775199" cy="485494"/>
      </dsp:txXfrm>
    </dsp:sp>
    <dsp:sp modelId="{D07B72E5-1625-2243-B2E8-6BC152DCB9A3}">
      <dsp:nvSpPr>
        <dsp:cNvPr id="0" name=""/>
        <dsp:cNvSpPr/>
      </dsp:nvSpPr>
      <dsp:spPr>
        <a:xfrm>
          <a:off x="674981" y="269431"/>
          <a:ext cx="1777686" cy="1777686"/>
        </a:xfrm>
        <a:custGeom>
          <a:avLst/>
          <a:gdLst/>
          <a:ahLst/>
          <a:cxnLst/>
          <a:rect l="0" t="0" r="0" b="0"/>
          <a:pathLst>
            <a:path>
              <a:moveTo>
                <a:pt x="1416960" y="173906"/>
              </a:moveTo>
              <a:arcTo wR="888843" hR="888843" stAng="18387175" swAng="1633652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F1856-73D8-674C-8A1F-CCC7C7ECA4CE}">
      <dsp:nvSpPr>
        <dsp:cNvPr id="0" name=""/>
        <dsp:cNvSpPr/>
      </dsp:nvSpPr>
      <dsp:spPr>
        <a:xfrm>
          <a:off x="2038804" y="889263"/>
          <a:ext cx="827727" cy="538022"/>
        </a:xfrm>
        <a:prstGeom prst="roundRect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cs typeface="Calibri" panose="020F0502020204030204" pitchFamily="34" charset="0"/>
            </a:rPr>
            <a:t>Dynamic environment</a:t>
          </a:r>
        </a:p>
      </dsp:txBody>
      <dsp:txXfrm>
        <a:off x="2065068" y="915527"/>
        <a:ext cx="775199" cy="485494"/>
      </dsp:txXfrm>
    </dsp:sp>
    <dsp:sp modelId="{C9D77394-0950-C041-91BD-4E8350B24901}">
      <dsp:nvSpPr>
        <dsp:cNvPr id="0" name=""/>
        <dsp:cNvSpPr/>
      </dsp:nvSpPr>
      <dsp:spPr>
        <a:xfrm>
          <a:off x="671962" y="279129"/>
          <a:ext cx="1777686" cy="1777686"/>
        </a:xfrm>
        <a:custGeom>
          <a:avLst/>
          <a:gdLst/>
          <a:ahLst/>
          <a:cxnLst/>
          <a:rect l="0" t="0" r="0" b="0"/>
          <a:pathLst>
            <a:path>
              <a:moveTo>
                <a:pt x="1710676" y="1227418"/>
              </a:moveTo>
              <a:arcTo wR="888843" hR="888843" stAng="1343427" swAng="99269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E8FE8-A935-3343-8C86-F14D0F50D468}">
      <dsp:nvSpPr>
        <dsp:cNvPr id="0" name=""/>
        <dsp:cNvSpPr/>
      </dsp:nvSpPr>
      <dsp:spPr>
        <a:xfrm>
          <a:off x="1105467" y="1778526"/>
          <a:ext cx="1090787" cy="538022"/>
        </a:xfrm>
        <a:prstGeom prst="round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cs typeface="Calibri" panose="020F0502020204030204" pitchFamily="34" charset="0"/>
            </a:rPr>
            <a:t>Radar-comms receiver</a:t>
          </a:r>
        </a:p>
      </dsp:txBody>
      <dsp:txXfrm>
        <a:off x="1131731" y="1804790"/>
        <a:ext cx="1038259" cy="485494"/>
      </dsp:txXfrm>
    </dsp:sp>
    <dsp:sp modelId="{C31E3912-5465-6844-BD6C-EC2D1FDBB211}">
      <dsp:nvSpPr>
        <dsp:cNvPr id="0" name=""/>
        <dsp:cNvSpPr/>
      </dsp:nvSpPr>
      <dsp:spPr>
        <a:xfrm>
          <a:off x="677083" y="276144"/>
          <a:ext cx="1777686" cy="1777686"/>
        </a:xfrm>
        <a:custGeom>
          <a:avLst/>
          <a:gdLst/>
          <a:ahLst/>
          <a:cxnLst/>
          <a:rect l="0" t="0" r="0" b="0"/>
          <a:pathLst>
            <a:path>
              <a:moveTo>
                <a:pt x="325312" y="1576212"/>
              </a:moveTo>
              <a:arcTo wR="888843" hR="888843" stAng="7760771" swAng="1520713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872AB-F8D8-944D-A57A-BC1AE87D72CB}">
      <dsp:nvSpPr>
        <dsp:cNvPr id="0" name=""/>
        <dsp:cNvSpPr/>
      </dsp:nvSpPr>
      <dsp:spPr>
        <a:xfrm>
          <a:off x="261117" y="889263"/>
          <a:ext cx="827727" cy="538022"/>
        </a:xfrm>
        <a:prstGeom prst="roundRect">
          <a:avLst/>
        </a:prstGeom>
        <a:gradFill flip="none"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cs typeface="Calibri" panose="020F0502020204030204" pitchFamily="34" charset="0"/>
            </a:rPr>
            <a:t>POMDP planner</a:t>
          </a:r>
        </a:p>
      </dsp:txBody>
      <dsp:txXfrm>
        <a:off x="287381" y="915527"/>
        <a:ext cx="775199" cy="485494"/>
      </dsp:txXfrm>
    </dsp:sp>
    <dsp:sp modelId="{63A2FCF4-97FF-FC4F-BCF7-577807269876}">
      <dsp:nvSpPr>
        <dsp:cNvPr id="0" name=""/>
        <dsp:cNvSpPr/>
      </dsp:nvSpPr>
      <dsp:spPr>
        <a:xfrm>
          <a:off x="674981" y="269431"/>
          <a:ext cx="1777686" cy="1777686"/>
        </a:xfrm>
        <a:custGeom>
          <a:avLst/>
          <a:gdLst/>
          <a:ahLst/>
          <a:cxnLst/>
          <a:rect l="0" t="0" r="0" b="0"/>
          <a:pathLst>
            <a:path>
              <a:moveTo>
                <a:pt x="92141" y="494750"/>
              </a:moveTo>
              <a:arcTo wR="888843" hR="888843" stAng="12379174" swAng="1633652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15:24:11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24575,'38'0'0,"45"0"-1834,-29 0 1,5 0 1833,33 0 0,7 0 0,-31 0 0,1 0 0,9 0 0,7 0 0,10 0 0,6 0 0,0 0 0,-6 0-1578,0 0 0,-5 0 0,1 0 0,8 0 1578,-7 0 0,7 0 0,4 0 0,0 0 0,-3 0 0,-7 0 0,9 0 0,-5 0 0,-3 0 0,4 0-149,-11 0 0,4 0 0,-1 0 0,-3 0 1,-5 0 148,12 0 0,-6 0 0,3 0 0,-3 0 0,5 0 0,-2 0 0,-9 0 0,-11 0 0,-6 0 0,0 0 0,4 0 0,1 0 0,-1 0 0,4 0 0,0 0 0,-11 0-133,19 0 133,-17 0 0,-5 0 249,-21 0 1,-16 0-1,-18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47"/>
    </inkml:context>
    <inkml:brush xml:id="br0">
      <inkml:brushProperty name="width" value="0.11465" units="cm"/>
      <inkml:brushProperty name="height" value="0.11465" units="cm"/>
      <inkml:brushProperty name="color" value="#4EA72E"/>
    </inkml:brush>
  </inkml:definitions>
  <inkml:trace contextRef="#ctx0" brushRef="#br0">0 1 24575,'0'77'0,"0"39"0,0-6 0,0 15-2919,0 20 0,0 10 2919,0-24 0,0 8 0,0 6-958,0-21 1,0 5 0,0 3 0,0 1 957,0 9 0,0 1 0,0 3 0,0 2 0,0 12 0,0 4 0,0 0 0,0 0-499,0-1 0,0 0 1,0 0-1,0 0 499,0 1 0,0 0 0,0-1 0,0-2 0,0-8 0,0-3 0,0-1 0,0 2-438,0 5 0,0 4 1,0-5-1,0-12 438,0-11 0,0-11 0,0 5 188,0 32 1,0 4-1,0-25-188,0-53 0,0-4 0,0 65 0,0-3 2689,0-9-2689,0-49 0,0-4 0,0 19 4526,0-33-4526,0-31 3679,0-17-3679,0-16 0,0-3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48"/>
    </inkml:context>
    <inkml:brush xml:id="br0">
      <inkml:brushProperty name="width" value="0.11465" units="cm"/>
      <inkml:brushProperty name="height" value="0.11465" units="cm"/>
      <inkml:brushProperty name="color" value="#4EA72E"/>
    </inkml:brush>
  </inkml:definitions>
  <inkml:trace contextRef="#ctx0" brushRef="#br0">0 1 24575,'84'0'0,"31"0"0,35 0 0,0 0 0,-18 0 0,-1 0 0,14 0-1904,-11 0 0,13 0 0,6 0 0,1 0 0,-7 0 1904,-12 0 0,-1 0 0,-2 0 0,-3 0 0,-5 0 0,1 0 0,-6 0 0,1 0 0,7 0 0,10 0 0,9 0 0,3 0 0,-3 0 0,-10 0 0,-8 0 0,-9 0 0,0 0 0,7 0 0,3 0 0,7 0 0,3 0 0,-1 0 0,-2 0 0,22 0 0,1 0 0,-5 0 0,-9 0 0,-2 0 0,-9 0 0,3 0 0,24 0 0,3 0 0,-11 0-13,3 0 0,-5 0 13,-33 0 0,2 0 0,-3 0 560,42 0 0,-15 0-560,-55 0 0,-8 0 0,7 0 0,-8 0 0,-2 0 4424,18 0-4424,-41 0 2822,-20 0-2822,-27 0 0,-9 0 0,-9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49"/>
    </inkml:context>
    <inkml:brush xml:id="br0">
      <inkml:brushProperty name="width" value="0.11465" units="cm"/>
      <inkml:brushProperty name="height" value="0.11465" units="cm"/>
      <inkml:brushProperty name="color" value="#4EA72E"/>
    </inkml:brush>
  </inkml:definitions>
  <inkml:trace contextRef="#ctx0" brushRef="#br0">0 1 24575,'84'0'0,"31"0"0,35 0 0,0 0 0,-18 0 0,-1 0 0,14 0-1904,-11 0 0,13 0 0,6 0 0,1 0 0,-7 0 1904,-12 0 0,-1 0 0,-2 0 0,-3 0 0,-5 0 0,1 0 0,-6 0 0,1 0 0,7 0 0,10 0 0,9 0 0,3 0 0,-3 0 0,-10 0 0,-8 0 0,-9 0 0,0 0 0,7 0 0,3 0 0,7 0 0,3 0 0,-1 0 0,-2 0 0,22 0 0,1 0 0,-5 0 0,-9 0 0,-2 0 0,-9 0 0,3 0 0,24 0 0,3 0 0,-11 0-13,3 0 0,-5 0 13,-33 0 0,2 0 0,-3 0 560,42 0 0,-15 0-560,-55 0 0,-8 0 0,7 0 0,-8 0 0,-2 0 4424,18 0-4424,-41 0 2822,-20 0-2822,-27 0 0,-9 0 0,-9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50"/>
    </inkml:context>
    <inkml:brush xml:id="br0">
      <inkml:brushProperty name="width" value="0.11465" units="cm"/>
      <inkml:brushProperty name="height" value="0.11465" units="cm"/>
      <inkml:brushProperty name="color" value="#4EA72E"/>
    </inkml:brush>
  </inkml:definitions>
  <inkml:trace contextRef="#ctx0" brushRef="#br0">0 1 24575,'0'77'0,"0"39"0,0-6 0,0 15-2919,0 20 0,0 10 2919,0-24 0,0 8 0,0 6-958,0-21 1,0 5 0,0 3 0,0 1 957,0 9 0,0 1 0,0 3 0,0 2 0,0 12 0,0 4 0,0 0 0,0 0-499,0-1 0,0 0 1,0 0-1,0 0 499,0 1 0,0 0 0,0-1 0,0-2 0,0-8 0,0-3 0,0-1 0,0 2-438,0 5 0,0 4 1,0-5-1,0-12 438,0-11 0,0-11 0,0 5 188,0 32 1,0 4-1,0-25-188,0-53 0,0-4 0,0 65 0,0-3 2689,0-9-2689,0-49 0,0-4 0,0 19 4526,0-33-4526,0-31 3679,0-17-3679,0-16 0,0-3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43"/>
    </inkml:context>
    <inkml:brush xml:id="br0">
      <inkml:brushProperty name="width" value="0.05" units="cm"/>
      <inkml:brushProperty name="height" value="0.05" units="cm"/>
      <inkml:brushProperty name="color" value="#390FFF"/>
    </inkml:brush>
  </inkml:definitions>
  <inkml:trace contextRef="#ctx0" brushRef="#br0">0 1 24575,'0'75'0,"0"39"0,0-5 0,0 13-2919,0 20 0,0 10 2919,0-23 0,0 7 0,0 6-958,0-20 1,0 5 0,0 2 0,0 1 957,0 9 0,0 2 0,0 2 0,0 2 0,0 13 0,0 2 0,0 1 0,0 0-499,0-1 0,0 0 1,0 0-1,0 0 499,0 0 0,0 1 0,0-1 0,0-2 0,0-8 0,0-3 0,0 0 0,0 0-438,0 7 0,0 2 1,0-4-1,0-11 438,0-12 0,0-10 0,0 4 188,0 32 1,0 4-1,0-24-188,0-53 0,0-4 0,0 65 0,0-3 2689,0-10-2689,0-48 0,0-3 0,0 18 4526,0-33-4526,0-29 3679,0-17-3679,0-17 0,0-2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44"/>
    </inkml:context>
    <inkml:brush xml:id="br0">
      <inkml:brushProperty name="width" value="0.05" units="cm"/>
      <inkml:brushProperty name="height" value="0.05" units="cm"/>
      <inkml:brushProperty name="color" value="#390FFF"/>
    </inkml:brush>
  </inkml:definitions>
  <inkml:trace contextRef="#ctx0" brushRef="#br0">0 1 24575,'63'0'0,"23"0"0,27 0 0,-1 0 0,-13 0 0,0 0 0,10 0-1904,-9 0 0,10 0 0,6 0 0,-1 0 0,-4 0 1904,-10 0 0,-1 0 0,-1 0 0,-2 0 0,-4 0 0,2 0 0,-6 0 0,0 0 0,7 0 0,7 0 0,6 0 0,3 0 0,-2 0 0,-8 0 0,-6 0 0,-7 0 0,1 0 0,4 0 0,3 0 0,5 0 0,2 0 0,0 0 0,-2 0 0,17 0 0,0 0 0,-3 0 0,-8 0 0,0 0 0,-7 0 0,2 0 0,17 0 0,3 0 0,-8 0-13,3 0 0,-5 0 13,-25 0 0,2 0 0,-2 0 560,31 0 0,-10 0-560,-43 0 0,-4 0 0,3 0 0,-5 0 0,-1 0 4424,13 0-4424,-31 0 2822,-14 0-2822,-21 0 0,-7 0 0,-7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45"/>
    </inkml:context>
    <inkml:brush xml:id="br0">
      <inkml:brushProperty name="width" value="0.05" units="cm"/>
      <inkml:brushProperty name="height" value="0.05" units="cm"/>
      <inkml:brushProperty name="color" value="#390FFF"/>
    </inkml:brush>
  </inkml:definitions>
  <inkml:trace contextRef="#ctx0" brushRef="#br0">0 1 24575,'63'0'0,"23"0"0,27 0 0,-1 0 0,-13 0 0,0 0 0,10 0-1904,-9 0 0,10 0 0,6 0 0,-1 0 0,-4 0 1904,-10 0 0,-1 0 0,-1 0 0,-2 0 0,-4 0 0,2 0 0,-6 0 0,0 0 0,7 0 0,7 0 0,6 0 0,3 0 0,-2 0 0,-8 0 0,-6 0 0,-7 0 0,1 0 0,4 0 0,3 0 0,5 0 0,2 0 0,0 0 0,-2 0 0,17 0 0,0 0 0,-3 0 0,-8 0 0,0 0 0,-7 0 0,2 0 0,17 0 0,3 0 0,-8 0-13,3 0 0,-5 0 13,-25 0 0,2 0 0,-2 0 560,31 0 0,-10 0-560,-43 0 0,-4 0 0,3 0 0,-5 0 0,-1 0 4424,13 0-4424,-31 0 2822,-14 0-2822,-21 0 0,-7 0 0,-7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46"/>
    </inkml:context>
    <inkml:brush xml:id="br0">
      <inkml:brushProperty name="width" value="0.05" units="cm"/>
      <inkml:brushProperty name="height" value="0.05" units="cm"/>
      <inkml:brushProperty name="color" value="#390FFF"/>
    </inkml:brush>
  </inkml:definitions>
  <inkml:trace contextRef="#ctx0" brushRef="#br0">0 1 24575,'0'75'0,"0"39"0,0-5 0,0 13-2919,0 20 0,0 10 2919,0-23 0,0 7 0,0 6-958,0-20 1,0 5 0,0 2 0,0 1 957,0 9 0,0 2 0,0 2 0,0 2 0,0 13 0,0 2 0,0 1 0,0 0-499,0-1 0,0 0 1,0 0-1,0 0 499,0 0 0,0 1 0,0-1 0,0-2 0,0-8 0,0-3 0,0 0 0,0 0-438,0 7 0,0 2 1,0-4-1,0-11 438,0-12 0,0-10 0,0 4 188,0 32 1,0 4-1,0-24-188,0-53 0,0-4 0,0 65 0,0-3 2689,0-10-2689,0-48 0,0-3 0,0 18 4526,0-33-4526,0-29 3679,0-17-3679,0-17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39"/>
    </inkml:context>
    <inkml:brush xml:id="br0">
      <inkml:brushProperty name="width" value="0.05" units="cm"/>
      <inkml:brushProperty name="height" value="0.05" units="cm"/>
      <inkml:brushProperty name="color" value="#390FFF"/>
    </inkml:brush>
  </inkml:definitions>
  <inkml:trace contextRef="#ctx0" brushRef="#br0">1 0 24575,'0'33'0,"0"16"0,0-1 0,0 5-2919,0 8 0,0 5 2919,0-10 0,0 4 0,0 1-958,0-8 1,0 2 0,0 1 0,0 1 957,0 3 0,0 1 0,0 1 0,0 1 0,0 6 0,0 0 0,0 1 0,0 0-499,0 0 0,0-1 1,0 0-1,0 1 499,0 0 0,0-1 0,0 1 0,0-1 0,0-5 0,0 0 0,0 0 0,0 0-438,0 3 0,0 1 1,0-2-1,0-5 438,0-5 0,0-4 0,0 1 188,0 14 1,0 2-1,0-10-188,0-24 0,0-1 0,0 28 0,0-1 2689,0-5-2689,0-20 0,0-2 0,0 8 4526,0-13-4526,0-14 3679,0-8-3679,0-6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40"/>
    </inkml:context>
    <inkml:brush xml:id="br0">
      <inkml:brushProperty name="width" value="0.05" units="cm"/>
      <inkml:brushProperty name="height" value="0.05" units="cm"/>
      <inkml:brushProperty name="color" value="#390FFF"/>
    </inkml:brush>
  </inkml:definitions>
  <inkml:trace contextRef="#ctx0" brushRef="#br0">0 0 24575,'130'0'0,"48"0"0,55 0 0,-1 0 0,-28 0 0,-1 0 0,22 0-1904,-18 0 0,21 0 0,9 0 0,1 0 0,-9 0 1904,-20 0 0,-2 0 0,-2 0 0,-6 0 0,-7 0 0,3 0 0,-11 0 0,1 0 0,13 0 0,14 0 0,14 0 0,5 0 0,-5 0 0,-15 0 0,-13 0 0,-14 0 0,0 0 0,12 0 0,4 0 0,10 0 0,5 0 0,0 0 0,-5 0 0,36 0 0,-1 0 0,-6 0 0,-15 0 0,-2 0 0,-14 0 0,5 0 0,35 0 0,7 0 0,-19 0-13,7 0 0,-9 0 13,-52 0 0,4 0 0,-5 0 560,65 0 0,-22 0-560,-87 0 0,-10 0 0,8 0 0,-12 0 0,0 0 4424,25 0-4424,-63 0 2822,-30 0-2822,-43 0 0,-14 0 0,-14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15:24:12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24575,'0'51'0,"0"6"0,0 36 0,0-7 0,0-33 0,0-3 0,0 8 0,0 19 0,0-39 0,0 11 0,0-3 0,0-17 0,0-1 0,0-14 0,0-5 0,0 4 0,0 23 0,0 9 0,0 13 0,0 5 0,0-13 0,-5 6 0,4-15 0,-5-1 0,6-13 0,0-1 0,0-11 0,0-1 0,0-5 0,-3-4 0,-2-1 0,0-8 0,-4-18 0,-2-2 0,3-1 0,-2 10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41"/>
    </inkml:context>
    <inkml:brush xml:id="br0">
      <inkml:brushProperty name="width" value="0.05" units="cm"/>
      <inkml:brushProperty name="height" value="0.05" units="cm"/>
      <inkml:brushProperty name="color" value="#390FFF"/>
    </inkml:brush>
  </inkml:definitions>
  <inkml:trace contextRef="#ctx0" brushRef="#br0">0 0 24575,'130'0'0,"48"0"0,55 0 0,-1 0 0,-28 0 0,-1 0 0,22 0-1904,-18 0 0,21 0 0,9 0 0,1 0 0,-9 0 1904,-20 0 0,-2 0 0,-2 0 0,-6 0 0,-7 0 0,3 0 0,-11 0 0,1 0 0,13 0 0,14 0 0,14 0 0,5 0 0,-5 0 0,-15 0 0,-13 0 0,-14 0 0,0 0 0,12 0 0,4 0 0,10 0 0,5 0 0,0 0 0,-5 0 0,36 0 0,-1 0 0,-6 0 0,-15 0 0,-2 0 0,-14 0 0,5 0 0,35 0 0,7 0 0,-19 0-13,7 0 0,-9 0 13,-52 0 0,4 0 0,-5 0 560,65 0 0,-22 0-560,-87 0 0,-10 0 0,8 0 0,-12 0 0,0 0 4424,25 0-4424,-63 0 2822,-30 0-2822,-43 0 0,-14 0 0,-14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42"/>
    </inkml:context>
    <inkml:brush xml:id="br0">
      <inkml:brushProperty name="width" value="0.05" units="cm"/>
      <inkml:brushProperty name="height" value="0.05" units="cm"/>
      <inkml:brushProperty name="color" value="#390FFF"/>
    </inkml:brush>
  </inkml:definitions>
  <inkml:trace contextRef="#ctx0" brushRef="#br0">1 0 24575,'0'33'0,"0"16"0,0-1 0,0 5-2919,0 8 0,0 5 2919,0-10 0,0 4 0,0 1-958,0-8 1,0 2 0,0 1 0,0 1 957,0 3 0,0 1 0,0 1 0,0 1 0,0 6 0,0 0 0,0 1 0,0 0-499,0 0 0,0-1 1,0 0-1,0 1 499,0 0 0,0-1 0,0 1 0,0-1 0,0-5 0,0 0 0,0 0 0,0 0-438,0 3 0,0 1 1,0-2-1,0-5 438,0-5 0,0-4 0,0 1 188,0 14 1,0 2-1,0-10-188,0-24 0,0-1 0,0 28 0,0-1 2689,0-5-2689,0-20 0,0-2 0,0 8 4526,0-13-4526,0-14 3679,0-8-3679,0-6 0,0-1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21:21:51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24575,'0'30'0,"0"14"0,0-1 0,0 5-2919,0 7 0,0 4 2919,0-8 0,0 2 0,0 2-958,0-7 1,0 2 0,0 0 0,0 1 957,0 3 0,0 2 0,0-1 0,0 2 0,0 5 0,0 0 0,0 1 0,0 0-499,0 0 0,0-1 1,0 1-1,0-1 499,0 1 0,0 0 0,0-1 0,0 0 0,0-4 0,0 0 0,0-1 0,0 1-438,0 2 0,0 1 1,0-1-1,0-5 438,0-5 0,0-3 0,0 1 188,0 12 1,0 3-1,0-11-188,0-20 0,0-1 0,0 25 0,0-2 2689,0-3-2689,0-19 0,0-1 0,0 7 4526,0-13-4526,0-11 3679,0-7-3679,0-7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21:21:51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24575,'31'0'0,"11"0"0,13 0 0,0 0 0,-6 0 0,-1 0 0,5 0-1904,-3 0 0,4 0 0,2 0 0,0 0 0,-1 0 1904,-6 0 0,1 0 0,-2 0 0,-1 0 0,-1 0 0,0 0 0,-2 0 0,0 0 0,3 0 0,3 0 0,4 0 0,0 0 0,0 0 0,-4 0 0,-3 0 0,-3 0 0,0 0 0,2 0 0,1 0 0,3 0 0,1 0 0,0 0 0,-1 0 0,8 0 0,1 0 0,-3 0 0,-2 0 0,-2 0 0,-3 0 0,2 0 0,8 0 0,1 0 0,-3 0-13,0 0 0,-1 0 13,-13 0 0,1 0 0,-1 0 560,15 0 0,-5 0-560,-20 0 0,-3 0 0,2 0 0,-3 0 0,0 0 4424,7 0-4424,-16 0 2822,-7 0-2822,-10 0 0,-4 0 0,-3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21:21:51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24575,'31'0'0,"11"0"0,13 0 0,0 0 0,-6 0 0,-1 0 0,5 0-1904,-3 0 0,4 0 0,2 0 0,0 0 0,-1 0 1904,-6 0 0,1 0 0,-2 0 0,-1 0 0,-1 0 0,0 0 0,-2 0 0,0 0 0,3 0 0,3 0 0,4 0 0,0 0 0,0 0 0,-4 0 0,-3 0 0,-3 0 0,0 0 0,2 0 0,1 0 0,3 0 0,1 0 0,0 0 0,-1 0 0,8 0 0,1 0 0,-3 0 0,-2 0 0,-2 0 0,-3 0 0,2 0 0,8 0 0,1 0 0,-3 0-13,0 0 0,-1 0 13,-13 0 0,1 0 0,-1 0 560,15 0 0,-5 0-560,-20 0 0,-3 0 0,2 0 0,-3 0 0,0 0 4424,7 0-4424,-16 0 2822,-7 0-2822,-10 0 0,-4 0 0,-3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21:21:51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24575,'0'30'0,"0"14"0,0-1 0,0 5-2919,0 7 0,0 4 2919,0-8 0,0 2 0,0 2-958,0-7 1,0 2 0,0 0 0,0 1 957,0 3 0,0 2 0,0-1 0,0 2 0,0 5 0,0 0 0,0 1 0,0 0-499,0 0 0,0-1 1,0 1-1,0-1 499,0 1 0,0 0 0,0-1 0,0 0 0,0-4 0,0 0 0,0-1 0,0 1-438,0 2 0,0 1 1,0-1-1,0-5 438,0-5 0,0-3 0,0 1 188,0 12 1,0 3-1,0-11-188,0-20 0,0-1 0,0 25 0,0-2 2689,0-3-2689,0-19 0,0-1 0,0 7 4526,0-13-4526,0-11 3679,0-7-3679,0-7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21:21:51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24575,'0'32'0,"0"15"0,0-3 0,0 7-2919,0 8 0,0 4 2919,0-10 0,0 3 0,0 3-958,0-9 1,0 3 0,0 0 0,0 1 957,0 3 0,0 2 0,0 0 0,0 1 0,0 5 0,0 1 0,0 1 0,0-1-499,0 1 0,0-1 1,0 0-1,0 0 499,0 0 0,0 1 0,0-1 0,0-1 0,0-3 0,0-1 0,0 0 0,0 0-438,0 2 0,0 2 1,0-2-1,0-5 438,0-5 0,0-3 0,0 1 188,0 12 1,0 3-1,0-10-188,0-22 0,0-2 0,0 27 0,0-1 2689,0-4-2689,0-20 0,0-2 0,0 8 4526,0-13-4526,0-12 3679,0-8-3679,0-7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21:21:51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24575,'33'0'0,"11"0"0,15 0 0,-1 0 0,-7 0 0,0 0 0,6 0-1904,-5 0 0,5 0 0,3 0 0,-1 0 0,-1 0 1904,-6 0 0,0 0 0,0 0 0,-2 0 0,-2 0 0,1 0 0,-3 0 0,0 0 0,4 0 0,3 0 0,4 0 0,1 0 0,-1 0 0,-4 0 0,-4 0 0,-2 0 0,-1 0 0,3 0 0,1 0 0,3 0 0,1 0 0,0 0 0,-1 0 0,8 0 0,1 0 0,-2 0 0,-4 0 0,0 0 0,-4 0 0,1 0 0,10 0 0,1 0 0,-5 0-13,2 0 0,-2 0 13,-14 0 0,2 0 0,-1 0 560,15 0 0,-4 0-560,-23 0 0,-2 0 0,2 0 0,-3 0 0,-1 0 4424,8 0-4424,-17 0 2822,-7 0-2822,-11 0 0,-4 0 0,-3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21:21:51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24575,'33'0'0,"11"0"0,15 0 0,-1 0 0,-7 0 0,0 0 0,6 0-1904,-5 0 0,5 0 0,3 0 0,-1 0 0,-1 0 1904,-6 0 0,0 0 0,0 0 0,-2 0 0,-2 0 0,1 0 0,-3 0 0,0 0 0,4 0 0,3 0 0,4 0 0,1 0 0,-1 0 0,-4 0 0,-4 0 0,-2 0 0,-1 0 0,3 0 0,1 0 0,3 0 0,1 0 0,0 0 0,-1 0 0,8 0 0,1 0 0,-2 0 0,-4 0 0,0 0 0,-4 0 0,1 0 0,10 0 0,1 0 0,-5 0-13,2 0 0,-2 0 13,-14 0 0,2 0 0,-1 0 560,15 0 0,-4 0-560,-23 0 0,-2 0 0,2 0 0,-3 0 0,-1 0 4424,8 0-4424,-17 0 2822,-7 0-2822,-11 0 0,-4 0 0,-3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21:21:51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24575,'0'32'0,"0"15"0,0-3 0,0 7-2919,0 8 0,0 4 2919,0-10 0,0 3 0,0 3-958,0-9 1,0 3 0,0 0 0,0 1 957,0 3 0,0 2 0,0 0 0,0 1 0,0 5 0,0 1 0,0 1 0,0-1-499,0 1 0,0-1 1,0 0-1,0 0 499,0 0 0,0 1 0,0-1 0,0-1 0,0-3 0,0-1 0,0 0 0,0 0-438,0 2 0,0 2 1,0-2-1,0-5 438,0-5 0,0-3 0,0 1 188,0 12 1,0 3-1,0-10-188,0-22 0,0-2 0,0 27 0,0-1 2689,0-4-2689,0-20 0,0-2 0,0 8 4526,0-13-4526,0-12 3679,0-8-3679,0-7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15:24:13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24575,'0'65'0,"0"13"0,0-16 0,0 5-1903,0-2 1,0 4 1902,0 24 0,0 3-943,0-5 0,0 2 943,0-23 0,0 1 0,0-4 0,0 2 0,0-1 198,0 17 1,0-5-199,0 5-142,0-26 1,0-1 141,0 19 1612,0-13-1612,0-22 2509,0-13-2509,0-5 1074,0-13-1074,0 3 382,0-5-382,0 0 0,0-4 0,0-2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04:27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24575,'0'23'0,"0"5"0,0 1 0,0 3-3139,0-8 0,0 1 0,0 0 3139,0 7 0,0 1 0,0 1 0,0-4 0,0 1 0,0 0 0,0 1 0,0 1 0,0 1 0,0 1 0,0 0-548,0-6 0,0 1 0,0 0 0,0 0 0,0-1 548,0 1 0,0 0 0,0 0 0,0 0 0,0-1 0,0 2 0,0-1 0,0 1 0,0-2 0,0-1 1,0 8 0,0-2 0,0 1-1,0-4 0,0 2 0,0-1 0,0-2 0,0-3 0,0-2 0,0 1 0,0 8 0,0 2 0,0-2-417,0-4 1,0-1 0,0-1 416,0-2 0,0 0 0,0-1 791,0 11 1,0-1-792,0-5 0,0-1 1672,0-5 1,0-1-1673,0-3 0,0-1 3026,0 6-3026,0 4 2653,0-10-2653,0 0 1979,0-8-1979,0-3 817,0-3-817,0-1 0,0-1 0,0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01:12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24575,'0'23'0,"0"5"0,0 1 0,0 3-3139,0-8 0,0 1 0,0 0 3139,0 7 0,0 1 0,0 1 0,0-4 0,0 1 0,0 0 0,0 1 0,0 1 0,0 1 0,0 1 0,0 0-548,0-6 0,0 1 0,0 0 0,0 0 0,0-1 548,0 1 0,0 0 0,0 0 0,0 0 0,0-1 0,0 2 0,0-1 0,0 1 0,0-2 0,0-1 1,0 8 0,0-2 0,0 1-1,0-4 0,0 2 0,0-1 0,0-2 0,0-3 0,0-2 0,0 1 0,0 8 0,0 2 0,0-2-417,0-4 1,0-1 0,0-1 416,0-2 0,0 0 0,0-1 791,0 11 1,0-1-792,0-5 0,0-1 1672,0-5 1,0-1-1673,0-3 0,0-1 3026,0 6-3026,0 4 2653,0-10-2653,0 0 1979,0-8-1979,0-3 817,0-3-817,0-1 0,0-1 0,0 0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05:20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24575,'40'0'0,"16"0"0,33 0 0,33 0 0,6 0 0,-47 0 0,1 0 0,-4 0 0,-2 0-362,1 0 1,-2 0 361,-6 0 0,-3 0 0,47 0 0,8 0 178,-46 0-178,28 0 0,-41 0 0,35 0 0,-27 0 0,5 0 545,-18 0-545,0 0 0,-1-2 0,-7 2 0,-2-2 0,-15 1 0,-7 0 0,-9-1 0,-5 1 0,0 0 0,0 1 0,-1 0 0,0 0 0,0 0 0,6 0 0,-3 0 0,3 0 0,1 0 0,-5 0 0,4 0 0,1 0 0,1 0 0,5 0 0,8 0 0,-6 0 0,6 0 0,-8 0 0,1 0 0,-6 0 0,-1 0 0,-7 0 0,1 0 0,0 0 0,-1 0 0,7 0 0,0 0 0,7 0 0,0 0 0,-6 0 0,4 0 0,-10 0 0,4 0 0,-5 0 0,0 0 0,0 0 0,-1 0 0,1 0 0,-1 0 0,1 0 0,0 0 0,-1 0 0,1 0 0,-1 0 0,-4-1 0,2 0 0,-6 0 0,2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05:23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24575,'42'0'0,"21"0"0,17 0 0,30 0 0,2 0 0,1 0 0,8 0 0,-46 0 0,28 0 0,-31 0 0,50 0 0,-27 0 0,-3 0 0,-9 0 0,-21 0 0,25 0 0,-20 0 0,-1 0 0,-17 0 0,-9 0 0,-3 0 0,-17 0 0,16 0 0,-10 0 0,6 0 0,5 0 0,-17 0 0,9 0 0,-17 0 0,5 0 0,-1-1 0,-4 0 0,11 0 0,-5 1 0,12 0 0,2 0 0,7 0 0,-7 0 0,-1 0 0,-7 0 0,-6 0 0,4 0 0,-10 0 0,10 0 0,-4 0 0,0 0 0,-1 0 0,-7 0 0,14 0 0,-11 0 0,17-2 0,-13 2 0,1-1 0,-1 1 0,-6-2 0,-1 2 0,7-1 0,-5 1 0,10-2 0,-10 2 0,11-2 0,-11 1 0,4 1 0,-5-2 0,0 2 0,-1 0 0,1 0 0,-1 0 0,1 0 0,0 0 0,-1 0 0,1 0 0,-1-1 0,0 1 0,0-3 0,0 3 0,0-1 0,1 1 0,0 0 0,0 0 0,-1 0 0,-4-1 0,4 0 0,-5 0 0,1 1 0,-2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08:57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24575,'0'57'0,"0"12"0,0 1 0,0 9-3139,0-21 0,0 2 0,0 2 3139,0 16 0,0 3 0,0 3 0,0-11 0,0 2 0,0 1 0,0 2 0,0 4 0,0 1 0,0 2 0,0 0-548,0-13 0,0 0 0,0 2 0,0-1 0,0 0 548,0 0 0,0 0 0,0-1 0,0 1 0,0 0 0,0 1 0,0 1 0,0-1 0,0-1 0,0-5 1,0 20 0,0-5 0,0 2-1,0-9 0,0 4 0,0-1 0,0-6 0,0-7 0,0-4 0,0 3 0,0 18 0,0 3 0,0-1-417,0-12 1,0-2 0,0-2 416,0-5 0,0-2 0,0 0 791,0 26 1,0-3-792,0-11 0,0-4 1672,0-11 1,0-3-1673,0-6 0,0-3 3026,0 13-3026,0 12 2653,0-25-2653,0-3 1979,0-17-1979,0-7 817,0-8-817,0-1 0,0-4 0,0 0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08:57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24575,'0'57'0,"0"12"0,0 1 0,0 9-3139,0-21 0,0 2 0,0 2 3139,0 16 0,0 3 0,0 3 0,0-11 0,0 2 0,0 1 0,0 2 0,0 4 0,0 1 0,0 2 0,0 0-548,0-13 0,0 0 0,0 2 0,0-1 0,0 0 548,0 0 0,0 0 0,0-1 0,0 1 0,0 0 0,0 1 0,0 1 0,0-1 0,0-1 0,0-5 1,0 20 0,0-5 0,0 2-1,0-9 0,0 4 0,0-1 0,0-6 0,0-7 0,0-4 0,0 3 0,0 18 0,0 3 0,0-1-417,0-12 1,0-2 0,0-2 416,0-5 0,0-2 0,0 0 791,0 26 1,0-3-792,0-11 0,0-4 1672,0-11 1,0-3-1673,0-6 0,0-3 3026,0 13-3026,0 12 2653,0-25-2653,0-3 1979,0-17-1979,0-7 817,0-8-817,0-1 0,0-4 0,0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08:57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24575,'86'0'0,"39"0"0,70 0 0,72 0 0,13 0 0,-102 0 0,3 0 0,-11 0 0,-2 0-362,-1 0 1,-2 0 361,-13 0 0,-6 0 0,101 0 0,18 0 178,-100 0-178,61 0 0,-89 0 0,75 0 0,-58 0 0,12 0 545,-42 0-545,0 0 0,1-4 0,-18 2 0,-4-2 0,-33 1 0,-15 2 0,-19-6 0,-13 6 0,1-2 0,-1 3 0,0 0 0,-1 0 0,1 0 0,12 0 0,-8 0 0,9 0 0,0 0 0,-9 0 0,9 0 0,0 0 0,4 0 0,12 0 0,15 0 0,-12 0 0,12 0 0,-15 0 0,0 0 0,-12 0 0,-4 0 0,-13 0 0,1 0 0,-1 0 0,0 0 0,13 0 0,3 0 0,13 0 0,0 0 0,-13 0 0,10 0 0,-22 0 0,9 0 0,-12 0 0,-1 0 0,1 0 0,-1 0 0,0 0 0,0 0 0,0 0 0,1 0 0,0 0 0,-2 0 0,1 0 0,-11-3 0,8 2 0,-18-2 0,8 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08:57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24575,'91'0'0,"47"0"0,38 0 0,65 0 0,6 0 0,0 0 0,18 0 0,-100 0 0,61 0 0,-67 0 0,108 0 0,-59 0 0,-4 0 0,-24 0 0,-43 0 0,53 0 0,-41 0 0,-5 0 0,-37 0 0,-19 0 0,-6 0 0,-39 0 0,35 0 0,-20 0 0,13 0 0,11 0 0,-39 0 0,21 0 0,-38 0 0,10 0 0,1-3 0,-11 2 0,23-3 0,-9 4 0,27 0 0,3 0 0,16 0 0,-16 0 0,-3 0 0,-15 0 0,-12 0 0,9 0 0,-23 0 0,23 0 0,-10 0 0,1 0 0,-4 0 0,-12 0 0,27 0 0,-21 0 0,34-3 0,-25 2 0,0-3 0,-2 4 0,-14-3 0,1 2 0,12-2 0,-9 3 0,21-4 0,-21 4 0,22-4 0,-22 1 0,9 2 0,-13-2 0,1 3 0,-1 0 0,0 0 0,0 0 0,1 0 0,-1 0 0,1 0 0,-1 0 0,-1-3 0,0 2 0,0-5 0,0 5 0,1-2 0,0 3 0,1 0 0,-1 0 0,1 0 0,-11-3 0,8 3 0,-9-3 0,0 3 0,-2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07:47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24575,'0'57'0,"0"11"0,0 2 0,0 8-3139,0-21 0,0 3 0,0 2 3139,0 14 0,0 5 0,0 2 0,0-10 0,0 1 0,0 2 0,0 1 0,0 4 0,0 2 0,0 1 0,0 0-548,0-12 0,0 0 0,0 0 0,0 1 0,0 0 548,0-1 0,0 0 0,0 1 0,0-1 0,0 0 0,0 1 0,0 2 0,0-1 0,0-3 0,0-2 1,0 17 0,0-4 0,0 3-1,0-9 0,0 3 0,0-1 0,0-5 0,0-7 0,0-5 0,0 3 0,0 18 0,0 4 0,0-2-417,0-12 1,0-1 0,0-2 416,0-6 0,0-1 0,0-1 791,0 26 1,0-2-792,0-12 0,0-4 1672,0-10 1,0-4-1673,0-5 0,0-3 3026,0 13-3026,0 11 2653,0-25-2653,0-1 1979,0-19-1979,0-6 817,0-8-817,0-1 0,0-4 0,0 0 0,0-1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07:47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24575,'0'57'0,"0"11"0,0 2 0,0 8-3139,0-21 0,0 3 0,0 2 3139,0 14 0,0 5 0,0 2 0,0-10 0,0 1 0,0 2 0,0 1 0,0 4 0,0 2 0,0 1 0,0 0-548,0-12 0,0 0 0,0 0 0,0 1 0,0 0 548,0-1 0,0 0 0,0 1 0,0-1 0,0 0 0,0 1 0,0 2 0,0-1 0,0-3 0,0-2 1,0 17 0,0-4 0,0 3-1,0-9 0,0 3 0,0-1 0,0-5 0,0-7 0,0-5 0,0 3 0,0 18 0,0 4 0,0-2-417,0-12 1,0-1 0,0-2 416,0-6 0,0-1 0,0-1 791,0 26 1,0-2-792,0-12 0,0-4 1672,0-10 1,0-4-1673,0-5 0,0-3 3026,0 13-3026,0 11 2653,0-25-2653,0-1 1979,0-19-1979,0-6 817,0-8-817,0-1 0,0-4 0,0 0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15:24:28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24575,'88'0'0,"-1"0"0,1 0 0,-1 0 0,1 0 0,-1 0 0,1 0 0,10 0 0,2 0 0,0 0 0,-4 0 0,-8 0 0,-10 0-2053,0 0 0,-10 0 0,0 0 2053,15 0 0,2 0 0,-3 0 0,19 0 0,-3 0-372,-29 0 1,0 0 0,-1 0 371,16 0 0,-1 0 112,6 0 1,-2 0-113,-13 0 0,-3 0-252,1 0 0,-4 0 252,30 0 0,-47 0 0,-2 0 0,29 0 2389,7 0-2389,-3 0 0,-15 0 0,6 0 2482,-8 0-2482,-7 0 1730,-3 0-1730,-13 0 761,-2 0-761,-7 0 190,-6 0-190,-1 0 0,-6 0 0,0 0 0,0 0 0,6 0 0,-4 0 0,3 0 0,-4 0 0,-1 0 0,-5 0 0,4 0 0,-9-4 0,4 3 0,-5-3 0,0 4 0,-1 0 0,1 0 0,5 0 0,1 0 0,14 0 0,-7 0 0,13 0 0,-13 0 0,9 0 0,-9 0 0,4 0 0,-11 0 0,4 0 0,-9 0 0,4 0 0,-5 0 0,0 0 0,0 0 0,0 0 0,0 0 0,0 0 0,-1 0 0,1 0 0,0 0 0,0 0 0,0 0 0,0 0 0,0 0 0,0 0 0,-1 0 0,1 0 0,-1 0 0,6 0 0,1 0 0,5 0 0,1 0 0,-6 0 0,4 0 0,-9 0 0,4 0 0,-5 0 0,0 0 0,0 0 0,-4 0 0,-1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07:47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24575,'73'0'0,"33"0"0,61 0 0,60 0 0,12 0 0,-89 0 0,5 0 0,-11 0 0,-1 0-362,0 0 1,-3 0 361,-11 0 0,-4 0 0,85 0 0,16 0 178,-86 0-178,53 0 0,-77 0 0,65 0 0,-50 0 0,10 0 545,-35 0-545,-1 0 0,1-4 0,-14 3 0,-5-3 0,-27 1 0,-14 2 0,-15-6 0,-11 6 0,0-2 0,0 3 0,-1 0 0,1 0 0,-1 0 0,11 0 0,-8 0 0,9 0 0,0 0 0,-8 0 0,8 0 0,-1 0 0,4 0 0,10 0 0,13 0 0,-9 0 0,9 0 0,-13 0 0,0 0 0,-10 0 0,-3 0 0,-11 0 0,0 0 0,0 0 0,-1 0 0,12 0 0,2 0 0,11 0 0,0 0 0,-10 0 0,7 0 0,-18 0 0,8 0 0,-11 0 0,0 0 0,0 0 0,0 0 0,-1 0 0,1 0 0,0 0 0,0 0 0,0 0 0,-1 0 0,1 0 0,-10-3 0,7 2 0,-15-2 0,6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07:47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24575,'77'0'0,"41"0"0,31 0 0,56 0 0,6 0 0,-1 0 0,16 0 0,-86 0 0,53 0 0,-58 0 0,93 0 0,-51 0 0,-4 0 0,-19 0 0,-38 0 0,46 0 0,-35 0 0,-5 0 0,-31 0 0,-16 0 0,-5 0 0,-34 0 0,31 0 0,-17 0 0,10 0 0,9 0 0,-32 0 0,17 0 0,-31 0 0,8 0 0,0-4 0,-9 3 0,20-2 0,-8 3 0,23 0 0,3 0 0,12 0 0,-11 0 0,-4 0 0,-13 0 0,-11 0 0,9 0 0,-19 0 0,18 0 0,-7 0 0,-1 0 0,-2 0 0,-11 0 0,24 0 0,-18 0 0,28-4 0,-21 3 0,1-2 0,-3 3 0,-11-3 0,0 2 0,10-2 0,-7 3 0,19-4 0,-19 3 0,18-2 0,-18 0 0,8 2 0,-11-2 0,0 3 0,-1 0 0,1 0 0,0 0 0,0 0 0,0 0 0,0 0 0,-1 0 0,0-3 0,0 2 0,-1-5 0,1 5 0,1-2 0,0 3 0,0 0 0,0 0 0,0 0 0,-9-3 0,7 3 0,-8-3 0,1 3 0,-3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17:08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24575,'0'27'0,"0"6"0,0 0 0,0 5-3139,0-11 0,0 1 0,0 2 3139,0 7 0,0 1 0,0 2 0,0-5 0,0 0 0,0 1 0,0 1 0,0 2 0,0 1 0,0 0 0,0 0-548,0-6 0,0 1 0,0-1 0,0 1 0,0 0 548,0-1 0,0 1 0,0 0 0,0-1 0,0 1 0,0 0 0,0 0 0,0 1 0,0-2 0,0-2 1,0 10 0,0-3 0,0 2-1,0-5 0,0 2 0,0-1 0,0-2 0,0-4 0,0-1 0,0 0 0,0 10 0,0 1 0,0-1-417,0-6 1,0 0 0,0-1 416,0-3 0,0 0 0,0-1 791,0 13 1,0-2-792,0-5 0,0-2 1672,0-5 1,0-1-1673,0-3 0,0-2 3026,0 7-3026,0 5 2653,0-12-2653,0-1 1979,0-8-1979,0-4 817,0-3-817,0-1 0,0-1 0,0-1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17:08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24575,'0'27'0,"0"6"0,0 0 0,0 5-3139,0-11 0,0 1 0,0 2 3139,0 7 0,0 1 0,0 2 0,0-5 0,0 0 0,0 1 0,0 1 0,0 2 0,0 1 0,0 0 0,0 0-548,0-6 0,0 1 0,0-1 0,0 1 0,0 0 548,0-1 0,0 1 0,0 0 0,0-1 0,0 1 0,0 0 0,0 0 0,0 1 0,0-2 0,0-2 1,0 10 0,0-3 0,0 2-1,0-5 0,0 2 0,0-1 0,0-2 0,0-4 0,0-1 0,0 0 0,0 10 0,0 1 0,0-1-417,0-6 1,0 0 0,0-1 416,0-3 0,0 0 0,0-1 791,0 13 1,0-2-792,0-5 0,0-2 1672,0-5 1,0-1-1673,0-3 0,0-2 3026,0 7-3026,0 5 2653,0-12-2653,0-1 1979,0-8-1979,0-4 817,0-3-817,0-1 0,0-1 0,0-1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17:08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24575,'47'0'0,"21"0"0,38 0 0,39 0 0,7 0 0,-56 0 0,3 0 0,-7 0 0,-1 0-362,0 0 1,-2 0 361,-6 0 0,-4 0 0,55 0 0,10 0 178,-55 0-178,34 0 0,-48 0 0,39 0 0,-30 0 0,6 0 545,-23 0-545,1 0 0,-1-2 0,-8 2 0,-4-2 0,-16 0 0,-10 1 0,-9-2 0,-7 3 0,-1-2 0,1 2 0,-1 0 0,1 0 0,-1 0 0,7 0 0,-5 0 0,6 0 0,0 0 0,-6 0 0,6 0 0,0 0 0,1 0 0,7 0 0,8 0 0,-5 0 0,5 0 0,-8 0 0,1 0 0,-8 0 0,-1 0 0,-8 0 0,1 0 0,0 0 0,-1 0 0,8 0 0,1 0 0,7 0 0,0 0 0,-6 0 0,4 0 0,-11 0 0,4 0 0,-6 0 0,0 0 0,0 0 0,-1 0 0,1 0 0,-1 0 0,1 0 0,0 0 0,-1 0 0,1 0 0,-1 0 0,-5-1 0,3 1 0,-8-2 0,3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17:08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24575,'49'0'0,"26"0"0,20 0 0,36 0 0,3 0 0,0 0 0,10 0 0,-55 0 0,34 0 0,-37 0 0,60 0 0,-34 0 0,-1 0 0,-13 0 0,-24 0 0,29 0 0,-22 0 0,-3 0 0,-20 0 0,-10 0 0,-4 0 0,-20 0 0,19 0 0,-12 0 0,7 0 0,7 0 0,-22 0 0,12 0 0,-21 0 0,6 0 0,0-2 0,-6 2 0,13-2 0,-6 2 0,15 0 0,3 0 0,7 0 0,-8 0 0,-1 0 0,-9 0 0,-7 0 0,6 0 0,-13 0 0,13 0 0,-6 0 0,0 0 0,-1 0 0,-7 0 0,15 0 0,-12 0 0,19-1 0,-14 0 0,0-1 0,-1 2 0,-7-1 0,0 1 0,6-2 0,-4 2 0,11-2 0,-11 2 0,11-2 0,-11 1 0,4 0 0,-6 0 0,0 1 0,-1 0 0,1 0 0,-1 0 0,1 0 0,0 0 0,0 0 0,-1 0 0,1-2 0,-2 2 0,1-3 0,0 3 0,1-2 0,-1 2 0,1 0 0,0 0 0,0 0 0,-6-1 0,4 1 0,-4-2 0,-1 2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28:27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24575,'0'46'0,"0"11"0,0 0 0,0 7-3139,0-17 0,0 2 0,0 2 3139,0 12 0,0 3 0,0 3 0,0-10 0,0 2 0,0 2 0,0 0 0,0 4 0,0 1 0,0 1 0,0 0-548,0-10 0,0 0 0,0 1 0,0-1 0,0 1 548,0-1 0,0 1 0,0-1 0,0 1 0,0-1 0,0 1 0,0 1 0,0 0 0,0-2 0,0-3 1,0 15 0,0-3 0,0 1-1,0-6 0,0 2 0,0-1 0,0-5 0,0-4 0,0-5 0,0 2 0,0 16 0,0 3 0,0-2-417,0-10 1,0-1 0,0-2 416,0-4 0,0-1 0,0-1 791,0 22 1,0-2-792,0-10 0,0-3 1672,0-9 1,0-2-1673,0-5 0,0-3 3026,0 11-3026,0 10 2653,0-21-2653,0-2 1979,0-14-1979,0-6 817,0-6-817,0-1 0,0-3 0,0-1 0,0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28:27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24575,'0'46'0,"0"11"0,0 0 0,0 7-3139,0-17 0,0 2 0,0 2 3139,0 12 0,0 3 0,0 3 0,0-10 0,0 2 0,0 2 0,0 0 0,0 4 0,0 1 0,0 1 0,0 0-548,0-10 0,0 0 0,0 1 0,0-1 0,0 1 548,0-1 0,0 1 0,0-1 0,0 1 0,0-1 0,0 1 0,0 1 0,0 0 0,0-2 0,0-3 1,0 15 0,0-3 0,0 1-1,0-6 0,0 2 0,0-1 0,0-5 0,0-4 0,0-5 0,0 2 0,0 16 0,0 3 0,0-2-417,0-10 1,0-1 0,0-2 416,0-4 0,0-1 0,0-1 791,0 22 1,0-2-792,0-10 0,0-3 1672,0-9 1,0-2-1673,0-5 0,0-3 3026,0 11-3026,0 10 2653,0-21-2653,0-2 1979,0-14-1979,0-6 817,0-6-817,0-1 0,0-3 0,0-1 0,0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28:27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24575,'89'0'0,"39"0"0,72 0 0,75 0 0,13 0 0,-106 0 0,5 0 0,-13 0 0,-1 0-362,-1 0 1,-2 0 361,-14 0 0,-6 0 0,104 0 0,18 0 178,-102 0-178,62 0 0,-91 0 0,77 0 0,-60 0 0,12 0 545,-42 0-545,0 0 0,0-4 0,-18 4 0,-4-4 0,-34 1 0,-16 3 0,-19-6 0,-13 5 0,1-1 0,-1 2 0,-1 0 0,0 0 0,0 0 0,14 0 0,-10 0 0,10 0 0,0 0 0,-9 0 0,9 0 0,0 0 0,4 0 0,12 0 0,16 0 0,-12 0 0,12 0 0,-15 0 0,-1 0 0,-12 0 0,-4 0 0,-13 0 0,0 0 0,0 0 0,0 0 0,13 0 0,3 0 0,13 0 0,1 0 0,-14 0 0,10 0 0,-22 0 0,9 0 0,-13 0 0,0 0 0,1 0 0,-2 0 0,1 0 0,0 0 0,0 0 0,0 0 0,0 0 0,0 0 0,-1 0 0,-10-3 0,7 3 0,-18-3 0,8 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28:27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24575,'93'0'0,"49"0"0,39 0 0,67 0 0,6 0 0,0 0 0,18 0 0,-102 0 0,63 0 0,-70 0 0,111 0 0,-60 0 0,-5 0 0,-23 0 0,-45 0 0,54 0 0,-42 0 0,-5 0 0,-38 0 0,-20 0 0,-5 0 0,-41 0 0,37 0 0,-22 0 0,14 0 0,11 0 0,-40 0 0,22 0 0,-39 0 0,10 0 0,1-3 0,-11 3 0,23-3 0,-9 3 0,28 0 0,3 0 0,16 0 0,-15 0 0,-4 0 0,-16 0 0,-13 0 0,11 0 0,-24 0 0,23 0 0,-9 0 0,-1 0 0,-3 0 0,-12 0 0,27 0 0,-21 0 0,35-3 0,-26 2 0,1-2 0,-4 3 0,-13-2 0,0 1 0,14-2 0,-11 3 0,23-3 0,-22 3 0,22-3 0,-23 0 0,11 3 0,-14-3 0,0 3 0,0 0 0,0 0 0,-1 0 0,1 0 0,0 0 0,1 0 0,-2 0 0,1-3 0,-2 3 0,0-5 0,1 4 0,0-1 0,2 2 0,-1 0 0,0 0 0,0 0 0,-10-2 0,7 1 0,-9-2 0,1 3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15:24:30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24575,'0'19'0,"0"10"0,0 12 0,0 7 0,0 8 0,0 1 0,0-12 0,0 15 0,0-15 0,0 13 0,0-9 0,0-15 0,0-8 0,0-11 0,0-1 0,0-5 0,0 0 0,0 4 0,0 2 0,0 6 0,0-1 0,0-5 0,0 4 0,0-9 0,0 4 0,0-5 0,0 0 0,0 0 0,0 0 0,0-1 0,0 1 0,0 0 0,0 5 0,0 1 0,0 5 0,0-5 0,0 4 0,0-8 0,0 3 0,0-5 0,0 0 0,0 0 0,0 0 0,0 0 0,0 0 0,0 0 0,0 0 0,0-1 0,0 1 0,0-1 0,0 1 0,0 0 0,0-1 0,0 1 0,0-1 0,0-3 0,0-1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17:13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24575,'0'39'0,"0"8"0,0 1 0,0 5-3139,0-13 0,0 0 0,0 3 3139,0 10 0,0 2 0,0 2 0,0-7 0,0 1 0,0 1 0,0 1 0,0 3 0,0 0 0,0 2 0,0 0-548,0-9 0,0 0 0,0 1 0,0 0 0,0 0 548,0-1 0,0 1 0,0 0 0,0-1 0,0 1 0,0 0 0,0 1 0,0 0 0,0-2 0,0-2 1,0 12 0,0-2 0,0 1-1,0-6 0,0 2 0,0 0 0,0-5 0,0-3 0,0-4 0,0 2 0,0 12 0,0 3 0,0-1-417,0-9 1,0 0 0,0-2 416,0-4 0,0 0 0,0-1 791,0 18 1,0-2-792,0-8 0,0-2 1672,0-8 1,0-2-1673,0-4 0,0-2 3026,0 9-3026,0 8 2653,0-17-2653,0-2 1979,0-12-1979,0-4 817,0-6-817,0 0 0,0-3 0,0-1 0,0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17:13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24575,'0'39'0,"0"8"0,0 1 0,0 5-3139,0-13 0,0 0 0,0 3 3139,0 10 0,0 2 0,0 2 0,0-7 0,0 1 0,0 1 0,0 1 0,0 3 0,0 0 0,0 2 0,0 0-548,0-9 0,0 0 0,0 1 0,0 0 0,0 0 548,0-1 0,0 1 0,0 0 0,0-1 0,0 1 0,0 0 0,0 1 0,0 0 0,0-2 0,0-2 1,0 12 0,0-2 0,0 1-1,0-6 0,0 2 0,0 0 0,0-5 0,0-3 0,0-4 0,0 2 0,0 12 0,0 3 0,0-1-417,0-9 1,0 0 0,0-2 416,0-4 0,0 0 0,0-1 791,0 18 1,0-2-792,0-8 0,0-2 1672,0-8 1,0-2-1673,0-4 0,0-2 3026,0 9-3026,0 8 2653,0-17-2653,0-2 1979,0-12-1979,0-4 817,0-6-817,0 0 0,0-3 0,0-1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17:13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24575,'38'0'0,"15"0"0,31 0 0,32 0 0,5 0 0,-45 0 0,2 0 0,-5 0 0,0 0-362,-1 0 1,-1 0 361,-6 0 0,-2 0 0,44 0 0,7 0 178,-43 0-178,27 0 0,-39 0 0,32 0 0,-24 0 0,4 0 545,-17 0-545,-1 0 0,1-3 0,-8 2 0,-2-2 0,-13 1 0,-8 1 0,-7-3 0,-6 3 0,0-1 0,0 2 0,0 0 0,0 0 0,-1 0 0,7 0 0,-5 0 0,5 0 0,-1 0 0,-3 0 0,4 0 0,-1 0 0,2 0 0,6 0 0,5 0 0,-4 0 0,5 0 0,-6 0 0,-1 0 0,-5 0 0,-1 0 0,-6 0 0,0 0 0,0 0 0,0 0 0,6 0 0,0 0 0,7 0 0,-1 0 0,-5 0 0,4 0 0,-9 0 0,3 0 0,-5 0 0,1 0 0,-1 0 0,0 0 0,0 0 0,-1 0 0,2 0 0,-1 0 0,0 0 0,0 0 0,0 0 0,-5-2 0,3 1 0,-7-1 0,3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17:13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24575,'39'0'0,"21"0"0,16 0 0,28 0 0,2 0 0,1 0 0,7 0 0,-43 0 0,27 0 0,-30 0 0,48 0 0,-27 0 0,-1 0 0,-10 0 0,-19 0 0,23 0 0,-18 0 0,-2 0 0,-16 0 0,-8 0 0,-3 0 0,-16 0 0,15 0 0,-9 0 0,5 0 0,6 0 0,-18 0 0,10 0 0,-17 0 0,5 0 0,-1-2 0,-3 1 0,9-1 0,-4 2 0,12 0 0,1 0 0,7 0 0,-7 0 0,-1 0 0,-6 0 0,-6 0 0,4 0 0,-10 0 0,10 0 0,-4 0 0,0 0 0,-1 0 0,-6 0 0,12 0 0,-9 0 0,15-3 0,-11 3 0,0-3 0,-2 3 0,-5-2 0,1 2 0,4-3 0,-3 3 0,9-2 0,-10 1 0,10-1 0,-9 0 0,3 1 0,-4-1 0,-1 2 0,0 0 0,0 0 0,-1 0 0,2 0 0,-1 0 0,0 0 0,0 0 0,0-2 0,-1 2 0,0-5 0,1 5 0,0-2 0,0 2 0,0 0 0,0 0 0,0 0 0,-4-2 0,3 1 0,-4-1 0,1 2 0,-2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31:35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24575,'0'22'0,"0"4"0,0 1 0,0 3-3139,0-8 0,0 0 0,0 2 3139,0 5 0,0 2 0,0 1 0,0-4 0,0 0 0,0 1 0,0 1 0,0 1 0,0 1 0,0 0 0,0 0-548,0-5 0,0 1 0,0 0 0,0 0 0,0-1 548,0 1 0,0 0 0,0 0 0,0-1 0,0 1 0,0 0 0,0 0 0,0 1 0,0-2 0,0-1 1,0 8 0,0-3 0,0 1-1,0-3 0,0 2 0,0-1 0,0-3 0,0-1 0,0-3 0,0 2 0,0 6 0,0 2 0,0-1-417,0-4 1,0-1 0,0-1 416,0-2 0,0 0 0,0-1 791,0 11 1,0-2-792,0-4 0,0-1 1672,0-5 1,0 0-1673,0-3 0,0-2 3026,0 7-3026,0 3 2653,0-10-2653,0 0 1979,0-6-1979,0-4 817,0-2-817,0-1 0,0-1 0,0-1 0,0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31:35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24575,'0'22'0,"0"4"0,0 1 0,0 3-3139,0-8 0,0 0 0,0 2 3139,0 5 0,0 2 0,0 1 0,0-4 0,0 0 0,0 1 0,0 1 0,0 1 0,0 1 0,0 0 0,0 0-548,0-5 0,0 1 0,0 0 0,0 0 0,0-1 548,0 1 0,0 0 0,0 0 0,0-1 0,0 1 0,0 0 0,0 0 0,0 1 0,0-2 0,0-1 1,0 8 0,0-3 0,0 1-1,0-3 0,0 2 0,0-1 0,0-3 0,0-1 0,0-3 0,0 2 0,0 6 0,0 2 0,0-1-417,0-4 1,0-1 0,0-1 416,0-2 0,0 0 0,0-1 791,0 11 1,0-2-792,0-4 0,0-1 1672,0-5 1,0 0-1673,0-3 0,0-2 3026,0 7-3026,0 3 2653,0-10-2653,0 0 1979,0-6-1979,0-4 817,0-2-817,0-1 0,0-1 0,0-1 0,0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31:35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24575,'43'0'0,"19"0"0,35 0 0,35 0 0,7 0 0,-52 0 0,3 0 0,-6 0 0,0 0-362,-1 0 1,-2 0 361,-6 0 0,-2 0 0,49 0 0,9 0 178,-49 0-178,30 0 0,-44 0 0,37 0 0,-29 0 0,6 0 545,-21 0-545,1 0 0,0-2 0,-9 2 0,-2-2 0,-16 1 0,-9 1 0,-8-3 0,-6 3 0,0-1 0,-1 1 0,0 0 0,1 0 0,-1 0 0,6 0 0,-4 0 0,5 0 0,0 0 0,-4 0 0,3 0 0,1 0 0,2 0 0,6 0 0,7 0 0,-6 0 0,7 0 0,-9 0 0,1 0 0,-6 0 0,-3 0 0,-5 0 0,0 0 0,-1 0 0,1 0 0,6 0 0,1 0 0,7 0 0,-1 0 0,-5 0 0,4 0 0,-11 0 0,5 0 0,-6 0 0,-1 0 0,1 0 0,-1 0 0,1 0 0,-1 0 0,1 0 0,0 0 0,-1 0 0,1 0 0,-1 0 0,-5-1 0,4 0 0,-9 0 0,3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31:35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24575,'45'0'0,"24"0"0,18 0 0,32 0 0,4 0 0,-1 0 0,9 0 0,-49 0 0,30 0 0,-33 0 0,53 0 0,-29 0 0,-2 0 0,-12 0 0,-21 0 0,26 0 0,-20 0 0,-3 0 0,-18 0 0,-9 0 0,-4 0 0,-19 0 0,18 0 0,-10 0 0,6 0 0,6 0 0,-20 0 0,10 0 0,-17 0 0,4 0 0,0-1 0,-5 1 0,11-2 0,-5 2 0,15 0 0,1 0 0,7 0 0,-7 0 0,-2 0 0,-7 0 0,-7 0 0,6 0 0,-12 0 0,11 0 0,-5 0 0,1 0 0,-2 0 0,-7 0 0,15 0 0,-11 0 0,16-1 0,-11 1 0,-1-2 0,-1 2 0,-6-1 0,0 1 0,6-1 0,-5 1 0,11-2 0,-11 2 0,11-1 0,-10-1 0,4 2 0,-7-1 0,1 1 0,-1 0 0,1 0 0,-1 0 0,1 0 0,-1 0 0,1 0 0,-1 0 0,1-1 0,-2 0 0,1-1 0,0 2 0,0-1 0,1 1 0,0 0 0,-1 0 0,1 0 0,-6-1 0,5 0 0,-5 0 0,0 1 0,-1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46:45.760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 0 24575,'0'22'0,"0"4"0,0 0 0,0 4-3139,0-8 0,0 0 0,0 2 3139,0 5 0,0 2 0,0 1 0,0-5 0,0 1 0,0 1 0,0 1 0,0 1 0,0 0 0,0 1 0,0 0-548,0-5 0,0 1 0,0-1 0,0 1 0,0 0 548,0-1 0,0 1 0,0-1 0,0 1 0,0-1 0,0 1 0,0 1 0,0-1 0,0-1 0,0-1 1,0 7 0,0-2 0,0 1-1,0-3 0,0 2 0,0-2 0,0-1 0,0-3 0,0-2 0,0 2 0,0 6 0,0 2 0,0-1-417,0-5 1,0 0 0,0-1 416,0-2 0,0 0 0,0-1 791,0 10 1,0 0-792,0-6 0,0 0 1672,0-5 1,0-1-1673,0-2 0,0-1 3026,0 5-3026,0 4 2653,0-10-2653,0 0 1979,0-7-1979,0-2 817,0-3-817,0-1 0,0-2 0,0 1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46:45.761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 0 24575,'0'22'0,"0"4"0,0 0 0,0 4-3139,0-8 0,0 0 0,0 2 3139,0 5 0,0 2 0,0 1 0,0-5 0,0 1 0,0 1 0,0 1 0,0 1 0,0 0 0,0 1 0,0 0-548,0-5 0,0 1 0,0-1 0,0 1 0,0 0 548,0-1 0,0 1 0,0-1 0,0 1 0,0-1 0,0 1 0,0 1 0,0-1 0,0-1 0,0-1 1,0 7 0,0-2 0,0 1-1,0-3 0,0 2 0,0-2 0,0-1 0,0-3 0,0-2 0,0 2 0,0 6 0,0 2 0,0-1-417,0-5 1,0 0 0,0-1 416,0-2 0,0 0 0,0-1 791,0 10 1,0 0-792,0-6 0,0 0 1672,0-5 1,0-1-1673,0-2 0,0-1 3026,0 5-3026,0 4 2653,0-10-2653,0 0 1979,0-7-1979,0-2 817,0-3-817,0-1 0,0-2 0,0 1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24575,'0'97'0,"0"49"0,0-7 0,0 18-2919,0 25 0,0 13 2919,0-29 0,0 9 0,0 7-958,0-25 1,0 5 0,0 4 0,0 1 957,0 12 0,0 2 0,0 2 0,0 3 0,0 16 0,0 4 0,0 1 0,0-1-499,0 0 0,0-1 1,0 0-1,0 0 499,0 1 0,0 1 0,0-2 0,0-2 0,0-11 0,0-3 0,0-1 0,0 2-438,0 7 0,0 4 1,0-6-1,0-15 438,0-14 0,0-13 0,0 5 188,0 41 1,0 5-1,0-32-188,0-66 0,0-6 0,0 84 0,0-5 2689,0-12-2689,0-62 0,0-3 0,0 22 4526,0-41-4526,0-38 3679,0-23-3679,0-20 0,0-3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46:45.762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0 12 24575,'50'0'0,"21"0"0,40 0 0,42 0 0,7 0 0,-59 0 0,2 0 0,-6 0 0,-1 0-362,0 0 1,-2 0 361,-8 0 0,-2 0 0,57 0 0,10 0 178,-57 0-178,35 0 0,-51 0 0,43 0 0,-33 0 0,7 0 545,-24 0-545,0 0 0,0-2 0,-10 2 0,-3-2 0,-17 1 0,-10 1 0,-11-3 0,-6 3 0,-1-1 0,1 1 0,-2 0 0,1 0 0,0 0 0,7 0 0,-5 0 0,6 0 0,0 0 0,-6 0 0,6 0 0,-1 0 0,3 0 0,6 0 0,10 0 0,-8 0 0,8 0 0,-10 0 0,1 0 0,-8 0 0,-1 0 0,-7 0 0,-1 0 0,0 0 0,0 0 0,8 0 0,1 0 0,8 0 0,0 0 0,-8 0 0,6 0 0,-13 0 0,6 0 0,-8 0 0,1 0 0,-1 0 0,0 0 0,0 0 0,0 0 0,1 0 0,-1 0 0,1 0 0,-1 0 0,0 0 0,-6-1 0,4 0 0,-10 0 0,5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8:46:45.763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 22 24575,'51'0'0,"28"0"0,22 0 0,36 0 0,4 0 0,0 0 0,10 0 0,-57 0 0,36 0 0,-40 0 0,63 0 0,-35 0 0,-1 0 0,-14 0 0,-25 0 0,30 0 0,-23 0 0,-3 0 0,-21 0 0,-11 0 0,-3 0 0,-22 0 0,20 0 0,-12 0 0,7 0 0,7 0 0,-23 0 0,13 0 0,-22 0 0,6 0 0,-1-1 0,-5 1 0,13-2 0,-5 2 0,15 0 0,2 0 0,9 0 0,-9 0 0,-1 0 0,-10 0 0,-6 0 0,5 0 0,-13 0 0,13 0 0,-6 0 0,1 0 0,-3 0 0,-6 0 0,15 0 0,-12 0 0,20-1 0,-15 1 0,1-2 0,-3 2 0,-6-1 0,-1 1 0,8-1 0,-6 1 0,13-2 0,-13 2 0,13-1 0,-13-1 0,6 2 0,-8-1 0,1 1 0,-1 0 0,0 0 0,0 0 0,1 0 0,-1 0 0,0 0 0,0 0 0,0-1 0,0 0 0,-1-1 0,1 2 0,0-1 0,0 1 0,1 0 0,-1 0 0,1 0 0,-7-1 0,5 0 0,-5 0 0,0 1 0,-2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9:05:58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24575,'0'21'0,"0"4"0,0 1 0,0 3-3139,0-7 0,0 0 0,0 1 3139,0 5 0,0 2 0,0 1 0,0-4 0,0 0 0,0 2 0,0-1 0,0 2 0,0 1 0,0 0 0,0 0-548,0-4 0,0 0 0,0 0 0,0 0 0,0-1 548,0 1 0,0 0 0,0 0 0,0 0 0,0-1 0,0 2 0,0-1 0,0 1 0,0-2 0,0 0 1,0 6 0,0-2 0,0 2-1,0-4 0,0 1 0,0 0 0,0-2 0,0-3 0,0-1 0,0 1 0,0 6 0,0 2 0,0-1-417,0-4 1,0-1 0,0 0 416,0-3 0,0 0 0,0 0 791,0 10 1,0-2-792,0-4 0,0-1 1672,0-4 1,0-2-1673,0-1 0,0-2 3026,0 5-3026,0 4 2653,0-8-2653,0-2 1979,0-6-1979,0-3 817,0-2-817,0-1 0,0-2 0,0 1 0,0-1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9:05:58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24575,'0'21'0,"0"4"0,0 1 0,0 3-3139,0-7 0,0 0 0,0 1 3139,0 5 0,0 2 0,0 1 0,0-4 0,0 0 0,0 2 0,0-1 0,0 2 0,0 1 0,0 0 0,0 0-548,0-4 0,0 0 0,0 0 0,0 0 0,0-1 548,0 1 0,0 0 0,0 0 0,0 0 0,0-1 0,0 2 0,0-1 0,0 1 0,0-2 0,0 0 1,0 6 0,0-2 0,0 2-1,0-4 0,0 1 0,0 0 0,0-2 0,0-3 0,0-1 0,0 1 0,0 6 0,0 2 0,0-1-417,0-4 1,0-1 0,0 0 416,0-3 0,0 0 0,0 0 791,0 10 1,0-2-792,0-4 0,0-1 1672,0-4 1,0-2-1673,0-1 0,0-2 3026,0 5-3026,0 4 2653,0-8-2653,0-2 1979,0-6-1979,0-3 817,0-2-817,0-1 0,0-2 0,0 1 0,0-1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9:05:58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24575,'56'0'0,"24"0"0,45 0 0,47 0 0,8 0 0,-66 0 0,2 0 0,-7 0 0,-1 0-362,0 0 1,-2 0 361,-9 0 0,-3 0 0,64 0 0,13 0 178,-66 0-178,41 0 0,-58 0 0,48 0 0,-37 0 0,7 0 545,-26 0-545,0 0 0,0-2 0,-12 2 0,-2-2 0,-20 1 0,-11 1 0,-12-3 0,-8 3 0,0-1 0,0 1 0,0 0 0,-1 0 0,0 0 0,9 0 0,-6 0 0,7 0 0,-1 0 0,-6 0 0,6 0 0,0 0 0,3 0 0,7 0 0,10 0 0,-7 0 0,7 0 0,-10 0 0,1 0 0,-9 0 0,-2 0 0,-8 0 0,0 0 0,1 0 0,-2 0 0,9 0 0,2 0 0,9 0 0,-1 0 0,-8 0 0,7 0 0,-15 0 0,6 0 0,-8 0 0,0 0 0,0 0 0,0 0 0,0 0 0,0 0 0,0 0 0,0 0 0,0 0 0,0 0 0,-1 0 0,-6-1 0,5 0 0,-12 0 0,5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9:05:5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24575,'58'0'0,"31"0"0,23 0 0,43 0 0,4 0 0,0 0 0,11 0 0,-64 0 0,39 0 0,-43 0 0,70 0 0,-39 0 0,-2 0 0,-15 0 0,-28 0 0,34 0 0,-27 0 0,-2 0 0,-25 0 0,-11 0 0,-5 0 0,-24 0 0,23 0 0,-14 0 0,8 0 0,8 0 0,-26 0 0,14 0 0,-23 0 0,5 0 0,0-2 0,-6 2 0,15-1 0,-7 1 0,18 0 0,2 0 0,10 0 0,-10 0 0,-2 0 0,-9 0 0,-9 0 0,6 0 0,-13 0 0,13 0 0,-6 0 0,1 0 0,-3 0 0,-8 0 0,18 0 0,-14 0 0,22-1 0,-16 0 0,1 0 0,-3 1 0,-8-1 0,0 0 0,8 0 0,-5 1 0,13-1 0,-14 1 0,14-2 0,-13 1 0,5 1 0,-8-1 0,0 1 0,0 0 0,0 0 0,-1 0 0,2 0 0,-1 0 0,0 0 0,-1 0 0,1-1 0,-1 0 0,0-1 0,0 2 0,1-1 0,0 1 0,0 0 0,0 0 0,0 0 0,-6-1 0,4 0 0,-5 0 0,0 1 0,-2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9:06:04.034"/>
    </inkml:context>
    <inkml:brush xml:id="br0">
      <inkml:brushProperty name="width" value="0.05" units="cm"/>
      <inkml:brushProperty name="height" value="0.05" units="cm"/>
      <inkml:brushProperty name="color" value="#002060"/>
    </inkml:brush>
  </inkml:definitions>
  <inkml:trace contextRef="#ctx0" brushRef="#br0">1 0 24575,'0'20'0,"0"4"0,0 0 0,0 3-3139,0-7 0,0 1 0,0 1 3139,0 5 0,0 1 0,0 1 0,0-4 0,0 1 0,0 1 0,0 0 0,0 1 0,0 1 0,0 0 0,0 1-548,0-5 0,0 0 0,0 0 0,0 1 0,0-1 548,0 0 0,0 1 0,0-1 0,0 0 0,0 0 0,0 1 0,0 0 0,0 0 0,0-1 0,0-1 1,0 6 0,0-1 0,0 0-1,0-2 0,0 0 0,0 1 0,0-3 0,0-2 0,0-2 0,0 2 0,0 6 0,0 1 0,0-1-417,0-4 1,0 0 0,0-1 416,0-2 0,0 0 0,0-1 791,0 9 1,0 0-792,0-4 0,0-2 1672,0-4 1,0 0-1673,0-3 0,0-1 3026,0 5-3026,0 4 2653,0-9-2653,0 0 1979,0-7-1979,0-2 817,0-3-817,0 0 0,0-1 0,0-1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9:06:04.035"/>
    </inkml:context>
    <inkml:brush xml:id="br0">
      <inkml:brushProperty name="width" value="0.05" units="cm"/>
      <inkml:brushProperty name="height" value="0.05" units="cm"/>
      <inkml:brushProperty name="color" value="#002060"/>
    </inkml:brush>
  </inkml:definitions>
  <inkml:trace contextRef="#ctx0" brushRef="#br0">1 0 24575,'0'20'0,"0"4"0,0 0 0,0 3-3139,0-7 0,0 1 0,0 1 3139,0 5 0,0 1 0,0 1 0,0-4 0,0 1 0,0 1 0,0 0 0,0 1 0,0 1 0,0 0 0,0 1-548,0-5 0,0 0 0,0 0 0,0 1 0,0-1 548,0 0 0,0 1 0,0-1 0,0 0 0,0 0 0,0 1 0,0 0 0,0 0 0,0-1 0,0-1 1,0 6 0,0-1 0,0 0-1,0-2 0,0 0 0,0 1 0,0-3 0,0-2 0,0-2 0,0 2 0,0 6 0,0 1 0,0-1-417,0-4 1,0 0 0,0-1 416,0-2 0,0 0 0,0-1 791,0 9 1,0 0-792,0-4 0,0-2 1672,0-4 1,0 0-1673,0-3 0,0-1 3026,0 5-3026,0 4 2653,0-9-2653,0 0 1979,0-7-1979,0-2 817,0-3-817,0 0 0,0-1 0,0-1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9:06:04.036"/>
    </inkml:context>
    <inkml:brush xml:id="br0">
      <inkml:brushProperty name="width" value="0.05" units="cm"/>
      <inkml:brushProperty name="height" value="0.05" units="cm"/>
      <inkml:brushProperty name="color" value="#002060"/>
    </inkml:brush>
  </inkml:definitions>
  <inkml:trace contextRef="#ctx0" brushRef="#br0">0 11 24575,'56'0'0,"24"0"0,45 0 0,47 0 0,8 0 0,-66 0 0,2 0 0,-7 0 0,-1 0-362,0 0 1,-2 0 361,-9 0 0,-3 0 0,64 0 0,13 0 178,-66 0-178,41 0 0,-58 0 0,48 0 0,-37 0 0,7 0 545,-26 0-545,0 0 0,0-1 0,-12 0 0,-2 0 0,-20-1 0,-11 2 0,-12-2 0,-8 2 0,0-2 0,0 2 0,0 0 0,-1 0 0,0 0 0,9 0 0,-6 0 0,7 0 0,-1 0 0,-6 0 0,6 0 0,0 0 0,3 0 0,7 0 0,10 0 0,-7 0 0,7 0 0,-10 0 0,1 0 0,-9 0 0,-2 0 0,-8 0 0,0 0 0,1 0 0,-2 0 0,9 0 0,2 0 0,9 0 0,-1 0 0,-8 0 0,7 0 0,-15 0 0,6 0 0,-8 0 0,0 0 0,0 0 0,0 0 0,0 0 0,0 0 0,0 0 0,0 0 0,0 0 0,0 0 0,-1 0 0,-6-1 0,5 1 0,-12-1 0,5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9:06:04.037"/>
    </inkml:context>
    <inkml:brush xml:id="br0">
      <inkml:brushProperty name="width" value="0.05" units="cm"/>
      <inkml:brushProperty name="height" value="0.05" units="cm"/>
      <inkml:brushProperty name="color" value="#002060"/>
    </inkml:brush>
  </inkml:definitions>
  <inkml:trace contextRef="#ctx0" brushRef="#br0">1 21 24575,'58'0'0,"31"0"0,23 0 0,43 0 0,4 0 0,0 0 0,11 0 0,-64 0 0,39 0 0,-43 0 0,70 0 0,-39 0 0,-2 0 0,-15 0 0,-28 0 0,34 0 0,-27 0 0,-2 0 0,-25 0 0,-11 0 0,-5 0 0,-24 0 0,23 0 0,-14 0 0,8 0 0,8 0 0,-26 0 0,14 0 0,-23 0 0,5 0 0,0-2 0,-6 2 0,15-1 0,-7 1 0,18 0 0,2 0 0,10 0 0,-10 0 0,-2 0 0,-9 0 0,-9 0 0,6 0 0,-13 0 0,13 0 0,-6 0 0,1 0 0,-3 0 0,-8 0 0,18 0 0,-14 0 0,22-1 0,-16 0 0,1 0 0,-3 1 0,-8-1 0,0 1 0,8-2 0,-5 2 0,13-1 0,-14 1 0,14-1 0,-13 0 0,5 0 0,-8 0 0,0 1 0,0 0 0,0 0 0,-1 0 0,2 0 0,-1 0 0,0 0 0,-1 0 0,1-1 0,-1 1 0,0-2 0,0 2 0,1-1 0,0 1 0,0 0 0,0 0 0,0 0 0,-6-1 0,4 0 0,-5 0 0,0 1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24575,'64'0'0,"24"0"0,26 0 0,1 0 0,-15 0 0,1 0 0,9 0-1904,-8 0 0,11 0 0,4 0 0,0 0 0,-4 0 1904,-11 0 0,1 0 0,-3 0 0,-1 0 0,-5 0 0,2 0 0,-5 0 0,0 0 0,7 0 0,6 0 0,7 0 0,3 0 0,-2 0 0,-8 0 0,-7 0 0,-6 0 0,0 0 0,5 0 0,3 0 0,4 0 0,3 0 0,0 0 0,-3 0 0,19 0 0,-1 0 0,-4 0 0,-6 0 0,-2 0 0,-7 0 0,3 0 0,18 0 0,2 0 0,-8 0-13,2 0 0,-4 0 13,-25 0 0,2 0 0,-3 0 560,32 0 0,-10 0-560,-44 0 0,-4 0 0,3 0 0,-5 0 0,-1 0 4424,13 0-4424,-31 0 2822,-15 0-2822,-21 0 0,-6 0 0,-9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2:59:56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24575,'0'38'0,"0"19"0,0-3 0,0 7-2919,0 9 0,0 6 2919,0-12 0,0 4 0,0 3-958,0-10 1,0 2 0,0 1 0,0 1 957,0 4 0,0 2 0,0 0 0,0 1 0,0 7 0,0 1 0,0 0 0,0 0-499,0 0 0,0-1 1,0 1-1,0 0 499,0 0 0,0 0 0,0 0 0,0-1 0,0-5 0,0-1 0,0 0 0,0 1-438,0 3 0,0 0 1,0-1-1,0-6 438,0-5 0,0-6 0,0 2 188,0 16 1,0 3-1,0-13-188,0-26 0,0-2 0,0 32 0,0-2 2689,0-4-2689,0-24 0,0-1 0,0 8 4526,0-16-4526,0-15 3679,0-8-3679,0-8 0,0-2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2:59:56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24575,'47'0'0,"18"0"0,20 0 0,-1 0 0,-9 0 0,-1 0 0,8 0-1904,-7 0 0,8 0 0,4 0 0,-1 0 0,-2 0 1904,-8 0 0,-1 0 0,0 0 0,-3 0 0,-2 0 0,1 0 0,-4 0 0,1 0 0,4 0 0,5 0 0,5 0 0,2 0 0,-1 0 0,-6 0 0,-5 0 0,-5 0 0,0 0 0,4 0 0,2 0 0,3 0 0,3 0 0,-1 0 0,-2 0 0,14 0 0,-1 0 0,-2 0 0,-5 0 0,-1 0 0,-6 0 0,3 0 0,13 0 0,1 0 0,-6 0-13,3 0 0,-4 0 13,-19 0 0,2 0 0,-2 0 560,23 0 0,-7 0-560,-32 0 0,-4 0 0,3 0 0,-4 0 0,0 0 4424,9 0-4424,-23 0 2822,-11 0-2822,-16 0 0,-4 0 0,-6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2:59:56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24575,'47'0'0,"18"0"0,20 0 0,-1 0 0,-9 0 0,-1 0 0,8 0-1904,-7 0 0,8 0 0,4 0 0,-1 0 0,-2 0 1904,-8 0 0,-1 0 0,0 0 0,-3 0 0,-2 0 0,1 0 0,-4 0 0,1 0 0,4 0 0,5 0 0,5 0 0,2 0 0,-1 0 0,-6 0 0,-5 0 0,-5 0 0,0 0 0,4 0 0,2 0 0,3 0 0,3 0 0,-1 0 0,-2 0 0,14 0 0,-1 0 0,-2 0 0,-5 0 0,-1 0 0,-6 0 0,3 0 0,13 0 0,1 0 0,-6 0-13,3 0 0,-4 0 13,-19 0 0,2 0 0,-2 0 560,23 0 0,-7 0-560,-32 0 0,-4 0 0,3 0 0,-4 0 0,0 0 4424,9 0-4424,-23 0 2822,-11 0-2822,-16 0 0,-4 0 0,-6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2:59:56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24575,'0'38'0,"0"19"0,0-3 0,0 7-2919,0 9 0,0 6 2919,0-12 0,0 4 0,0 3-958,0-10 1,0 2 0,0 1 0,0 1 957,0 4 0,0 2 0,0 0 0,0 1 0,0 7 0,0 1 0,0 0 0,0 0-499,0 0 0,0-1 1,0 1-1,0 0 499,0 0 0,0 0 0,0 0 0,0-1 0,0-5 0,0-1 0,0 0 0,0 1-438,0 3 0,0 0 1,0-1-1,0-6 438,0-5 0,0-6 0,0 2 188,0 16 1,0 3-1,0-13-188,0-26 0,0-2 0,0 32 0,0-2 2689,0-4-2689,0-24 0,0-1 0,0 8 4526,0-16-4526,0-15 3679,0-8-3679,0-8 0,0-2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3:02:16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24575,'0'35'0,"0"17"0,0-2 0,0 7-2919,0 8 0,0 5 2919,0-11 0,0 4 0,0 2-958,0-9 1,0 3 0,0 0 0,0 1 957,0 4 0,0 1 0,0 1 0,0 0 0,0 7 0,0 1 0,0 0 0,0 0-499,0-1 0,0 1 1,0 0-1,0-1 499,0 1 0,0 0 0,0 0 0,0-2 0,0-3 0,0-1 0,0-1 0,0 1-438,0 3 0,0 1 1,0-2-1,0-5 438,0-6 0,0-4 0,0 2 188,0 14 1,0 2-1,0-11-188,0-24 0,0-2 0,0 29 0,0 0 2689,0-6-2689,0-21 0,0-1 0,0 7 4526,0-14-4526,0-14 3679,0-8-3679,0-7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3:02:16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24575,'43'0'0,"16"0"0,17 0 0,1 0 0,-10 0 0,0 0 0,7 0-1904,-5 0 0,6 0 0,3 0 0,1 0 0,-4 0 1904,-6 0 0,0 0 0,-2 0 0,-1 0 0,-3 0 0,2 0 0,-5 0 0,1 0 0,5 0 0,3 0 0,6 0 0,1 0 0,-1 0 0,-5 0 0,-5 0 0,-4 0 0,-1 0 0,5 0 0,1 0 0,3 0 0,2 0 0,0 0 0,-2 0 0,12 0 0,0 0 0,-2 0 0,-5 0 0,-1 0 0,-4 0 0,1 0 0,12 0 0,2 0 0,-6 0-13,2 0 0,-3 0 13,-17 0 0,2 0 0,-2 0 560,21 0 0,-7 0-560,-29 0 0,-3 0 0,2 0 0,-3 0 0,-1 0 4424,9 0-4424,-21 0 2822,-10 0-2822,-14 0 0,-4 0 0,-6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3:02:16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24575,'43'0'0,"16"0"0,17 0 0,1 0 0,-10 0 0,0 0 0,7 0-1904,-5 0 0,6 0 0,3 0 0,1 0 0,-4 0 1904,-6 0 0,0 0 0,-2 0 0,-1 0 0,-3 0 0,2 0 0,-5 0 0,1 0 0,5 0 0,3 0 0,6 0 0,1 0 0,-1 0 0,-5 0 0,-5 0 0,-4 0 0,-1 0 0,5 0 0,1 0 0,3 0 0,2 0 0,0 0 0,-2 0 0,12 0 0,0 0 0,-2 0 0,-5 0 0,-1 0 0,-4 0 0,1 0 0,12 0 0,2 0 0,-6 0-13,2 0 0,-3 0 13,-17 0 0,2 0 0,-2 0 560,21 0 0,-7 0-560,-29 0 0,-3 0 0,2 0 0,-3 0 0,-1 0 4424,9 0-4424,-21 0 2822,-10 0-2822,-14 0 0,-4 0 0,-6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3:02:16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24575,'0'35'0,"0"17"0,0-2 0,0 7-2919,0 8 0,0 5 2919,0-11 0,0 4 0,0 2-958,0-9 1,0 3 0,0 0 0,0 1 957,0 4 0,0 1 0,0 1 0,0 0 0,0 7 0,0 1 0,0 0 0,0 0-499,0-1 0,0 1 1,0 0-1,0-1 499,0 1 0,0 0 0,0 0 0,0-2 0,0-3 0,0-1 0,0-1 0,0 1-438,0 3 0,0 1 1,0-2-1,0-5 438,0-6 0,0-4 0,0 2 188,0 14 1,0 2-1,0-11-188,0-24 0,0-2 0,0 29 0,0 0 2689,0-6-2689,0-21 0,0-1 0,0 7 4526,0-14-4526,0-14 3679,0-8-3679,0-7 0,0-2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3:31:55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24575,'0'77'0,"0"38"0,0-4 0,0 14-2919,0 19 0,0 11 2919,0-23 0,0 7 0,0 5-958,0-19 1,0 3 0,0 4 0,0 1 957,0 8 0,0 3 0,0 2 0,0 2 0,0 12 0,0 3 0,0 1 0,0 0-499,0-1 0,0 0 1,0 0-1,0 0 499,0 0 0,0 1 0,0 0 0,0-3 0,0-9 0,0-2 0,0-1 0,0 2-438,0 5 0,0 3 1,0-4-1,0-11 438,0-13 0,0-9 0,0 3 188,0 33 1,0 4-1,0-25-188,0-53 0,0-5 0,0 67 0,0-4 2689,0-10-2689,0-48 0,0-3 0,0 17 4526,0-32-4526,0-30 3679,0-18-3679,0-17 0,0-2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3:31:55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24575,'41'0'0,"14"0"0,18 0 0,0 0 0,-9 0 0,-1 0 0,8 0-1904,-6 0 0,6 0 0,3 0 0,1 0 0,-4 0 1904,-5 0 0,-1 0 0,-2 0 0,0 0 0,-3 0 0,1 0 0,-3 0 0,0 0 0,3 0 0,6 0 0,3 0 0,3 0 0,-2 0 0,-5 0 0,-5 0 0,-3 0 0,0 0 0,3 0 0,2 0 0,2 0 0,3 0 0,-1 0 0,-1 0 0,11 0 0,-1 0 0,-1 0 0,-5 0 0,0 0 0,-5 0 0,1 0 0,12 0 0,2 0 0,-6 0-13,2 0 0,-3 0 13,-16 0 0,1 0 0,-1 0 560,20 0 0,-7 0-560,-27 0 0,-4 0 0,4 0 0,-5 0 0,1 0 4424,7 0-4424,-19 0 2822,-10 0-2822,-13 0 0,-5 0 0,-4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24575,'64'0'0,"24"0"0,26 0 0,1 0 0,-15 0 0,1 0 0,9 0-1904,-8 0 0,11 0 0,4 0 0,0 0 0,-4 0 1904,-11 0 0,1 0 0,-3 0 0,-1 0 0,-5 0 0,2 0 0,-5 0 0,0 0 0,7 0 0,6 0 0,7 0 0,3 0 0,-2 0 0,-8 0 0,-7 0 0,-6 0 0,0 0 0,5 0 0,3 0 0,4 0 0,3 0 0,0 0 0,-3 0 0,19 0 0,-1 0 0,-4 0 0,-6 0 0,-2 0 0,-7 0 0,3 0 0,18 0 0,2 0 0,-8 0-13,2 0 0,-4 0 13,-25 0 0,2 0 0,-3 0 560,32 0 0,-10 0-560,-44 0 0,-4 0 0,3 0 0,-5 0 0,-1 0 4424,13 0-4424,-31 0 2822,-15 0-2822,-21 0 0,-6 0 0,-9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3:31:55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24575,'41'0'0,"14"0"0,18 0 0,0 0 0,-9 0 0,-1 0 0,8 0-1904,-6 0 0,6 0 0,3 0 0,1 0 0,-4 0 1904,-5 0 0,-1 0 0,-2 0 0,0 0 0,-3 0 0,1 0 0,-3 0 0,0 0 0,3 0 0,6 0 0,3 0 0,3 0 0,-2 0 0,-5 0 0,-5 0 0,-3 0 0,0 0 0,3 0 0,2 0 0,2 0 0,3 0 0,-1 0 0,-1 0 0,11 0 0,-1 0 0,-1 0 0,-5 0 0,0 0 0,-5 0 0,1 0 0,12 0 0,2 0 0,-6 0-13,2 0 0,-3 0 13,-16 0 0,1 0 0,-1 0 560,20 0 0,-7 0-560,-27 0 0,-4 0 0,4 0 0,-5 0 0,1 0 4424,7 0-4424,-19 0 2822,-10 0-2822,-13 0 0,-5 0 0,-4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3:31:55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24575,'0'77'0,"0"38"0,0-4 0,0 14-2919,0 19 0,0 11 2919,0-23 0,0 7 0,0 5-958,0-19 1,0 3 0,0 4 0,0 1 957,0 8 0,0 3 0,0 2 0,0 2 0,0 12 0,0 3 0,0 1 0,0 0-499,0-1 0,0 0 1,0 0-1,0 0 499,0 0 0,0 1 0,0 0 0,0-3 0,0-9 0,0-2 0,0-1 0,0 2-438,0 5 0,0 3 1,0-4-1,0-11 438,0-13 0,0-9 0,0 3 188,0 33 1,0 4-1,0-25-188,0-53 0,0-5 0,0 67 0,0-4 2689,0-10-2689,0-48 0,0-3 0,0 17 4526,0-32-4526,0-30 3679,0-18-3679,0-17 0,0-2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3:31:46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24575,'0'74'0,"0"39"0,0-6 0,0 14-2919,0 19 0,0 11 2919,0-24 0,0 8 0,0 5-958,0-19 1,0 4 0,0 3 0,0 0 957,0 10 0,0 1 0,0 3 0,0 1 0,0 13 0,0 2 0,0 2 0,0-1-499,0-1 0,0 0 1,0 0-1,0 0 499,0 1 0,0 0 0,0-1 0,0-2 0,0-8 0,0-3 0,0 1 0,0-1-438,0 7 0,0 3 1,0-5-1,0-11 438,0-11 0,0-10 0,0 4 188,0 30 1,0 6-1,0-25-188,0-52 0,0-4 0,0 65 0,0-4 2689,0-10-2689,0-47 0,0-2 0,0 16 4526,0-31-4526,0-30 3679,0-16-3679,0-17 0,0-1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3:31:46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24575,'55'0'0,"21"0"0,22 0 0,0 0 0,-11 0 0,-1 0 0,9 0-1904,-7 0 0,8 0 0,5 0 0,0 0 0,-4 0 1904,-9 0 0,0 0 0,-1 0 0,-3 0 0,-2 0 0,0 0 0,-4 0 0,1 0 0,5 0 0,5 0 0,7 0 0,2 0 0,-2 0 0,-7 0 0,-5 0 0,-6 0 0,0 0 0,5 0 0,2 0 0,4 0 0,2 0 0,0 0 0,-2 0 0,15 0 0,0 0 0,-3 0 0,-6 0 0,-1 0 0,-6 0 0,2 0 0,16 0 0,1 0 0,-6 0-13,1 0 0,-3 0 13,-22 0 0,2 0 0,-2 0 560,27 0 0,-9 0-560,-37 0 0,-4 0 0,3 0 0,-4 0 0,-2 0 4424,12 0-4424,-27 0 2822,-13 0-2822,-17 0 0,-7 0 0,-6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3:31:46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24575,'55'0'0,"21"0"0,22 0 0,0 0 0,-11 0 0,-1 0 0,9 0-1904,-7 0 0,8 0 0,5 0 0,0 0 0,-4 0 1904,-9 0 0,0 0 0,-1 0 0,-3 0 0,-2 0 0,0 0 0,-4 0 0,1 0 0,5 0 0,5 0 0,7 0 0,2 0 0,-2 0 0,-7 0 0,-5 0 0,-6 0 0,0 0 0,5 0 0,2 0 0,4 0 0,2 0 0,0 0 0,-2 0 0,15 0 0,0 0 0,-3 0 0,-6 0 0,-1 0 0,-6 0 0,2 0 0,16 0 0,1 0 0,-6 0-13,1 0 0,-3 0 13,-22 0 0,2 0 0,-2 0 560,27 0 0,-9 0-560,-37 0 0,-4 0 0,3 0 0,-4 0 0,-2 0 4424,12 0-4424,-27 0 2822,-13 0-2822,-17 0 0,-7 0 0,-6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23:31:46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24575,'0'74'0,"0"39"0,0-6 0,0 14-2919,0 19 0,0 11 2919,0-24 0,0 8 0,0 5-958,0-19 1,0 4 0,0 3 0,0 0 957,0 10 0,0 1 0,0 3 0,0 1 0,0 13 0,0 2 0,0 2 0,0-1-499,0-1 0,0 0 1,0 0-1,0 0 499,0 1 0,0 0 0,0-1 0,0-2 0,0-8 0,0-3 0,0 1 0,0-1-438,0 7 0,0 3 1,0-5-1,0-11 438,0-11 0,0-10 0,0 4 188,0 30 1,0 6-1,0-25-188,0-52 0,0-4 0,0 65 0,0-4 2689,0-10-2689,0-47 0,0-3 0,0 18 4526,0-32-4526,0-30 3679,0-16-3679,0-17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00:39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24575,'0'97'0,"0"49"0,0-7 0,0 18-2919,0 25 0,0 13 2919,0-29 0,0 9 0,0 7-958,0-25 1,0 5 0,0 4 0,0 1 957,0 12 0,0 2 0,0 2 0,0 3 0,0 16 0,0 4 0,0 1 0,0-1-499,0 0 0,0-1 1,0 0-1,0 0 499,0 1 0,0 1 0,0-2 0,0-2 0,0-11 0,0-3 0,0-1 0,0 2-438,0 7 0,0 4 1,0-6-1,0-15 438,0-14 0,0-13 0,0 5 188,0 41 1,0 5-1,0-32-188,0-66 0,0-6 0,0 84 0,0-5 2689,0-12-2689,0-62 0,0-3 0,0 22 4526,0-41-4526,0-38 3679,0-23-3679,0-20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DD29-F5B5-F147-B4AC-BA4546F083EB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1C764-6A8B-FB4C-83D3-52E93957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1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1C764-6A8B-FB4C-83D3-52E93957A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4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978199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3025431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37376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4189936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1248659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707270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1703341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405269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78688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2729953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288401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418283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287654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1702607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2328453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4C49-E53A-DF42-BBA2-E43897E8FE3B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12E3-5E53-8D8F-7387-A66448F1F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shammi-radarconf'23</a:t>
            </a:r>
          </a:p>
        </p:txBody>
      </p:sp>
    </p:spTree>
    <p:extLst>
      <p:ext uri="{BB962C8B-B14F-4D97-AF65-F5344CB8AC3E}">
        <p14:creationId xmlns:p14="http://schemas.microsoft.com/office/powerpoint/2010/main" val="60204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1962-7023-5739-DFDC-83FF0E85B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FCB23-5490-DBAD-1521-7D3ABA83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BB974-A366-F269-E5AC-C8A17A76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906-BE9E-E449-8E5B-BF6C50551ED4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A1C9-F13F-3BDE-513C-A89F243B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E120-B9A1-7000-0969-4B7BAB8E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4F5E-E1D3-8A40-914F-39EE881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0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1BA9-6D40-4852-513A-F9D6ACD3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3180B-6568-B56E-2814-5E8B6B2BD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966F3-4649-D083-BF50-F6FC3A9A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906-BE9E-E449-8E5B-BF6C50551ED4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E0B39-8C10-9FFB-8F0D-7F4F1C1B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B0727-BA83-C953-5A5E-557B999E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4F5E-E1D3-8A40-914F-39EE881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38194-8677-1960-23E8-076B65046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D6F0B-677D-EEB3-5249-CC5DF8A6E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EC2B-2AC8-64C7-FBCB-0C2F17B3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906-BE9E-E449-8E5B-BF6C50551ED4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9516E-E488-1869-A0A7-44CCFF4A5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1E079-A040-6580-9950-5A4397DD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4F5E-E1D3-8A40-914F-39EE881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4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8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DD5D-A3CD-01E9-C251-733B2659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CB-4163-36EC-89AD-1DC950534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B8AC6-74EA-A766-C95A-72900E4D8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906-BE9E-E449-8E5B-BF6C50551ED4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0F8CA-8E42-F474-89F6-03B10CBE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F8D6C-F9BB-D53F-3699-D6DF2905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4F5E-E1D3-8A40-914F-39EE881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0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0399-938F-746C-8497-3F07D1E3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F4A78-DB24-6248-3CDF-6190B3F6D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20C31-253C-011E-D1C2-B7F0904A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906-BE9E-E449-8E5B-BF6C50551ED4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9E2F-409F-B6B7-A4FB-3EEF12B2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2D92C-EEAF-F7C5-95D5-91978499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4F5E-E1D3-8A40-914F-39EE881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3E5B-C5B1-B70E-7980-88C7D27F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6E090-86C7-8C7B-D69C-581E3F8B7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B790D-2AA3-3FC9-AE6C-BE56690D3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493B5-3510-F14A-9F53-085524C4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906-BE9E-E449-8E5B-BF6C50551ED4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50C59-2BF4-3057-BDE5-9CCEE79E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847F3-CE2E-6ABE-10F9-F5D94FF4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4F5E-E1D3-8A40-914F-39EE881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ABBE-8FCA-AD40-F2DE-2761BEDE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9A176-0077-F327-6B83-52209F5BD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1B998-5FCC-40BD-8DC6-8C3BA7E90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D0FED-55A2-01F9-7AAB-3C17BAC6C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F2431-9CD1-244B-E8A1-C85938CCE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0A3E7-AB2C-224A-CA9C-A40E04C0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906-BE9E-E449-8E5B-BF6C50551ED4}" type="datetimeFigureOut">
              <a:rPr lang="en-US" smtClean="0"/>
              <a:t>9/17/24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5D58A-DB01-7DD2-9FDC-A7752A2A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72F20-81FF-9992-E7AB-276E4D1A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4F5E-E1D3-8A40-914F-39EE881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8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3C8A-434B-88F7-3C52-EDE3E90A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D50EB-5EB3-1AD0-B468-5D18F809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906-BE9E-E449-8E5B-BF6C50551ED4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FF415-A4CF-A40E-5266-B70545D8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F8375-5355-135C-6BBC-E3B341D1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4F5E-E1D3-8A40-914F-39EE881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3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9447F-916F-F341-2812-8241C03C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906-BE9E-E449-8E5B-BF6C50551ED4}" type="datetimeFigureOut">
              <a:rPr lang="en-US" smtClean="0"/>
              <a:t>9/17/24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C124F1-FF66-519E-EA75-DF60CB5E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277B4-22E1-2158-CABE-894641AD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4F5E-E1D3-8A40-914F-39EE881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8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CDDC-5D6D-4587-BD2B-DAC1D129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F0128-A0D9-5B57-40DF-EF2AD2289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29D30-F3B8-7D39-11EE-5D4F47BDB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922-24F1-C874-8675-B58AB347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906-BE9E-E449-8E5B-BF6C50551ED4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79C90-E6B8-0925-5D17-15F78FAE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63B29-7222-CAEB-D7CA-EFCCFF18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4F5E-E1D3-8A40-914F-39EE881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3A11-B35C-49B5-F70D-1F19CEB7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DB564-9A7D-507B-9789-AC9D48F9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75EAB-6FD6-53A1-8B60-2261C048C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5E7C5-066A-78B6-85CE-9D687F90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906-BE9E-E449-8E5B-BF6C50551ED4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79982-9719-A518-DA20-52B2ECC1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94BEC-00D9-7C4E-D23F-BB92C2A5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4F5E-E1D3-8A40-914F-39EE881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4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3ED8D2-CEFB-1C8F-BEFB-FF6B3601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11AB-EE6B-890D-8F1A-8DAEB97BC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49091-A1AB-AC47-14F1-842290B55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D98906-BE9E-E449-8E5B-BF6C50551ED4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DAEE-D6C9-EE5F-461B-D0012A9EE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67D19-0D8C-02C0-AD16-02C467D85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5A4F5E-E1D3-8A40-914F-39EE881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8.emf"/><Relationship Id="rId3" Type="http://schemas.openxmlformats.org/officeDocument/2006/relationships/image" Target="../media/image4.png"/><Relationship Id="rId7" Type="http://schemas.openxmlformats.org/officeDocument/2006/relationships/image" Target="../media/image23.emf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6.emf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1.tiff"/><Relationship Id="rId9" Type="http://schemas.openxmlformats.org/officeDocument/2006/relationships/image" Target="../media/image25.emf"/><Relationship Id="rId1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4.xml"/><Relationship Id="rId18" Type="http://schemas.openxmlformats.org/officeDocument/2006/relationships/image" Target="../media/image33.emf"/><Relationship Id="rId3" Type="http://schemas.openxmlformats.org/officeDocument/2006/relationships/image" Target="../media/image4.png"/><Relationship Id="rId7" Type="http://schemas.openxmlformats.org/officeDocument/2006/relationships/customXml" Target="../ink/ink1.xml"/><Relationship Id="rId12" Type="http://schemas.openxmlformats.org/officeDocument/2006/relationships/image" Target="../media/image35.png"/><Relationship Id="rId17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emf"/><Relationship Id="rId11" Type="http://schemas.openxmlformats.org/officeDocument/2006/relationships/customXml" Target="../ink/ink3.xml"/><Relationship Id="rId5" Type="http://schemas.openxmlformats.org/officeDocument/2006/relationships/image" Target="../media/image30.emf"/><Relationship Id="rId15" Type="http://schemas.openxmlformats.org/officeDocument/2006/relationships/customXml" Target="../ink/ink5.xml"/><Relationship Id="rId10" Type="http://schemas.openxmlformats.org/officeDocument/2006/relationships/image" Target="../media/image34.png"/><Relationship Id="rId4" Type="http://schemas.openxmlformats.org/officeDocument/2006/relationships/image" Target="../media/image1.tiff"/><Relationship Id="rId9" Type="http://schemas.openxmlformats.org/officeDocument/2006/relationships/customXml" Target="../ink/ink2.xml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customXml" Target="../ink/ink13.xml"/><Relationship Id="rId26" Type="http://schemas.openxmlformats.org/officeDocument/2006/relationships/image" Target="../media/image47.png"/><Relationship Id="rId39" Type="http://schemas.openxmlformats.org/officeDocument/2006/relationships/image" Target="../media/image52.png"/><Relationship Id="rId21" Type="http://schemas.openxmlformats.org/officeDocument/2006/relationships/customXml" Target="../ink/ink15.xml"/><Relationship Id="rId34" Type="http://schemas.openxmlformats.org/officeDocument/2006/relationships/customXml" Target="../ink/ink23.xml"/><Relationship Id="rId42" Type="http://schemas.openxmlformats.org/officeDocument/2006/relationships/customXml" Target="../ink/ink28.xml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4.png"/><Relationship Id="rId20" Type="http://schemas.openxmlformats.org/officeDocument/2006/relationships/image" Target="../media/image45.png"/><Relationship Id="rId29" Type="http://schemas.openxmlformats.org/officeDocument/2006/relationships/customXml" Target="../ink/ink20.xml"/><Relationship Id="rId41" Type="http://schemas.openxmlformats.org/officeDocument/2006/relationships/image" Target="../media/image5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11" Type="http://schemas.openxmlformats.org/officeDocument/2006/relationships/customXml" Target="../ink/ink8.xml"/><Relationship Id="rId24" Type="http://schemas.openxmlformats.org/officeDocument/2006/relationships/customXml" Target="../ink/ink17.xml"/><Relationship Id="rId32" Type="http://schemas.openxmlformats.org/officeDocument/2006/relationships/customXml" Target="../ink/ink22.xml"/><Relationship Id="rId37" Type="http://schemas.openxmlformats.org/officeDocument/2006/relationships/customXml" Target="../ink/ink25.xml"/><Relationship Id="rId40" Type="http://schemas.openxmlformats.org/officeDocument/2006/relationships/customXml" Target="../ink/ink27.xml"/><Relationship Id="rId5" Type="http://schemas.openxmlformats.org/officeDocument/2006/relationships/image" Target="../media/image1.tiff"/><Relationship Id="rId15" Type="http://schemas.openxmlformats.org/officeDocument/2006/relationships/customXml" Target="../ink/ink11.xml"/><Relationship Id="rId23" Type="http://schemas.openxmlformats.org/officeDocument/2006/relationships/customXml" Target="../ink/ink16.xml"/><Relationship Id="rId28" Type="http://schemas.openxmlformats.org/officeDocument/2006/relationships/image" Target="../media/image48.png"/><Relationship Id="rId36" Type="http://schemas.openxmlformats.org/officeDocument/2006/relationships/customXml" Target="../ink/ink24.xml"/><Relationship Id="rId10" Type="http://schemas.openxmlformats.org/officeDocument/2006/relationships/image" Target="../media/image42.png"/><Relationship Id="rId19" Type="http://schemas.openxmlformats.org/officeDocument/2006/relationships/customXml" Target="../ink/ink14.xml"/><Relationship Id="rId31" Type="http://schemas.openxmlformats.org/officeDocument/2006/relationships/image" Target="../media/image35.jpg"/><Relationship Id="rId4" Type="http://schemas.openxmlformats.org/officeDocument/2006/relationships/image" Target="../media/image4.png"/><Relationship Id="rId9" Type="http://schemas.openxmlformats.org/officeDocument/2006/relationships/customXml" Target="../ink/ink7.xml"/><Relationship Id="rId14" Type="http://schemas.openxmlformats.org/officeDocument/2006/relationships/image" Target="../media/image43.png"/><Relationship Id="rId22" Type="http://schemas.openxmlformats.org/officeDocument/2006/relationships/image" Target="../media/image46.png"/><Relationship Id="rId27" Type="http://schemas.openxmlformats.org/officeDocument/2006/relationships/customXml" Target="../ink/ink19.xml"/><Relationship Id="rId30" Type="http://schemas.openxmlformats.org/officeDocument/2006/relationships/customXml" Target="../ink/ink21.xml"/><Relationship Id="rId35" Type="http://schemas.openxmlformats.org/officeDocument/2006/relationships/image" Target="../media/image51.png"/><Relationship Id="rId43" Type="http://schemas.openxmlformats.org/officeDocument/2006/relationships/customXml" Target="../ink/ink29.xml"/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2.xml"/><Relationship Id="rId12" Type="http://schemas.openxmlformats.org/officeDocument/2006/relationships/customXml" Target="../ink/ink9.xml"/><Relationship Id="rId17" Type="http://schemas.openxmlformats.org/officeDocument/2006/relationships/customXml" Target="../ink/ink12.xml"/><Relationship Id="rId25" Type="http://schemas.openxmlformats.org/officeDocument/2006/relationships/customXml" Target="../ink/ink18.xml"/><Relationship Id="rId33" Type="http://schemas.openxmlformats.org/officeDocument/2006/relationships/image" Target="../media/image50.png"/><Relationship Id="rId38" Type="http://schemas.openxmlformats.org/officeDocument/2006/relationships/customXml" Target="../ink/ink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8.png"/><Relationship Id="rId18" Type="http://schemas.openxmlformats.org/officeDocument/2006/relationships/image" Target="../media/image60.png"/><Relationship Id="rId26" Type="http://schemas.openxmlformats.org/officeDocument/2006/relationships/customXml" Target="../ink/ink41.xml"/><Relationship Id="rId3" Type="http://schemas.openxmlformats.org/officeDocument/2006/relationships/image" Target="../media/image4.png"/><Relationship Id="rId21" Type="http://schemas.openxmlformats.org/officeDocument/2006/relationships/image" Target="../media/image39.png"/><Relationship Id="rId7" Type="http://schemas.openxmlformats.org/officeDocument/2006/relationships/customXml" Target="../ink/ink30.xml"/><Relationship Id="rId12" Type="http://schemas.openxmlformats.org/officeDocument/2006/relationships/customXml" Target="../ink/ink33.xml"/><Relationship Id="rId17" Type="http://schemas.openxmlformats.org/officeDocument/2006/relationships/customXml" Target="../ink/ink36.xml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35.xml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emf"/><Relationship Id="rId11" Type="http://schemas.openxmlformats.org/officeDocument/2006/relationships/image" Target="../media/image57.png"/><Relationship Id="rId24" Type="http://schemas.openxmlformats.org/officeDocument/2006/relationships/customXml" Target="../ink/ink40.xml"/><Relationship Id="rId5" Type="http://schemas.openxmlformats.org/officeDocument/2006/relationships/image" Target="../media/image36.emf"/><Relationship Id="rId15" Type="http://schemas.openxmlformats.org/officeDocument/2006/relationships/customXml" Target="../ink/ink34.xml"/><Relationship Id="rId23" Type="http://schemas.openxmlformats.org/officeDocument/2006/relationships/customXml" Target="../ink/ink39.xml"/><Relationship Id="rId10" Type="http://schemas.openxmlformats.org/officeDocument/2006/relationships/customXml" Target="../ink/ink32.xml"/><Relationship Id="rId19" Type="http://schemas.openxmlformats.org/officeDocument/2006/relationships/customXml" Target="../ink/ink37.xml"/><Relationship Id="rId4" Type="http://schemas.openxmlformats.org/officeDocument/2006/relationships/image" Target="../media/image1.tiff"/><Relationship Id="rId9" Type="http://schemas.openxmlformats.org/officeDocument/2006/relationships/customXml" Target="../ink/ink31.xml"/><Relationship Id="rId14" Type="http://schemas.openxmlformats.org/officeDocument/2006/relationships/image" Target="../media/image38.png"/><Relationship Id="rId22" Type="http://schemas.openxmlformats.org/officeDocument/2006/relationships/customXml" Target="../ink/ink38.xml"/><Relationship Id="rId27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customXml" Target="../ink/ink46.xml"/><Relationship Id="rId26" Type="http://schemas.openxmlformats.org/officeDocument/2006/relationships/customXml" Target="../ink/ink52.xml"/><Relationship Id="rId21" Type="http://schemas.openxmlformats.org/officeDocument/2006/relationships/customXml" Target="../ink/ink49.xml"/><Relationship Id="rId34" Type="http://schemas.openxmlformats.org/officeDocument/2006/relationships/customXml" Target="../ink/ink58.xml"/><Relationship Id="rId7" Type="http://schemas.openxmlformats.org/officeDocument/2006/relationships/customXml" Target="../ink/ink42.xml"/><Relationship Id="rId12" Type="http://schemas.openxmlformats.org/officeDocument/2006/relationships/customXml" Target="../ink/ink45.xml"/><Relationship Id="rId17" Type="http://schemas.openxmlformats.org/officeDocument/2006/relationships/image" Target="../media/image54.png"/><Relationship Id="rId25" Type="http://schemas.openxmlformats.org/officeDocument/2006/relationships/customXml" Target="../ink/ink51.xml"/><Relationship Id="rId33" Type="http://schemas.openxmlformats.org/officeDocument/2006/relationships/customXml" Target="../ink/ink57.xml"/><Relationship Id="rId38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9.png"/><Relationship Id="rId20" Type="http://schemas.openxmlformats.org/officeDocument/2006/relationships/customXml" Target="../ink/ink48.xml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emf"/><Relationship Id="rId11" Type="http://schemas.openxmlformats.org/officeDocument/2006/relationships/image" Target="../media/image63.png"/><Relationship Id="rId24" Type="http://schemas.openxmlformats.org/officeDocument/2006/relationships/customXml" Target="../ink/ink50.xml"/><Relationship Id="rId32" Type="http://schemas.openxmlformats.org/officeDocument/2006/relationships/customXml" Target="../ink/ink56.xml"/><Relationship Id="rId37" Type="http://schemas.openxmlformats.org/officeDocument/2006/relationships/customXml" Target="../ink/ink61.xml"/><Relationship Id="rId5" Type="http://schemas.openxmlformats.org/officeDocument/2006/relationships/image" Target="../media/image40.png"/><Relationship Id="rId15" Type="http://schemas.openxmlformats.org/officeDocument/2006/relationships/image" Target="../media/image22.png"/><Relationship Id="rId23" Type="http://schemas.openxmlformats.org/officeDocument/2006/relationships/image" Target="../media/image59.png"/><Relationship Id="rId28" Type="http://schemas.openxmlformats.org/officeDocument/2006/relationships/image" Target="../media/image62.png"/><Relationship Id="rId36" Type="http://schemas.openxmlformats.org/officeDocument/2006/relationships/customXml" Target="../ink/ink60.xml"/><Relationship Id="rId10" Type="http://schemas.openxmlformats.org/officeDocument/2006/relationships/customXml" Target="../ink/ink44.xml"/><Relationship Id="rId19" Type="http://schemas.openxmlformats.org/officeDocument/2006/relationships/customXml" Target="../ink/ink47.xml"/><Relationship Id="rId31" Type="http://schemas.openxmlformats.org/officeDocument/2006/relationships/customXml" Target="../ink/ink55.xml"/><Relationship Id="rId4" Type="http://schemas.openxmlformats.org/officeDocument/2006/relationships/image" Target="../media/image1.tiff"/><Relationship Id="rId9" Type="http://schemas.openxmlformats.org/officeDocument/2006/relationships/customXml" Target="../ink/ink43.xml"/><Relationship Id="rId14" Type="http://schemas.openxmlformats.org/officeDocument/2006/relationships/image" Target="../media/image21.png"/><Relationship Id="rId22" Type="http://schemas.openxmlformats.org/officeDocument/2006/relationships/image" Target="../media/image55.png"/><Relationship Id="rId27" Type="http://schemas.openxmlformats.org/officeDocument/2006/relationships/customXml" Target="../ink/ink53.xml"/><Relationship Id="rId30" Type="http://schemas.openxmlformats.org/officeDocument/2006/relationships/customXml" Target="../ink/ink54.xml"/><Relationship Id="rId35" Type="http://schemas.openxmlformats.org/officeDocument/2006/relationships/customXml" Target="../ink/ink59.xml"/><Relationship Id="rId8" Type="http://schemas.openxmlformats.org/officeDocument/2006/relationships/image" Target="../media/image56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4.png"/><Relationship Id="rId18" Type="http://schemas.openxmlformats.org/officeDocument/2006/relationships/image" Target="../media/image67.png"/><Relationship Id="rId26" Type="http://schemas.openxmlformats.org/officeDocument/2006/relationships/customXml" Target="../ink/ink73.xml"/><Relationship Id="rId3" Type="http://schemas.openxmlformats.org/officeDocument/2006/relationships/image" Target="../media/image4.png"/><Relationship Id="rId21" Type="http://schemas.openxmlformats.org/officeDocument/2006/relationships/customXml" Target="../ink/ink70.xml"/><Relationship Id="rId12" Type="http://schemas.openxmlformats.org/officeDocument/2006/relationships/customXml" Target="../ink/ink65.xml"/><Relationship Id="rId17" Type="http://schemas.openxmlformats.org/officeDocument/2006/relationships/customXml" Target="../ink/ink69.xml"/><Relationship Id="rId25" Type="http://schemas.openxmlformats.org/officeDocument/2006/relationships/customXml" Target="../ink/ink72.xml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68.xml"/><Relationship Id="rId20" Type="http://schemas.openxmlformats.org/officeDocument/2006/relationships/image" Target="../media/image68.png"/><Relationship Id="rId29" Type="http://schemas.openxmlformats.org/officeDocument/2006/relationships/customXml" Target="../ink/ink75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62.xml"/><Relationship Id="rId11" Type="http://schemas.openxmlformats.org/officeDocument/2006/relationships/image" Target="../media/image63.png"/><Relationship Id="rId24" Type="http://schemas.openxmlformats.org/officeDocument/2006/relationships/image" Target="../media/image78.png"/><Relationship Id="rId32" Type="http://schemas.openxmlformats.org/officeDocument/2006/relationships/customXml" Target="../ink/ink77.xml"/><Relationship Id="rId5" Type="http://schemas.openxmlformats.org/officeDocument/2006/relationships/image" Target="../media/image66.emf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28" Type="http://schemas.openxmlformats.org/officeDocument/2006/relationships/image" Target="../media/image79.png"/><Relationship Id="rId10" Type="http://schemas.openxmlformats.org/officeDocument/2006/relationships/customXml" Target="../ink/ink64.xml"/><Relationship Id="rId19" Type="http://schemas.openxmlformats.org/officeDocument/2006/relationships/image" Target="../media/image75.png"/><Relationship Id="rId31" Type="http://schemas.openxmlformats.org/officeDocument/2006/relationships/customXml" Target="../ink/ink76.xml"/><Relationship Id="rId4" Type="http://schemas.openxmlformats.org/officeDocument/2006/relationships/image" Target="../media/image1.tiff"/><Relationship Id="rId9" Type="http://schemas.openxmlformats.org/officeDocument/2006/relationships/customXml" Target="../ink/ink63.xml"/><Relationship Id="rId14" Type="http://schemas.openxmlformats.org/officeDocument/2006/relationships/customXml" Target="../ink/ink66.xml"/><Relationship Id="rId22" Type="http://schemas.openxmlformats.org/officeDocument/2006/relationships/image" Target="../media/image77.png"/><Relationship Id="rId27" Type="http://schemas.openxmlformats.org/officeDocument/2006/relationships/customXml" Target="../ink/ink74.xml"/><Relationship Id="rId30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13" Type="http://schemas.openxmlformats.org/officeDocument/2006/relationships/customXml" Target="../ink/ink82.xml"/><Relationship Id="rId18" Type="http://schemas.openxmlformats.org/officeDocument/2006/relationships/customXml" Target="../ink/ink85.xml"/><Relationship Id="rId3" Type="http://schemas.openxmlformats.org/officeDocument/2006/relationships/image" Target="../media/image4.png"/><Relationship Id="rId7" Type="http://schemas.openxmlformats.org/officeDocument/2006/relationships/image" Target="../media/image82.png"/><Relationship Id="rId12" Type="http://schemas.openxmlformats.org/officeDocument/2006/relationships/image" Target="../media/image70.png"/><Relationship Id="rId17" Type="http://schemas.openxmlformats.org/officeDocument/2006/relationships/customXml" Target="../ink/ink84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6.png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78.xml"/><Relationship Id="rId11" Type="http://schemas.openxmlformats.org/officeDocument/2006/relationships/customXml" Target="../ink/ink81.xml"/><Relationship Id="rId5" Type="http://schemas.openxmlformats.org/officeDocument/2006/relationships/image" Target="../media/image69.png"/><Relationship Id="rId15" Type="http://schemas.openxmlformats.org/officeDocument/2006/relationships/customXml" Target="../ink/ink83.xml"/><Relationship Id="rId10" Type="http://schemas.openxmlformats.org/officeDocument/2006/relationships/customXml" Target="../ink/ink80.xml"/><Relationship Id="rId19" Type="http://schemas.openxmlformats.org/officeDocument/2006/relationships/image" Target="../media/image32.emf"/><Relationship Id="rId4" Type="http://schemas.openxmlformats.org/officeDocument/2006/relationships/image" Target="../media/image1.tiff"/><Relationship Id="rId9" Type="http://schemas.openxmlformats.org/officeDocument/2006/relationships/image" Target="../media/image83.png"/><Relationship Id="rId1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71.emf"/><Relationship Id="rId10" Type="http://schemas.openxmlformats.org/officeDocument/2006/relationships/image" Target="../media/image32.emf"/><Relationship Id="rId4" Type="http://schemas.openxmlformats.org/officeDocument/2006/relationships/image" Target="../media/image1.tiff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1.tiff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0.emf"/><Relationship Id="rId5" Type="http://schemas.openxmlformats.org/officeDocument/2006/relationships/image" Target="../media/image19.emf"/><Relationship Id="rId10" Type="http://schemas.microsoft.com/office/2007/relationships/diagramDrawing" Target="../diagrams/drawing1.xml"/><Relationship Id="rId4" Type="http://schemas.openxmlformats.org/officeDocument/2006/relationships/image" Target="../media/image1.tiff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E6F3A27-16BA-4C2D-AA51-653993444B90}"/>
              </a:ext>
            </a:extLst>
          </p:cNvPr>
          <p:cNvGrpSpPr/>
          <p:nvPr/>
        </p:nvGrpSpPr>
        <p:grpSpPr>
          <a:xfrm>
            <a:off x="729267" y="752629"/>
            <a:ext cx="10733453" cy="5924699"/>
            <a:chOff x="815080" y="1380306"/>
            <a:chExt cx="10561839" cy="50734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4F9E83-8CFF-7C2F-F9B3-383AD90BBB8C}"/>
                </a:ext>
              </a:extLst>
            </p:cNvPr>
            <p:cNvSpPr txBox="1"/>
            <p:nvPr/>
          </p:nvSpPr>
          <p:spPr>
            <a:xfrm>
              <a:off x="815080" y="1380306"/>
              <a:ext cx="10561839" cy="507344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Real-Time FMCW Radar System for Waveform Optimization using SDRs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Shammi Doly</a:t>
              </a:r>
              <a:endPara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Ph.D. Candidate in Electrical Engineering</a:t>
              </a:r>
            </a:p>
            <a:p>
              <a:pPr algn="ctr"/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 work of Prof. Dr. Daniel W. Bliss</a:t>
              </a:r>
            </a:p>
            <a:p>
              <a:pPr algn="ctr"/>
              <a:endParaRPr lang="en-US" sz="10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WISCA FutureG/CoE JRCs Research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54FA5E-60B3-1361-AA86-EBDA6015D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365" y="4663441"/>
              <a:ext cx="2474115" cy="726858"/>
            </a:xfrm>
            <a:prstGeom prst="rect">
              <a:avLst/>
            </a:prstGeom>
          </p:spPr>
        </p:pic>
      </p:grpSp>
      <p:pic>
        <p:nvPicPr>
          <p:cNvPr id="14" name="Picture 13" descr="A black and orange logo&#10;&#10;Description automatically generated">
            <a:extLst>
              <a:ext uri="{FF2B5EF4-FFF2-40B4-BE49-F238E27FC236}">
                <a16:creationId xmlns:a16="http://schemas.microsoft.com/office/drawing/2014/main" id="{9B18A300-D804-3446-CD1B-9F0C7DAD1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607" y="5452339"/>
            <a:ext cx="3397955" cy="732276"/>
          </a:xfrm>
          <a:prstGeom prst="rect">
            <a:avLst/>
          </a:prstGeom>
        </p:spPr>
      </p:pic>
      <p:pic>
        <p:nvPicPr>
          <p:cNvPr id="16" name="Picture 15" descr="A logo for wireless information systems&#10;&#10;Description automatically generated">
            <a:extLst>
              <a:ext uri="{FF2B5EF4-FFF2-40B4-BE49-F238E27FC236}">
                <a16:creationId xmlns:a16="http://schemas.microsoft.com/office/drawing/2014/main" id="{99FE88A4-1C45-12FA-745A-E7D00DED7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234" y="2225154"/>
            <a:ext cx="2787518" cy="15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9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690" y="6007149"/>
            <a:ext cx="1839310" cy="74140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3A3B84-8803-F280-61D0-6694C941BA76}"/>
              </a:ext>
            </a:extLst>
          </p:cNvPr>
          <p:cNvCxnSpPr>
            <a:cxnSpLocks/>
          </p:cNvCxnSpPr>
          <p:nvPr/>
        </p:nvCxnSpPr>
        <p:spPr>
          <a:xfrm>
            <a:off x="0" y="955049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14641" y="6131998"/>
            <a:ext cx="1573198" cy="682608"/>
            <a:chOff x="46140" y="5919940"/>
            <a:chExt cx="1573198" cy="6445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919940"/>
              <a:ext cx="1573198" cy="51415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6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sdoly.grconf-24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D8EFDB6-6924-4450-A0AF-6BBED9ABAA3F}"/>
              </a:ext>
            </a:extLst>
          </p:cNvPr>
          <p:cNvSpPr txBox="1"/>
          <p:nvPr/>
        </p:nvSpPr>
        <p:spPr>
          <a:xfrm>
            <a:off x="3340640" y="160570"/>
            <a:ext cx="5674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Range (Delay) Estimation Uncertainty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Importance of Spectrum Shaping)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0E5204-E61D-FC1A-06CF-ADE817C0482C}"/>
              </a:ext>
            </a:extLst>
          </p:cNvPr>
          <p:cNvGrpSpPr/>
          <p:nvPr/>
        </p:nvGrpSpPr>
        <p:grpSpPr>
          <a:xfrm>
            <a:off x="7800621" y="4084403"/>
            <a:ext cx="3849512" cy="2397711"/>
            <a:chOff x="8268306" y="4141662"/>
            <a:chExt cx="3194966" cy="203163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18AEAE2-7755-F366-C5BA-4F9ACD65D0D1}"/>
                </a:ext>
              </a:extLst>
            </p:cNvPr>
            <p:cNvGrpSpPr/>
            <p:nvPr/>
          </p:nvGrpSpPr>
          <p:grpSpPr>
            <a:xfrm>
              <a:off x="8268306" y="4141662"/>
              <a:ext cx="3194966" cy="1927749"/>
              <a:chOff x="-927434" y="2804001"/>
              <a:chExt cx="4487811" cy="2426102"/>
            </a:xfrm>
          </p:grpSpPr>
          <p:pic>
            <p:nvPicPr>
              <p:cNvPr id="18" name="Content Placeholder 3" descr="maskVsCRLB-eps-converted-to.pdf - Adobe Acrobat Reader DC">
                <a:extLst>
                  <a:ext uri="{FF2B5EF4-FFF2-40B4-BE49-F238E27FC236}">
                    <a16:creationId xmlns:a16="http://schemas.microsoft.com/office/drawing/2014/main" id="{6E3980D7-56C0-D656-544F-4A5E480938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62" t="35625" r="49300" b="49375"/>
              <a:stretch/>
            </p:blipFill>
            <p:spPr>
              <a:xfrm>
                <a:off x="-927434" y="3295283"/>
                <a:ext cx="1738204" cy="817978"/>
              </a:xfrm>
              <a:prstGeom prst="rect">
                <a:avLst/>
              </a:prstGeom>
            </p:spPr>
          </p:pic>
          <p:pic>
            <p:nvPicPr>
              <p:cNvPr id="19" name="Content Placeholder 3" descr="maskVsCRLB-eps-converted-to.pdf - Adobe Acrobat Reader DC">
                <a:extLst>
                  <a:ext uri="{FF2B5EF4-FFF2-40B4-BE49-F238E27FC236}">
                    <a16:creationId xmlns:a16="http://schemas.microsoft.com/office/drawing/2014/main" id="{FF0DF959-E3EC-B0D1-D79F-89E0AB7AD6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1" t="29960" r="65601" b="17540"/>
              <a:stretch/>
            </p:blipFill>
            <p:spPr>
              <a:xfrm>
                <a:off x="882866" y="2996419"/>
                <a:ext cx="2616601" cy="2233684"/>
              </a:xfrm>
              <a:prstGeom prst="rect">
                <a:avLst/>
              </a:prstGeom>
            </p:spPr>
          </p:pic>
          <p:sp>
            <p:nvSpPr>
              <p:cNvPr id="20" name="Text Box 4">
                <a:extLst>
                  <a:ext uri="{FF2B5EF4-FFF2-40B4-BE49-F238E27FC236}">
                    <a16:creationId xmlns:a16="http://schemas.microsoft.com/office/drawing/2014/main" id="{13A51830-E7CC-7AEA-0BB7-C3084E1012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004" y="2804001"/>
                <a:ext cx="2983373" cy="459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Est. Perf. vs. CRLB Threshold Tradeoff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4BF346-C819-CA6D-4B94-CCF122D41D7D}"/>
                </a:ext>
              </a:extLst>
            </p:cNvPr>
            <p:cNvSpPr txBox="1"/>
            <p:nvPr/>
          </p:nvSpPr>
          <p:spPr>
            <a:xfrm>
              <a:off x="9276690" y="5958150"/>
              <a:ext cx="1097878" cy="215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Pic Courtesy : Alex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E96CE21-B95D-9DAC-A766-D16E32566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367" y="3954835"/>
            <a:ext cx="4051300" cy="2620336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75567E-6DE2-0D9F-CE95-10E72B8EBA30}"/>
              </a:ext>
            </a:extLst>
          </p:cNvPr>
          <p:cNvSpPr txBox="1">
            <a:spLocks/>
          </p:cNvSpPr>
          <p:nvPr/>
        </p:nvSpPr>
        <p:spPr>
          <a:xfrm>
            <a:off x="374949" y="1215680"/>
            <a:ext cx="6019800" cy="11750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Accurate delay estimation is crucial for determining the range of a target.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Cramér-Rao Bound (CRB)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provides theoretical limit on the accuracy with which the delay of a signal can be estimated.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A4403C4-170F-C127-8095-15957C5DF7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979" y="3469367"/>
            <a:ext cx="2945029" cy="990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60A2B9-BD49-E097-7530-F32BFFD337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085" y="2418827"/>
            <a:ext cx="3390054" cy="8382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8367467-F196-5F2D-720A-3EDF32051981}"/>
              </a:ext>
            </a:extLst>
          </p:cNvPr>
          <p:cNvGrpSpPr/>
          <p:nvPr/>
        </p:nvGrpSpPr>
        <p:grpSpPr>
          <a:xfrm>
            <a:off x="4495478" y="2743421"/>
            <a:ext cx="2034391" cy="1151838"/>
            <a:chOff x="6090322" y="1427734"/>
            <a:chExt cx="3056124" cy="1467866"/>
          </a:xfrm>
        </p:grpSpPr>
        <p:sp>
          <p:nvSpPr>
            <p:cNvPr id="27" name="Line 41">
              <a:extLst>
                <a:ext uri="{FF2B5EF4-FFF2-40B4-BE49-F238E27FC236}">
                  <a16:creationId xmlns:a16="http://schemas.microsoft.com/office/drawing/2014/main" id="{B388E6F6-5A8D-40F3-05B7-069DE83D6D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126455" flipH="1" flipV="1">
              <a:off x="7166257" y="1427734"/>
              <a:ext cx="1076138" cy="12593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sm" len="sm"/>
              <a:tailEnd type="arrow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E5C4A0F-0D77-C544-9E56-565E717D829A}"/>
                </a:ext>
              </a:extLst>
            </p:cNvPr>
            <p:cNvGrpSpPr/>
            <p:nvPr/>
          </p:nvGrpSpPr>
          <p:grpSpPr>
            <a:xfrm>
              <a:off x="6090322" y="1447800"/>
              <a:ext cx="3056124" cy="1447800"/>
              <a:chOff x="6090322" y="1524000"/>
              <a:chExt cx="3056124" cy="144780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FF352C-BC4A-5B3B-F014-9002C07A985E}"/>
                  </a:ext>
                </a:extLst>
              </p:cNvPr>
              <p:cNvSpPr txBox="1"/>
              <p:nvPr/>
            </p:nvSpPr>
            <p:spPr>
              <a:xfrm>
                <a:off x="6090322" y="1904999"/>
                <a:ext cx="1196046" cy="43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Target</a:t>
                </a:r>
              </a:p>
            </p:txBody>
          </p:sp>
          <p:sp>
            <p:nvSpPr>
              <p:cNvPr id="30" name="Text Box 4">
                <a:extLst>
                  <a:ext uri="{FF2B5EF4-FFF2-40B4-BE49-F238E27FC236}">
                    <a16:creationId xmlns:a16="http://schemas.microsoft.com/office/drawing/2014/main" id="{89597278-C999-5DEF-FD09-55944A63E7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97311" y="1593272"/>
                <a:ext cx="1149135" cy="431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Radar</a:t>
                </a: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316A61C-B911-9250-2470-CB2C7E6AE2F2}"/>
                  </a:ext>
                </a:extLst>
              </p:cNvPr>
              <p:cNvGrpSpPr/>
              <p:nvPr/>
            </p:nvGrpSpPr>
            <p:grpSpPr>
              <a:xfrm>
                <a:off x="8432763" y="2209800"/>
                <a:ext cx="301975" cy="762000"/>
                <a:chOff x="6324600" y="3995738"/>
                <a:chExt cx="542925" cy="1370012"/>
              </a:xfrm>
            </p:grpSpPr>
            <p:sp>
              <p:nvSpPr>
                <p:cNvPr id="33" name="Line 162">
                  <a:extLst>
                    <a:ext uri="{FF2B5EF4-FFF2-40B4-BE49-F238E27FC236}">
                      <a16:creationId xmlns:a16="http://schemas.microsoft.com/office/drawing/2014/main" id="{1BE10E01-FC6D-764A-EC80-1ECCE753D3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324600" y="4302125"/>
                  <a:ext cx="338138" cy="88900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Line 163">
                  <a:extLst>
                    <a:ext uri="{FF2B5EF4-FFF2-40B4-BE49-F238E27FC236}">
                      <a16:creationId xmlns:a16="http://schemas.microsoft.com/office/drawing/2014/main" id="{94EF3550-DC78-79BB-DF30-178501ADD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651625" y="4333875"/>
                  <a:ext cx="63500" cy="103187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Line 164">
                  <a:extLst>
                    <a:ext uri="{FF2B5EF4-FFF2-40B4-BE49-F238E27FC236}">
                      <a16:creationId xmlns:a16="http://schemas.microsoft.com/office/drawing/2014/main" id="{AF18E3A3-526A-0558-E316-9A73585EAB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662738" y="4292600"/>
                  <a:ext cx="195262" cy="88900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Line 165">
                  <a:extLst>
                    <a:ext uri="{FF2B5EF4-FFF2-40B4-BE49-F238E27FC236}">
                      <a16:creationId xmlns:a16="http://schemas.microsoft.com/office/drawing/2014/main" id="{0BF4C332-9D45-D3F4-A6F1-959709FDB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35738" y="4616450"/>
                  <a:ext cx="141287" cy="22860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Line 166">
                  <a:extLst>
                    <a:ext uri="{FF2B5EF4-FFF2-40B4-BE49-F238E27FC236}">
                      <a16:creationId xmlns:a16="http://schemas.microsoft.com/office/drawing/2014/main" id="{C09F5864-681C-5620-16FE-B1019BAAFB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461125" y="4659313"/>
                  <a:ext cx="212725" cy="14446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Line 167">
                  <a:extLst>
                    <a:ext uri="{FF2B5EF4-FFF2-40B4-BE49-F238E27FC236}">
                      <a16:creationId xmlns:a16="http://schemas.microsoft.com/office/drawing/2014/main" id="{334387B3-84F1-4493-2DA1-28F06BBBF5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72238" y="4808538"/>
                  <a:ext cx="228600" cy="36353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Line 168">
                  <a:extLst>
                    <a:ext uri="{FF2B5EF4-FFF2-40B4-BE49-F238E27FC236}">
                      <a16:creationId xmlns:a16="http://schemas.microsoft.com/office/drawing/2014/main" id="{0342017D-9746-8910-DB2B-162B495775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367463" y="4841875"/>
                  <a:ext cx="323850" cy="21590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Line 171">
                  <a:extLst>
                    <a:ext uri="{FF2B5EF4-FFF2-40B4-BE49-F238E27FC236}">
                      <a16:creationId xmlns:a16="http://schemas.microsoft.com/office/drawing/2014/main" id="{2F2BD8F5-6C05-39F2-3817-2EA4B31EC3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445250" y="4116388"/>
                  <a:ext cx="422275" cy="42068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Line 172">
                  <a:extLst>
                    <a:ext uri="{FF2B5EF4-FFF2-40B4-BE49-F238E27FC236}">
                      <a16:creationId xmlns:a16="http://schemas.microsoft.com/office/drawing/2014/main" id="{A6E9E5CE-370F-1599-79E9-384A9F770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07200" y="4056063"/>
                  <a:ext cx="0" cy="13335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Line 173">
                  <a:extLst>
                    <a:ext uri="{FF2B5EF4-FFF2-40B4-BE49-F238E27FC236}">
                      <a16:creationId xmlns:a16="http://schemas.microsoft.com/office/drawing/2014/main" id="{B65DDB05-1727-5C2E-5C11-AFAF768A5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46875" y="4116388"/>
                  <a:ext cx="0" cy="13335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Line 174">
                  <a:extLst>
                    <a:ext uri="{FF2B5EF4-FFF2-40B4-BE49-F238E27FC236}">
                      <a16:creationId xmlns:a16="http://schemas.microsoft.com/office/drawing/2014/main" id="{221A90F6-31B5-5335-1BA2-6D0B632173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86550" y="4176713"/>
                  <a:ext cx="0" cy="13335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Line 175">
                  <a:extLst>
                    <a:ext uri="{FF2B5EF4-FFF2-40B4-BE49-F238E27FC236}">
                      <a16:creationId xmlns:a16="http://schemas.microsoft.com/office/drawing/2014/main" id="{31E160C3-6D87-D568-036A-0AD92E0FA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6225" y="4237038"/>
                  <a:ext cx="0" cy="13335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Line 176">
                  <a:extLst>
                    <a:ext uri="{FF2B5EF4-FFF2-40B4-BE49-F238E27FC236}">
                      <a16:creationId xmlns:a16="http://schemas.microsoft.com/office/drawing/2014/main" id="{022C158E-9D3E-CA35-5F05-69520CCD0B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65900" y="4284663"/>
                  <a:ext cx="0" cy="13335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Line 177">
                  <a:extLst>
                    <a:ext uri="{FF2B5EF4-FFF2-40B4-BE49-F238E27FC236}">
                      <a16:creationId xmlns:a16="http://schemas.microsoft.com/office/drawing/2014/main" id="{4FA56068-EF41-3308-47E6-273350BC30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05575" y="4357688"/>
                  <a:ext cx="0" cy="13176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Line 178">
                  <a:extLst>
                    <a:ext uri="{FF2B5EF4-FFF2-40B4-BE49-F238E27FC236}">
                      <a16:creationId xmlns:a16="http://schemas.microsoft.com/office/drawing/2014/main" id="{13B7B8C8-5705-BF0F-E1DD-A84A9808EA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45250" y="4418013"/>
                  <a:ext cx="0" cy="13176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Line 179">
                  <a:extLst>
                    <a:ext uri="{FF2B5EF4-FFF2-40B4-BE49-F238E27FC236}">
                      <a16:creationId xmlns:a16="http://schemas.microsoft.com/office/drawing/2014/main" id="{BC9E2237-FC81-DF76-7847-33D4F19F9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67525" y="3995738"/>
                  <a:ext cx="0" cy="13335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2" name="Picture 106" descr="graygradeintsphere">
                <a:extLst>
                  <a:ext uri="{FF2B5EF4-FFF2-40B4-BE49-F238E27FC236}">
                    <a16:creationId xmlns:a16="http://schemas.microsoft.com/office/drawing/2014/main" id="{1E49A96A-8306-DBED-55D3-21407186DE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1524000"/>
                <a:ext cx="371475" cy="371475"/>
              </a:xfrm>
              <a:prstGeom prst="rect">
                <a:avLst/>
              </a:prstGeom>
              <a:noFill/>
              <a:effectLst/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6975BBF-A273-F1D7-283B-E25D9BEA5A15}"/>
              </a:ext>
            </a:extLst>
          </p:cNvPr>
          <p:cNvGrpSpPr/>
          <p:nvPr/>
        </p:nvGrpSpPr>
        <p:grpSpPr>
          <a:xfrm>
            <a:off x="6804828" y="1086975"/>
            <a:ext cx="4387926" cy="2997428"/>
            <a:chOff x="4017718" y="2863517"/>
            <a:chExt cx="4978433" cy="3432537"/>
          </a:xfrm>
        </p:grpSpPr>
        <p:pic>
          <p:nvPicPr>
            <p:cNvPr id="50" name="Picture 49" descr="crBound.pdf">
              <a:extLst>
                <a:ext uri="{FF2B5EF4-FFF2-40B4-BE49-F238E27FC236}">
                  <a16:creationId xmlns:a16="http://schemas.microsoft.com/office/drawing/2014/main" id="{6DBBC064-361A-CC95-B255-827986834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434" y="3153443"/>
              <a:ext cx="4643717" cy="2743200"/>
            </a:xfrm>
            <a:prstGeom prst="rect">
              <a:avLst/>
            </a:prstGeom>
          </p:spPr>
        </p:pic>
        <p:pic>
          <p:nvPicPr>
            <p:cNvPr id="51" name="Picture 50" descr="texshop_image.pdf">
              <a:extLst>
                <a:ext uri="{FF2B5EF4-FFF2-40B4-BE49-F238E27FC236}">
                  <a16:creationId xmlns:a16="http://schemas.microsoft.com/office/drawing/2014/main" id="{463505B2-472D-8FAC-3D83-2EA93334A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5981700"/>
              <a:ext cx="482600" cy="266700"/>
            </a:xfrm>
            <a:prstGeom prst="rect">
              <a:avLst/>
            </a:prstGeom>
          </p:spPr>
        </p:pic>
        <p:pic>
          <p:nvPicPr>
            <p:cNvPr id="52" name="Picture 51" descr="texshop_image.pdf">
              <a:extLst>
                <a:ext uri="{FF2B5EF4-FFF2-40B4-BE49-F238E27FC236}">
                  <a16:creationId xmlns:a16="http://schemas.microsoft.com/office/drawing/2014/main" id="{FF4D4B26-5566-7DF4-A17E-9098FD454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14713" y="4786466"/>
              <a:ext cx="645019" cy="406400"/>
            </a:xfrm>
            <a:prstGeom prst="rect">
              <a:avLst/>
            </a:prstGeom>
          </p:spPr>
        </p:pic>
        <p:pic>
          <p:nvPicPr>
            <p:cNvPr id="53" name="Picture 52" descr="latex-image-1.pdf">
              <a:extLst>
                <a:ext uri="{FF2B5EF4-FFF2-40B4-BE49-F238E27FC236}">
                  <a16:creationId xmlns:a16="http://schemas.microsoft.com/office/drawing/2014/main" id="{492AD56D-848D-8A9A-F241-1DFE7D384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728906" y="3959883"/>
              <a:ext cx="984023" cy="406400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D62A5C1-B18B-DF2F-BDDF-A81E4A77193D}"/>
                </a:ext>
              </a:extLst>
            </p:cNvPr>
            <p:cNvSpPr/>
            <p:nvPr/>
          </p:nvSpPr>
          <p:spPr>
            <a:xfrm>
              <a:off x="5621848" y="2863517"/>
              <a:ext cx="2610239" cy="4229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Cramer-</a:t>
              </a:r>
              <a:r>
                <a:rPr lang="en-US" sz="1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Rao</a:t>
              </a:r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Bound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9709B15-BB1E-C5FA-1DBF-7B0EFA8F56AE}"/>
                </a:ext>
              </a:extLst>
            </p:cNvPr>
            <p:cNvSpPr txBox="1"/>
            <p:nvPr/>
          </p:nvSpPr>
          <p:spPr>
            <a:xfrm>
              <a:off x="6881519" y="5943600"/>
              <a:ext cx="685800" cy="352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(dB)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4631CAD-408E-C6EA-57E5-1F8BD31D08E9}"/>
              </a:ext>
            </a:extLst>
          </p:cNvPr>
          <p:cNvSpPr txBox="1"/>
          <p:nvPr/>
        </p:nvSpPr>
        <p:spPr>
          <a:xfrm>
            <a:off x="7940015" y="3058739"/>
            <a:ext cx="2042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Courtesy: Dan’s lecture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C829AF-E9FB-8387-C65E-638B4F5B97A9}"/>
              </a:ext>
            </a:extLst>
          </p:cNvPr>
          <p:cNvSpPr txBox="1"/>
          <p:nvPr/>
        </p:nvSpPr>
        <p:spPr>
          <a:xfrm>
            <a:off x="305388" y="4483241"/>
            <a:ext cx="5532834" cy="1856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Bandwidth Higher the SNR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improves the Fisher Information,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leading to a lower CRB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ore information about the delay.</a:t>
            </a:r>
          </a:p>
          <a:p>
            <a:pPr lvl="1"/>
            <a:endParaRPr lang="en-U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690" y="6007149"/>
            <a:ext cx="1839310" cy="74140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3A3B84-8803-F280-61D0-6694C941BA76}"/>
              </a:ext>
            </a:extLst>
          </p:cNvPr>
          <p:cNvCxnSpPr>
            <a:cxnSpLocks/>
          </p:cNvCxnSpPr>
          <p:nvPr/>
        </p:nvCxnSpPr>
        <p:spPr>
          <a:xfrm>
            <a:off x="-1" y="919277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79802" y="6007149"/>
            <a:ext cx="1573198" cy="774565"/>
            <a:chOff x="46140" y="5848554"/>
            <a:chExt cx="1573198" cy="7313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cs typeface="Arial" panose="020B0604020202020204" pitchFamily="34" charset="0"/>
                </a:rPr>
                <a:t>sdoly.grconf-24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2F9D21-54D7-2B3D-8FA1-E189D9D75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805" y="2645542"/>
            <a:ext cx="10220387" cy="3213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B5ABBD-F457-5F82-5AFA-73484225DCA2}"/>
              </a:ext>
            </a:extLst>
          </p:cNvPr>
          <p:cNvSpPr txBox="1"/>
          <p:nvPr/>
        </p:nvSpPr>
        <p:spPr>
          <a:xfrm>
            <a:off x="4581219" y="242472"/>
            <a:ext cx="276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System Design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DB53B-1FB4-F3AC-B355-B2D73CB7F6EB}"/>
              </a:ext>
            </a:extLst>
          </p:cNvPr>
          <p:cNvSpPr txBox="1"/>
          <p:nvPr/>
        </p:nvSpPr>
        <p:spPr>
          <a:xfrm>
            <a:off x="866401" y="1135325"/>
            <a:ext cx="541512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Radar Design/ Waveform Selection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 Shaping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Radar Test -- &gt; Stretch Processing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BFDC4AA-956F-BA3D-FAC4-70D635839BC8}"/>
              </a:ext>
            </a:extLst>
          </p:cNvPr>
          <p:cNvSpPr/>
          <p:nvPr/>
        </p:nvSpPr>
        <p:spPr>
          <a:xfrm>
            <a:off x="7500203" y="2660951"/>
            <a:ext cx="3512354" cy="2867378"/>
          </a:xfrm>
          <a:prstGeom prst="roundRect">
            <a:avLst/>
          </a:prstGeom>
          <a:solidFill>
            <a:schemeClr val="bg1">
              <a:lumMod val="85000"/>
              <a:alpha val="15505"/>
            </a:schemeClr>
          </a:solidFill>
          <a:ln w="34925">
            <a:solidFill>
              <a:srgbClr val="FFC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690" y="6007149"/>
            <a:ext cx="1839310" cy="74140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3A3B84-8803-F280-61D0-6694C941BA76}"/>
              </a:ext>
            </a:extLst>
          </p:cNvPr>
          <p:cNvCxnSpPr>
            <a:cxnSpLocks/>
          </p:cNvCxnSpPr>
          <p:nvPr/>
        </p:nvCxnSpPr>
        <p:spPr>
          <a:xfrm>
            <a:off x="0" y="1091879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79802" y="6007149"/>
            <a:ext cx="1573198" cy="758209"/>
            <a:chOff x="46140" y="5848554"/>
            <a:chExt cx="1573198" cy="7159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6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sdoly.grconf-24</a:t>
              </a:r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A5459-FC80-F3D9-505F-4DCC220BE4D9}"/>
              </a:ext>
            </a:extLst>
          </p:cNvPr>
          <p:cNvSpPr txBox="1">
            <a:spLocks/>
          </p:cNvSpPr>
          <p:nvPr/>
        </p:nvSpPr>
        <p:spPr>
          <a:xfrm>
            <a:off x="3931783" y="1306368"/>
            <a:ext cx="4193094" cy="16792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Approximate matched filter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Multiply by conjugate chirp at receiver</a:t>
            </a:r>
          </a:p>
          <a:p>
            <a:pPr lvl="1"/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Exploit delay-Doppler degeneracy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Delay produces frequency shift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Estimate range with FFT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0A89BE-684C-7F3C-8D08-8B5CCC0684CD}"/>
              </a:ext>
            </a:extLst>
          </p:cNvPr>
          <p:cNvSpPr txBox="1"/>
          <p:nvPr/>
        </p:nvSpPr>
        <p:spPr>
          <a:xfrm>
            <a:off x="1435482" y="5349994"/>
            <a:ext cx="2193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Delay translates into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beat frequency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D19261-010D-1B8E-D554-B63D3660686C}"/>
              </a:ext>
            </a:extLst>
          </p:cNvPr>
          <p:cNvGrpSpPr/>
          <p:nvPr/>
        </p:nvGrpSpPr>
        <p:grpSpPr>
          <a:xfrm>
            <a:off x="4360985" y="3344346"/>
            <a:ext cx="3632809" cy="2796658"/>
            <a:chOff x="6898937" y="1114850"/>
            <a:chExt cx="3352800" cy="244771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5140EF-C03F-BB51-9039-4D14A2B9350A}"/>
                </a:ext>
              </a:extLst>
            </p:cNvPr>
            <p:cNvSpPr txBox="1"/>
            <p:nvPr/>
          </p:nvSpPr>
          <p:spPr>
            <a:xfrm>
              <a:off x="7418651" y="1114850"/>
              <a:ext cx="2145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Chirp Spectral Cartoon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63ABFF6-5FC9-CCD1-F2CD-CDB9F02DE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98937" y="1426708"/>
              <a:ext cx="3352800" cy="21358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5CE545-F9C4-FF5C-23DB-F44684DCB24A}"/>
                </a:ext>
              </a:extLst>
            </p:cNvPr>
            <p:cNvSpPr txBox="1"/>
            <p:nvPr/>
          </p:nvSpPr>
          <p:spPr>
            <a:xfrm>
              <a:off x="8077200" y="2934180"/>
              <a:ext cx="1776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Courtesy: Dan’s lecture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32C49C37-A050-4BB6-E71F-F7454627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776" y="225443"/>
            <a:ext cx="4807186" cy="7324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Pulse Compression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Stretch Processing – Cheap Chirp Trick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latex-image-1.pdf">
            <a:extLst>
              <a:ext uri="{FF2B5EF4-FFF2-40B4-BE49-F238E27FC236}">
                <a16:creationId xmlns:a16="http://schemas.microsoft.com/office/drawing/2014/main" id="{0F709FF7-B07E-75B0-1BCE-DBD14FD62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1280710"/>
            <a:ext cx="4063604" cy="372368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D5B56D8-ECAA-B0AB-28B2-097E734B6DE6}"/>
              </a:ext>
            </a:extLst>
          </p:cNvPr>
          <p:cNvGrpSpPr/>
          <p:nvPr/>
        </p:nvGrpSpPr>
        <p:grpSpPr>
          <a:xfrm>
            <a:off x="265680" y="4497000"/>
            <a:ext cx="1640160" cy="741600"/>
            <a:chOff x="265680" y="4497000"/>
            <a:chExt cx="1640160" cy="74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A2F098-EDE0-C5BE-062F-4D6AB5B75EAE}"/>
                    </a:ext>
                  </a:extLst>
                </p14:cNvPr>
                <p14:cNvContentPartPr/>
                <p14:nvPr/>
              </p14:nvContentPartPr>
              <p14:xfrm>
                <a:off x="313560" y="4497000"/>
                <a:ext cx="159228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A2F098-EDE0-C5BE-062F-4D6AB5B75E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4560" y="4488360"/>
                  <a:ext cx="1609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F90D6B-A569-52C3-D879-E375C9B5B879}"/>
                    </a:ext>
                  </a:extLst>
                </p14:cNvPr>
                <p14:cNvContentPartPr/>
                <p14:nvPr/>
              </p14:nvContentPartPr>
              <p14:xfrm>
                <a:off x="1882800" y="4497000"/>
                <a:ext cx="23040" cy="447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F90D6B-A569-52C3-D879-E375C9B5B8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73800" y="4488360"/>
                  <a:ext cx="406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6ABE4E-B55C-5F17-F4AE-6C018851A944}"/>
                    </a:ext>
                  </a:extLst>
                </p14:cNvPr>
                <p14:cNvContentPartPr/>
                <p14:nvPr/>
              </p14:nvContentPartPr>
              <p14:xfrm>
                <a:off x="276840" y="4560000"/>
                <a:ext cx="360" cy="640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6ABE4E-B55C-5F17-F4AE-6C018851A94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7840" y="4551360"/>
                  <a:ext cx="1800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83710F7-7349-3ED3-2F17-A2339D962276}"/>
                    </a:ext>
                  </a:extLst>
                </p14:cNvPr>
                <p14:cNvContentPartPr/>
                <p14:nvPr/>
              </p14:nvContentPartPr>
              <p14:xfrm>
                <a:off x="265680" y="5235000"/>
                <a:ext cx="1603800" cy="3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83710F7-7349-3ED3-2F17-A2339D96227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6680" y="5226360"/>
                  <a:ext cx="1621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53C9A6B-11DF-4FD4-9CD0-3FAE76C85B67}"/>
                    </a:ext>
                  </a:extLst>
                </p14:cNvPr>
                <p14:cNvContentPartPr/>
                <p14:nvPr/>
              </p14:nvContentPartPr>
              <p14:xfrm>
                <a:off x="1903680" y="4851600"/>
                <a:ext cx="360" cy="381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3C9A6B-11DF-4FD4-9CD0-3FAE76C85B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94680" y="4842960"/>
                  <a:ext cx="18000" cy="39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B42AFE-E69F-C1B8-D267-296BDFA05593}"/>
              </a:ext>
            </a:extLst>
          </p:cNvPr>
          <p:cNvGrpSpPr/>
          <p:nvPr/>
        </p:nvGrpSpPr>
        <p:grpSpPr>
          <a:xfrm>
            <a:off x="7975895" y="1091879"/>
            <a:ext cx="3650761" cy="5156454"/>
            <a:chOff x="7975895" y="1091879"/>
            <a:chExt cx="3650761" cy="515645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1794411-63E8-CDD2-AAB0-9D5A415B6BF1}"/>
                </a:ext>
              </a:extLst>
            </p:cNvPr>
            <p:cNvGrpSpPr/>
            <p:nvPr/>
          </p:nvGrpSpPr>
          <p:grpSpPr>
            <a:xfrm>
              <a:off x="7975895" y="1091879"/>
              <a:ext cx="3650761" cy="2604120"/>
              <a:chOff x="3813428" y="3980828"/>
              <a:chExt cx="3650761" cy="260412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31E526-EFE0-0A81-97C4-6BA1D8FF227C}"/>
                  </a:ext>
                </a:extLst>
              </p:cNvPr>
              <p:cNvSpPr txBox="1"/>
              <p:nvPr/>
            </p:nvSpPr>
            <p:spPr>
              <a:xfrm>
                <a:off x="4359724" y="3980828"/>
                <a:ext cx="2702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Reference Chirp and Return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A9389B7-3F08-3FFB-31FC-E8DA4D5C4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13428" y="4333645"/>
                <a:ext cx="3650761" cy="2251303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704882A-22D7-4E28-49D2-F8840FDCA4DB}"/>
                </a:ext>
              </a:extLst>
            </p:cNvPr>
            <p:cNvGrpSpPr/>
            <p:nvPr/>
          </p:nvGrpSpPr>
          <p:grpSpPr>
            <a:xfrm>
              <a:off x="8124877" y="3879669"/>
              <a:ext cx="3352799" cy="2368664"/>
              <a:chOff x="7896529" y="4096829"/>
              <a:chExt cx="3020836" cy="221478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C996DD6-AB28-D892-BE3C-D8C688A75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96529" y="4459950"/>
                <a:ext cx="3020836" cy="185166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3AE9A9-021D-52DD-128F-6B13CCF54E1F}"/>
                  </a:ext>
                </a:extLst>
              </p:cNvPr>
              <p:cNvSpPr txBox="1"/>
              <p:nvPr/>
            </p:nvSpPr>
            <p:spPr>
              <a:xfrm>
                <a:off x="8171737" y="4096829"/>
                <a:ext cx="2702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Reference Chirp and Return</a:t>
                </a: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84E6A2D-5F92-8808-3456-7D64D6A46EED}"/>
                </a:ext>
              </a:extLst>
            </p:cNvPr>
            <p:cNvCxnSpPr/>
            <p:nvPr/>
          </p:nvCxnSpPr>
          <p:spPr>
            <a:xfrm>
              <a:off x="9448800" y="1822989"/>
              <a:ext cx="0" cy="3943132"/>
            </a:xfrm>
            <a:prstGeom prst="line">
              <a:avLst/>
            </a:prstGeom>
            <a:ln w="25400">
              <a:solidFill>
                <a:srgbClr val="00B0F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42C4EE5-5E42-3BCD-3196-89EC36C98C39}"/>
                </a:ext>
              </a:extLst>
            </p:cNvPr>
            <p:cNvCxnSpPr/>
            <p:nvPr/>
          </p:nvCxnSpPr>
          <p:spPr>
            <a:xfrm>
              <a:off x="10909300" y="1908103"/>
              <a:ext cx="0" cy="3943132"/>
            </a:xfrm>
            <a:prstGeom prst="line">
              <a:avLst/>
            </a:prstGeom>
            <a:ln w="25400">
              <a:solidFill>
                <a:srgbClr val="00B0F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23096DD-3F24-7E52-E754-07FC8765DA0C}"/>
                </a:ext>
              </a:extLst>
            </p:cNvPr>
            <p:cNvSpPr txBox="1"/>
            <p:nvPr/>
          </p:nvSpPr>
          <p:spPr>
            <a:xfrm>
              <a:off x="8472572" y="4629754"/>
              <a:ext cx="2089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Overlapped section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69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690" y="6007149"/>
            <a:ext cx="1839310" cy="74140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3A3B84-8803-F280-61D0-6694C941BA76}"/>
              </a:ext>
            </a:extLst>
          </p:cNvPr>
          <p:cNvCxnSpPr>
            <a:cxnSpLocks/>
          </p:cNvCxnSpPr>
          <p:nvPr/>
        </p:nvCxnSpPr>
        <p:spPr>
          <a:xfrm>
            <a:off x="0" y="781479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80230" y="6201541"/>
            <a:ext cx="1575752" cy="563817"/>
            <a:chOff x="46140" y="5848554"/>
            <a:chExt cx="1573198" cy="7159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6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sdoly.grconf-24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A753482-3C2F-2488-54DC-CF48D288567F}"/>
              </a:ext>
            </a:extLst>
          </p:cNvPr>
          <p:cNvGrpSpPr/>
          <p:nvPr/>
        </p:nvGrpSpPr>
        <p:grpSpPr>
          <a:xfrm>
            <a:off x="8120292" y="912487"/>
            <a:ext cx="3870618" cy="2728696"/>
            <a:chOff x="7124253" y="380197"/>
            <a:chExt cx="5065300" cy="301830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AE0994-D92F-C154-DD5B-82FC0E04B399}"/>
                </a:ext>
              </a:extLst>
            </p:cNvPr>
            <p:cNvSpPr txBox="1"/>
            <p:nvPr/>
          </p:nvSpPr>
          <p:spPr>
            <a:xfrm>
              <a:off x="7124253" y="380197"/>
              <a:ext cx="4761737" cy="391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GNU Radio Experimental Flowgraph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3C8D04-B537-C915-9659-9D6B80C1E104}"/>
                </a:ext>
              </a:extLst>
            </p:cNvPr>
            <p:cNvSpPr txBox="1"/>
            <p:nvPr/>
          </p:nvSpPr>
          <p:spPr>
            <a:xfrm>
              <a:off x="7672926" y="845185"/>
              <a:ext cx="4516627" cy="255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VCO-based chirp synthesizer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Sawtooth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Triangular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Chirp optimization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Mask generator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Feedback / message generator block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Stretch Processing</a:t>
              </a: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00974A40-6E46-C040-C6EF-7C0700B96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68" y="1479360"/>
            <a:ext cx="7700684" cy="4086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916AEF13-37B3-9E03-2B9D-0BF01CC6B0AF}"/>
              </a:ext>
            </a:extLst>
          </p:cNvPr>
          <p:cNvGrpSpPr/>
          <p:nvPr/>
        </p:nvGrpSpPr>
        <p:grpSpPr>
          <a:xfrm>
            <a:off x="535883" y="1782235"/>
            <a:ext cx="2138273" cy="3323615"/>
            <a:chOff x="8167899" y="5111186"/>
            <a:chExt cx="1722600" cy="161539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78C7269-F189-A13A-A68C-54C9610CEDC3}"/>
                    </a:ext>
                  </a:extLst>
                </p14:cNvPr>
                <p14:cNvContentPartPr/>
                <p14:nvPr/>
              </p14:nvContentPartPr>
              <p14:xfrm>
                <a:off x="8167899" y="5133584"/>
                <a:ext cx="360" cy="1590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78C7269-F189-A13A-A68C-54C9610CED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58899" y="5129385"/>
                  <a:ext cx="18000" cy="1598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8787019-8DC5-1552-A198-5AB22ADE3542}"/>
                    </a:ext>
                  </a:extLst>
                </p14:cNvPr>
                <p14:cNvContentPartPr/>
                <p14:nvPr/>
              </p14:nvContentPartPr>
              <p14:xfrm>
                <a:off x="8173299" y="6726224"/>
                <a:ext cx="171720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8787019-8DC5-1552-A198-5AB22ADE354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66047" y="6717224"/>
                  <a:ext cx="1731413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8BB3F9E-0EF8-A9E7-A881-EA2C82580D0C}"/>
                    </a:ext>
                  </a:extLst>
                </p14:cNvPr>
                <p14:cNvContentPartPr/>
                <p14:nvPr/>
              </p14:nvContentPartPr>
              <p14:xfrm>
                <a:off x="8173299" y="5111186"/>
                <a:ext cx="171720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8BB3F9E-0EF8-A9E7-A881-EA2C82580D0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66047" y="5102186"/>
                  <a:ext cx="1731413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46617F8-5E3F-6207-6490-CA6D3A52C9CD}"/>
                    </a:ext>
                  </a:extLst>
                </p14:cNvPr>
                <p14:cNvContentPartPr/>
                <p14:nvPr/>
              </p14:nvContentPartPr>
              <p14:xfrm>
                <a:off x="9890139" y="5136104"/>
                <a:ext cx="360" cy="1590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46617F8-5E3F-6207-6490-CA6D3A52C9C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81139" y="5131905"/>
                  <a:ext cx="18000" cy="15986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E7FA883-193C-F40B-8D5B-B9CA8EA16C49}"/>
              </a:ext>
            </a:extLst>
          </p:cNvPr>
          <p:cNvGrpSpPr/>
          <p:nvPr/>
        </p:nvGrpSpPr>
        <p:grpSpPr>
          <a:xfrm>
            <a:off x="3203548" y="2288715"/>
            <a:ext cx="2801100" cy="2639940"/>
            <a:chOff x="8167899" y="5111186"/>
            <a:chExt cx="1722600" cy="161539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56AACB6-1641-7688-71B8-44D2F6102EF2}"/>
                    </a:ext>
                  </a:extLst>
                </p14:cNvPr>
                <p14:cNvContentPartPr/>
                <p14:nvPr/>
              </p14:nvContentPartPr>
              <p14:xfrm>
                <a:off x="8167899" y="5133584"/>
                <a:ext cx="360" cy="1590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56AACB6-1641-7688-71B8-44D2F6102EF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47379" y="5121027"/>
                  <a:ext cx="41400" cy="1615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FD0C15B-A007-C8D3-5A3E-84946A634C7A}"/>
                    </a:ext>
                  </a:extLst>
                </p14:cNvPr>
                <p14:cNvContentPartPr/>
                <p14:nvPr/>
              </p14:nvContentPartPr>
              <p14:xfrm>
                <a:off x="8173299" y="6726224"/>
                <a:ext cx="171720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FD0C15B-A007-C8D3-5A3E-84946A634C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60677" y="6705704"/>
                  <a:ext cx="1742443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1B12559-664B-10C2-EB13-95F1ECB346B5}"/>
                    </a:ext>
                  </a:extLst>
                </p14:cNvPr>
                <p14:cNvContentPartPr/>
                <p14:nvPr/>
              </p14:nvContentPartPr>
              <p14:xfrm>
                <a:off x="8173299" y="5111186"/>
                <a:ext cx="171720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1B12559-664B-10C2-EB13-95F1ECB346B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60677" y="5090666"/>
                  <a:ext cx="1742443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EBE7D95-87FA-2688-EF37-0CAF9C536669}"/>
                    </a:ext>
                  </a:extLst>
                </p14:cNvPr>
                <p14:cNvContentPartPr/>
                <p14:nvPr/>
              </p14:nvContentPartPr>
              <p14:xfrm>
                <a:off x="9890139" y="5136104"/>
                <a:ext cx="360" cy="1590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EBE7D95-87FA-2688-EF37-0CAF9C5366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69619" y="5123547"/>
                  <a:ext cx="41400" cy="16152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AB8C473-BF23-2D9B-53A0-B0DBDF1C59D3}"/>
              </a:ext>
            </a:extLst>
          </p:cNvPr>
          <p:cNvGrpSpPr/>
          <p:nvPr/>
        </p:nvGrpSpPr>
        <p:grpSpPr>
          <a:xfrm>
            <a:off x="6154554" y="2898377"/>
            <a:ext cx="2102615" cy="2589561"/>
            <a:chOff x="8167899" y="5111186"/>
            <a:chExt cx="1722600" cy="161539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2F62E7F-B706-7316-AF26-50D680DA1FA4}"/>
                    </a:ext>
                  </a:extLst>
                </p14:cNvPr>
                <p14:cNvContentPartPr/>
                <p14:nvPr/>
              </p14:nvContentPartPr>
              <p14:xfrm>
                <a:off x="8167899" y="5133584"/>
                <a:ext cx="360" cy="1590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2F62E7F-B706-7316-AF26-50D680DA1F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58899" y="5128195"/>
                  <a:ext cx="18000" cy="1601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527A8E7-40E5-1444-78CC-389A052D2489}"/>
                    </a:ext>
                  </a:extLst>
                </p14:cNvPr>
                <p14:cNvContentPartPr/>
                <p14:nvPr/>
              </p14:nvContentPartPr>
              <p14:xfrm>
                <a:off x="8173299" y="6726224"/>
                <a:ext cx="171720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527A8E7-40E5-1444-78CC-389A052D24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65925" y="6717584"/>
                  <a:ext cx="1731653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0E395FD-9C36-39AC-7213-F23939B1701C}"/>
                    </a:ext>
                  </a:extLst>
                </p14:cNvPr>
                <p14:cNvContentPartPr/>
                <p14:nvPr/>
              </p14:nvContentPartPr>
              <p14:xfrm>
                <a:off x="8173299" y="5111186"/>
                <a:ext cx="171720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0E395FD-9C36-39AC-7213-F23939B1701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65925" y="5102546"/>
                  <a:ext cx="1731653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3BA0CBD-5BEF-9A37-4C81-DACDFFA99B89}"/>
                    </a:ext>
                  </a:extLst>
                </p14:cNvPr>
                <p14:cNvContentPartPr/>
                <p14:nvPr/>
              </p14:nvContentPartPr>
              <p14:xfrm>
                <a:off x="9890139" y="5136104"/>
                <a:ext cx="360" cy="1590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3BA0CBD-5BEF-9A37-4C81-DACDFFA99B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81139" y="5130715"/>
                  <a:ext cx="18000" cy="16011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3E96A1-0CBB-1819-15E4-52621057F011}"/>
              </a:ext>
            </a:extLst>
          </p:cNvPr>
          <p:cNvGrpSpPr/>
          <p:nvPr/>
        </p:nvGrpSpPr>
        <p:grpSpPr>
          <a:xfrm>
            <a:off x="2824211" y="1052138"/>
            <a:ext cx="4339460" cy="1124287"/>
            <a:chOff x="8167899" y="5111186"/>
            <a:chExt cx="1722600" cy="161539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AC261F8-0741-332A-FEBD-B10856338332}"/>
                    </a:ext>
                  </a:extLst>
                </p14:cNvPr>
                <p14:cNvContentPartPr/>
                <p14:nvPr/>
              </p14:nvContentPartPr>
              <p14:xfrm>
                <a:off x="8167899" y="5133584"/>
                <a:ext cx="360" cy="1590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AC261F8-0741-332A-FEBD-B108563383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59259" y="5120656"/>
                  <a:ext cx="18000" cy="1615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EE029A-89E0-547B-8091-9069BA3D92C0}"/>
                    </a:ext>
                  </a:extLst>
                </p14:cNvPr>
                <p14:cNvContentPartPr/>
                <p14:nvPr/>
              </p14:nvContentPartPr>
              <p14:xfrm>
                <a:off x="8173299" y="6726224"/>
                <a:ext cx="171720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EE029A-89E0-547B-8091-9069BA3D92C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69726" y="6717224"/>
                  <a:ext cx="1724204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080EDED-6AE5-2B13-967D-513695D1F69E}"/>
                    </a:ext>
                  </a:extLst>
                </p14:cNvPr>
                <p14:cNvContentPartPr/>
                <p14:nvPr/>
              </p14:nvContentPartPr>
              <p14:xfrm>
                <a:off x="8173299" y="5111186"/>
                <a:ext cx="171720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080EDED-6AE5-2B13-967D-513695D1F69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69726" y="5102186"/>
                  <a:ext cx="1724204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2F01943-FD3F-69D7-53E7-17BAEF8FE166}"/>
                    </a:ext>
                  </a:extLst>
                </p14:cNvPr>
                <p14:cNvContentPartPr/>
                <p14:nvPr/>
              </p14:nvContentPartPr>
              <p14:xfrm>
                <a:off x="9890139" y="5136104"/>
                <a:ext cx="360" cy="1590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2F01943-FD3F-69D7-53E7-17BAEF8FE16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81499" y="5123176"/>
                  <a:ext cx="18000" cy="161545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4F831E6-9C1F-9DAB-62FC-94095577AFA1}"/>
              </a:ext>
            </a:extLst>
          </p:cNvPr>
          <p:cNvSpPr txBox="1"/>
          <p:nvPr/>
        </p:nvSpPr>
        <p:spPr>
          <a:xfrm>
            <a:off x="752796" y="4608148"/>
            <a:ext cx="1836160" cy="33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Chirp Synthesizer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C22AD29-31A3-8F4B-03AF-29DFCD3792AF}"/>
              </a:ext>
            </a:extLst>
          </p:cNvPr>
          <p:cNvSpPr txBox="1"/>
          <p:nvPr/>
        </p:nvSpPr>
        <p:spPr>
          <a:xfrm>
            <a:off x="6224508" y="4974426"/>
            <a:ext cx="1895785" cy="335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Stretch Processing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2176AFE-5051-ED93-2F1B-F89639E24B82}"/>
              </a:ext>
            </a:extLst>
          </p:cNvPr>
          <p:cNvSpPr txBox="1"/>
          <p:nvPr/>
        </p:nvSpPr>
        <p:spPr>
          <a:xfrm>
            <a:off x="4213701" y="1039387"/>
            <a:ext cx="1895785" cy="335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Stretch Processing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0B83F9D-FB33-B933-A43C-261BEA71F68C}"/>
              </a:ext>
            </a:extLst>
          </p:cNvPr>
          <p:cNvSpPr txBox="1"/>
          <p:nvPr/>
        </p:nvSpPr>
        <p:spPr>
          <a:xfrm>
            <a:off x="4021696" y="4148172"/>
            <a:ext cx="1310497" cy="805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Chirp Optimization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94FF854-8AE5-F219-EDFA-4B9E60A4DFD7}"/>
              </a:ext>
            </a:extLst>
          </p:cNvPr>
          <p:cNvSpPr txBox="1"/>
          <p:nvPr/>
        </p:nvSpPr>
        <p:spPr>
          <a:xfrm>
            <a:off x="4286552" y="224312"/>
            <a:ext cx="268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System Design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B5657D8-35E3-538D-0439-017F1DC99768}"/>
              </a:ext>
            </a:extLst>
          </p:cNvPr>
          <p:cNvGrpSpPr/>
          <p:nvPr/>
        </p:nvGrpSpPr>
        <p:grpSpPr>
          <a:xfrm>
            <a:off x="8632405" y="3825592"/>
            <a:ext cx="3177235" cy="2250929"/>
            <a:chOff x="4749922" y="2479271"/>
            <a:chExt cx="4458807" cy="3014057"/>
          </a:xfrm>
        </p:grpSpPr>
        <p:pic>
          <p:nvPicPr>
            <p:cNvPr id="104" name="Picture 103" descr="A computer on a table&#10;&#10;Description automatically generated">
              <a:extLst>
                <a:ext uri="{FF2B5EF4-FFF2-40B4-BE49-F238E27FC236}">
                  <a16:creationId xmlns:a16="http://schemas.microsoft.com/office/drawing/2014/main" id="{DB9DB8C7-DC11-4DF9-9945-E4DBA42BB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4749922" y="2479271"/>
              <a:ext cx="4389446" cy="3014057"/>
            </a:xfrm>
            <a:prstGeom prst="rect">
              <a:avLst/>
            </a:prstGeom>
          </p:spPr>
        </p:pic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78E935B-F88F-7F76-913F-A22EEA20BC19}"/>
                </a:ext>
              </a:extLst>
            </p:cNvPr>
            <p:cNvGrpSpPr/>
            <p:nvPr/>
          </p:nvGrpSpPr>
          <p:grpSpPr>
            <a:xfrm>
              <a:off x="4814753" y="3707204"/>
              <a:ext cx="1445139" cy="1355204"/>
              <a:chOff x="8167899" y="5111186"/>
              <a:chExt cx="1722600" cy="161539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2EDA5ED9-0F46-FF80-4F3E-F0FFC9C476CB}"/>
                      </a:ext>
                    </a:extLst>
                  </p14:cNvPr>
                  <p14:cNvContentPartPr/>
                  <p14:nvPr/>
                </p14:nvContentPartPr>
                <p14:xfrm>
                  <a:off x="8167899" y="5133584"/>
                  <a:ext cx="360" cy="159012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2EDA5ED9-0F46-FF80-4F3E-F0FFC9C476CB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158899" y="5119222"/>
                    <a:ext cx="18000" cy="1618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B7782287-CAB4-1EEE-AEF2-179BAEF0D565}"/>
                      </a:ext>
                    </a:extLst>
                  </p14:cNvPr>
                  <p14:cNvContentPartPr/>
                  <p14:nvPr/>
                </p14:nvContentPartPr>
                <p14:xfrm>
                  <a:off x="8173299" y="6726224"/>
                  <a:ext cx="1717200" cy="36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B7782287-CAB4-1EEE-AEF2-179BAEF0D56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158246" y="6717224"/>
                    <a:ext cx="1746703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2E1225E9-1FDA-13FA-C25F-62D268EAA44F}"/>
                      </a:ext>
                    </a:extLst>
                  </p14:cNvPr>
                  <p14:cNvContentPartPr/>
                  <p14:nvPr/>
                </p14:nvContentPartPr>
                <p14:xfrm>
                  <a:off x="8173299" y="5111186"/>
                  <a:ext cx="1717200" cy="3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2E1225E9-1FDA-13FA-C25F-62D268EAA44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158246" y="5102186"/>
                    <a:ext cx="1746703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AB8611AE-768B-C734-31BF-CE3C3A0FD60D}"/>
                      </a:ext>
                    </a:extLst>
                  </p14:cNvPr>
                  <p14:cNvContentPartPr/>
                  <p14:nvPr/>
                </p14:nvContentPartPr>
                <p14:xfrm>
                  <a:off x="9890139" y="5136104"/>
                  <a:ext cx="360" cy="159012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AB8611AE-768B-C734-31BF-CE3C3A0FD60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9881139" y="5121742"/>
                    <a:ext cx="18000" cy="161826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F3F4644-7503-3FA4-6F30-07149216E33F}"/>
                </a:ext>
              </a:extLst>
            </p:cNvPr>
            <p:cNvGrpSpPr/>
            <p:nvPr/>
          </p:nvGrpSpPr>
          <p:grpSpPr>
            <a:xfrm>
              <a:off x="7610507" y="3626276"/>
              <a:ext cx="1528861" cy="1433716"/>
              <a:chOff x="8167899" y="5111186"/>
              <a:chExt cx="1722600" cy="161539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609924EC-A486-2D69-8FB6-1D42CE5E9DD3}"/>
                      </a:ext>
                    </a:extLst>
                  </p14:cNvPr>
                  <p14:cNvContentPartPr/>
                  <p14:nvPr/>
                </p14:nvContentPartPr>
                <p14:xfrm>
                  <a:off x="8167899" y="5133584"/>
                  <a:ext cx="360" cy="159012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609924EC-A486-2D69-8FB6-1D42CE5E9DD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158899" y="5120007"/>
                    <a:ext cx="18000" cy="1616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4ADF1CE6-A25F-F931-1F50-57062F2E4E3E}"/>
                      </a:ext>
                    </a:extLst>
                  </p14:cNvPr>
                  <p14:cNvContentPartPr/>
                  <p14:nvPr/>
                </p14:nvContentPartPr>
                <p14:xfrm>
                  <a:off x="8173299" y="6726224"/>
                  <a:ext cx="1717200" cy="36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4ADF1CE6-A25F-F931-1F50-57062F2E4E3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8159070" y="6717224"/>
                    <a:ext cx="174509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A1255A29-8F66-3BA9-7848-8B0E5C8AA89B}"/>
                      </a:ext>
                    </a:extLst>
                  </p14:cNvPr>
                  <p14:cNvContentPartPr/>
                  <p14:nvPr/>
                </p14:nvContentPartPr>
                <p14:xfrm>
                  <a:off x="8173299" y="5111186"/>
                  <a:ext cx="1717200" cy="36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A1255A29-8F66-3BA9-7848-8B0E5C8AA89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8159070" y="5102186"/>
                    <a:ext cx="174509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1EFCB692-957F-6E0E-A550-33D3B9593B06}"/>
                      </a:ext>
                    </a:extLst>
                  </p14:cNvPr>
                  <p14:cNvContentPartPr/>
                  <p14:nvPr/>
                </p14:nvContentPartPr>
                <p14:xfrm>
                  <a:off x="9890139" y="5136104"/>
                  <a:ext cx="360" cy="159012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1EFCB692-957F-6E0E-A550-33D3B9593B0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881139" y="5122527"/>
                    <a:ext cx="18000" cy="1616731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E0EAA1D-01A4-7EE1-43D2-E7B3E47ABCC9}"/>
                </a:ext>
              </a:extLst>
            </p:cNvPr>
            <p:cNvSpPr txBox="1"/>
            <p:nvPr/>
          </p:nvSpPr>
          <p:spPr>
            <a:xfrm>
              <a:off x="4790507" y="3663132"/>
              <a:ext cx="1725321" cy="412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Transmitter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352A9C9-E0EA-B2F0-F447-D72D2B67BD72}"/>
                </a:ext>
              </a:extLst>
            </p:cNvPr>
            <p:cNvSpPr txBox="1"/>
            <p:nvPr/>
          </p:nvSpPr>
          <p:spPr>
            <a:xfrm>
              <a:off x="7979418" y="3611061"/>
              <a:ext cx="1229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33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690" y="6007149"/>
            <a:ext cx="1839310" cy="74140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3A3B84-8803-F280-61D0-6694C941BA76}"/>
              </a:ext>
            </a:extLst>
          </p:cNvPr>
          <p:cNvCxnSpPr>
            <a:cxnSpLocks/>
          </p:cNvCxnSpPr>
          <p:nvPr/>
        </p:nvCxnSpPr>
        <p:spPr>
          <a:xfrm>
            <a:off x="0" y="887623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48888" y="6286942"/>
            <a:ext cx="1647398" cy="556468"/>
            <a:chOff x="46140" y="5848554"/>
            <a:chExt cx="1573198" cy="7159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6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sdoly.grconf-24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571CE08-EA4F-C551-E81F-487B256FA8D2}"/>
              </a:ext>
            </a:extLst>
          </p:cNvPr>
          <p:cNvSpPr txBox="1"/>
          <p:nvPr/>
        </p:nvSpPr>
        <p:spPr>
          <a:xfrm>
            <a:off x="3437006" y="201002"/>
            <a:ext cx="475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VCO - based Chirp Synthesizers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EE7E725-CFD3-DEDE-0851-0CB11556ED10}"/>
              </a:ext>
            </a:extLst>
          </p:cNvPr>
          <p:cNvGrpSpPr/>
          <p:nvPr/>
        </p:nvGrpSpPr>
        <p:grpSpPr>
          <a:xfrm>
            <a:off x="7915995" y="1030920"/>
            <a:ext cx="3532214" cy="2678973"/>
            <a:chOff x="8179900" y="1164169"/>
            <a:chExt cx="3788278" cy="373146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C631D7D-5F32-8F63-2906-9B84B4F88147}"/>
                </a:ext>
              </a:extLst>
            </p:cNvPr>
            <p:cNvGrpSpPr/>
            <p:nvPr/>
          </p:nvGrpSpPr>
          <p:grpSpPr>
            <a:xfrm>
              <a:off x="8179902" y="2997106"/>
              <a:ext cx="3670042" cy="1898532"/>
              <a:chOff x="6897725" y="999001"/>
              <a:chExt cx="4054642" cy="23279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9C11AC8-2CC4-1B47-D813-9DE2DCE83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7725" y="1227261"/>
                <a:ext cx="4054642" cy="2099725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B7AE41-4E47-CCFE-FA92-ADEEAEFF3D34}"/>
                  </a:ext>
                </a:extLst>
              </p:cNvPr>
              <p:cNvSpPr txBox="1"/>
              <p:nvPr/>
            </p:nvSpPr>
            <p:spPr>
              <a:xfrm>
                <a:off x="7743361" y="999001"/>
                <a:ext cx="3046334" cy="451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GNU Radio Chirp Generation Flowgraph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0304F7B-88EF-5B18-BAE2-C6706A425CF2}"/>
                </a:ext>
              </a:extLst>
            </p:cNvPr>
            <p:cNvGrpSpPr/>
            <p:nvPr/>
          </p:nvGrpSpPr>
          <p:grpSpPr>
            <a:xfrm>
              <a:off x="8179900" y="1164169"/>
              <a:ext cx="3788278" cy="1795100"/>
              <a:chOff x="7478033" y="1056548"/>
              <a:chExt cx="4659808" cy="2523915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8FBF03E-931D-1C9A-0F3F-502107B3C4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78033" y="1065050"/>
                <a:ext cx="4659808" cy="2515413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6774C376-9A5F-4C8D-507D-AF009B4AC5E4}"/>
                  </a:ext>
                </a:extLst>
              </p:cNvPr>
              <p:cNvGrpSpPr/>
              <p:nvPr/>
            </p:nvGrpSpPr>
            <p:grpSpPr>
              <a:xfrm>
                <a:off x="7757243" y="1056548"/>
                <a:ext cx="1357985" cy="1363252"/>
                <a:chOff x="7997881" y="3481472"/>
                <a:chExt cx="776520" cy="1933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7EDD1093-F945-8771-6E5F-E642ED3166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74041" y="3481472"/>
                    <a:ext cx="360" cy="191376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7EDD1093-F945-8771-6E5F-E642ED316651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765041" y="3456488"/>
                      <a:ext cx="18000" cy="1962728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7F586C7-4E61-8E3B-81E1-328B067B6E04}"/>
                    </a:ext>
                  </a:extLst>
                </p:cNvPr>
                <p:cNvGrpSpPr/>
                <p:nvPr/>
              </p:nvGrpSpPr>
              <p:grpSpPr>
                <a:xfrm>
                  <a:off x="7997881" y="3481472"/>
                  <a:ext cx="776160" cy="1933560"/>
                  <a:chOff x="8006036" y="3493529"/>
                  <a:chExt cx="776160" cy="19335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">
                    <p14:nvContentPartPr>
                      <p14:cNvPr id="26" name="Ink 25">
                        <a:extLst>
                          <a:ext uri="{FF2B5EF4-FFF2-40B4-BE49-F238E27FC236}">
                            <a16:creationId xmlns:a16="http://schemas.microsoft.com/office/drawing/2014/main" id="{2009AB9C-627F-1481-00C4-DE52C60E8EB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06396" y="3493529"/>
                      <a:ext cx="360" cy="1913760"/>
                    </p14:xfrm>
                  </p:contentPart>
                </mc:Choice>
                <mc:Fallback xmlns="">
                  <p:pic>
                    <p:nvPicPr>
                      <p:cNvPr id="26" name="Ink 25">
                        <a:extLst>
                          <a:ext uri="{FF2B5EF4-FFF2-40B4-BE49-F238E27FC236}">
                            <a16:creationId xmlns:a16="http://schemas.microsoft.com/office/drawing/2014/main" id="{2009AB9C-627F-1481-00C4-DE52C60E8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97396" y="3468545"/>
                        <a:ext cx="18000" cy="196272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">
                    <p14:nvContentPartPr>
                      <p14:cNvPr id="38" name="Ink 37">
                        <a:extLst>
                          <a:ext uri="{FF2B5EF4-FFF2-40B4-BE49-F238E27FC236}">
                            <a16:creationId xmlns:a16="http://schemas.microsoft.com/office/drawing/2014/main" id="{DBC0C027-E0D4-C331-0158-E0E46B1F934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20796" y="3498929"/>
                      <a:ext cx="761400" cy="13320"/>
                    </p14:xfrm>
                  </p:contentPart>
                </mc:Choice>
                <mc:Fallback xmlns="">
                  <p:pic>
                    <p:nvPicPr>
                      <p:cNvPr id="38" name="Ink 37">
                        <a:extLst>
                          <a:ext uri="{FF2B5EF4-FFF2-40B4-BE49-F238E27FC236}">
                            <a16:creationId xmlns:a16="http://schemas.microsoft.com/office/drawing/2014/main" id="{DBC0C027-E0D4-C331-0158-E0E46B1F93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14007" y="3475143"/>
                        <a:ext cx="774705" cy="599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2">
                    <p14:nvContentPartPr>
                      <p14:cNvPr id="39" name="Ink 38">
                        <a:extLst>
                          <a:ext uri="{FF2B5EF4-FFF2-40B4-BE49-F238E27FC236}">
                            <a16:creationId xmlns:a16="http://schemas.microsoft.com/office/drawing/2014/main" id="{FCF4C5AD-3368-0E1B-440F-5BCE0699666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06036" y="5402609"/>
                      <a:ext cx="757440" cy="24480"/>
                    </p14:xfrm>
                  </p:contentPart>
                </mc:Choice>
                <mc:Fallback xmlns="">
                  <p:pic>
                    <p:nvPicPr>
                      <p:cNvPr id="39" name="Ink 38">
                        <a:extLst>
                          <a:ext uri="{FF2B5EF4-FFF2-40B4-BE49-F238E27FC236}">
                            <a16:creationId xmlns:a16="http://schemas.microsoft.com/office/drawing/2014/main" id="{FCF4C5AD-3368-0E1B-440F-5BCE069966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99246" y="5378129"/>
                        <a:ext cx="770747" cy="7246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BC5594F-0339-CC8E-947F-719318CAF2AD}"/>
                </a:ext>
              </a:extLst>
            </p:cNvPr>
            <p:cNvCxnSpPr/>
            <p:nvPr/>
          </p:nvCxnSpPr>
          <p:spPr>
            <a:xfrm>
              <a:off x="8987163" y="2105931"/>
              <a:ext cx="432930" cy="8171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152599C1-ED62-82D6-A097-59EF227B7237}"/>
              </a:ext>
            </a:extLst>
          </p:cNvPr>
          <p:cNvSpPr txBox="1"/>
          <p:nvPr/>
        </p:nvSpPr>
        <p:spPr>
          <a:xfrm>
            <a:off x="7672630" y="3760374"/>
            <a:ext cx="44840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GNU Radio Voltage-Controlled Oscillator - (VCO)</a:t>
            </a:r>
          </a:p>
          <a:p>
            <a:pPr algn="l"/>
            <a:endParaRPr lang="en-US" sz="1200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input: float stream of control voltages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output: float oscillator output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VCO Sensitivity = (2 * 𝜋* BW / input volt)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lag between the VCO I/Q samples output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and a signal generator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CE23D43-670E-4EFB-E459-6D921C674A62}"/>
              </a:ext>
            </a:extLst>
          </p:cNvPr>
          <p:cNvSpPr txBox="1"/>
          <p:nvPr/>
        </p:nvSpPr>
        <p:spPr>
          <a:xfrm>
            <a:off x="7779784" y="5239077"/>
            <a:ext cx="36943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</a:p>
          <a:p>
            <a:pPr algn="l"/>
            <a:endParaRPr lang="en-US" sz="1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Rates(Hz)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(radians/sec/(input unit)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BAC1859-AEB7-17F8-F01F-BB46BB210037}"/>
              </a:ext>
            </a:extLst>
          </p:cNvPr>
          <p:cNvGrpSpPr/>
          <p:nvPr/>
        </p:nvGrpSpPr>
        <p:grpSpPr>
          <a:xfrm>
            <a:off x="201619" y="3706255"/>
            <a:ext cx="7575489" cy="3093121"/>
            <a:chOff x="201619" y="3577729"/>
            <a:chExt cx="7471011" cy="3221647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32C18E1-EA7A-34F2-9061-2CEF510A2272}"/>
                </a:ext>
              </a:extLst>
            </p:cNvPr>
            <p:cNvGrpSpPr/>
            <p:nvPr/>
          </p:nvGrpSpPr>
          <p:grpSpPr>
            <a:xfrm>
              <a:off x="201619" y="3577729"/>
              <a:ext cx="7471011" cy="3221647"/>
              <a:chOff x="201619" y="3577729"/>
              <a:chExt cx="7471011" cy="322164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9FC114-FAB4-4F3A-B45B-2DE3F32A580A}"/>
                  </a:ext>
                </a:extLst>
              </p:cNvPr>
              <p:cNvSpPr txBox="1"/>
              <p:nvPr/>
            </p:nvSpPr>
            <p:spPr>
              <a:xfrm>
                <a:off x="201619" y="3577729"/>
                <a:ext cx="279324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Triangular Chirp</a:t>
                </a:r>
              </a:p>
              <a:p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Up-sweep (0 – T/2)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Down-sweep (T/2 – T)</a:t>
                </a:r>
              </a:p>
            </p:txBody>
          </p:sp>
          <p:pic>
            <p:nvPicPr>
              <p:cNvPr id="14" name="Picture 13" descr="A screenshot of a graph&#10;&#10;Description automatically generated">
                <a:extLst>
                  <a:ext uri="{FF2B5EF4-FFF2-40B4-BE49-F238E27FC236}">
                    <a16:creationId xmlns:a16="http://schemas.microsoft.com/office/drawing/2014/main" id="{EE27CA4B-BBA0-E542-0598-DE767D7E9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45460" y="3974081"/>
                <a:ext cx="4827170" cy="2825295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E8B0A67-7B2A-742F-4D2C-132B71B437FE}"/>
                  </a:ext>
                </a:extLst>
              </p:cNvPr>
              <p:cNvGrpSpPr/>
              <p:nvPr/>
            </p:nvGrpSpPr>
            <p:grpSpPr>
              <a:xfrm>
                <a:off x="4291977" y="4170648"/>
                <a:ext cx="2228093" cy="1773749"/>
                <a:chOff x="7997881" y="3481472"/>
                <a:chExt cx="776520" cy="1933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54" name="Ink 53">
                      <a:extLst>
                        <a:ext uri="{FF2B5EF4-FFF2-40B4-BE49-F238E27FC236}">
                          <a16:creationId xmlns:a16="http://schemas.microsoft.com/office/drawing/2014/main" id="{D7D0ED4C-A6FE-376B-809E-1F582AFCA3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74041" y="3481472"/>
                    <a:ext cx="360" cy="1913760"/>
                  </p14:xfrm>
                </p:contentPart>
              </mc:Choice>
              <mc:Fallback xmlns="">
                <p:pic>
                  <p:nvPicPr>
                    <p:cNvPr id="54" name="Ink 53">
                      <a:extLst>
                        <a:ext uri="{FF2B5EF4-FFF2-40B4-BE49-F238E27FC236}">
                          <a16:creationId xmlns:a16="http://schemas.microsoft.com/office/drawing/2014/main" id="{D7D0ED4C-A6FE-376B-809E-1F582AFCA383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765401" y="3471253"/>
                      <a:ext cx="18000" cy="1933789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A9B0C761-E979-8003-2DC3-748627AEA0B4}"/>
                    </a:ext>
                  </a:extLst>
                </p:cNvPr>
                <p:cNvGrpSpPr/>
                <p:nvPr/>
              </p:nvGrpSpPr>
              <p:grpSpPr>
                <a:xfrm>
                  <a:off x="7997881" y="3481472"/>
                  <a:ext cx="776160" cy="1933560"/>
                  <a:chOff x="8006036" y="3493529"/>
                  <a:chExt cx="776160" cy="19335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">
                    <p14:nvContentPartPr>
                      <p14:cNvPr id="56" name="Ink 55">
                        <a:extLst>
                          <a:ext uri="{FF2B5EF4-FFF2-40B4-BE49-F238E27FC236}">
                            <a16:creationId xmlns:a16="http://schemas.microsoft.com/office/drawing/2014/main" id="{8C83D711-EFC4-CF02-8C0E-5802D7728EB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06396" y="3493529"/>
                      <a:ext cx="360" cy="1913760"/>
                    </p14:xfrm>
                  </p:contentPart>
                </mc:Choice>
                <mc:Fallback xmlns="">
                  <p:pic>
                    <p:nvPicPr>
                      <p:cNvPr id="56" name="Ink 55">
                        <a:extLst>
                          <a:ext uri="{FF2B5EF4-FFF2-40B4-BE49-F238E27FC236}">
                            <a16:creationId xmlns:a16="http://schemas.microsoft.com/office/drawing/2014/main" id="{8C83D711-EFC4-CF02-8C0E-5802D7728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97756" y="3483310"/>
                        <a:ext cx="18000" cy="193378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">
                    <p14:nvContentPartPr>
                      <p14:cNvPr id="57" name="Ink 56">
                        <a:extLst>
                          <a:ext uri="{FF2B5EF4-FFF2-40B4-BE49-F238E27FC236}">
                            <a16:creationId xmlns:a16="http://schemas.microsoft.com/office/drawing/2014/main" id="{DA65A24B-1201-871C-EE8C-6B687BAC2AA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20796" y="3498929"/>
                      <a:ext cx="761400" cy="13320"/>
                    </p14:xfrm>
                  </p:contentPart>
                </mc:Choice>
                <mc:Fallback xmlns="">
                  <p:pic>
                    <p:nvPicPr>
                      <p:cNvPr id="57" name="Ink 56">
                        <a:extLst>
                          <a:ext uri="{FF2B5EF4-FFF2-40B4-BE49-F238E27FC236}">
                            <a16:creationId xmlns:a16="http://schemas.microsoft.com/office/drawing/2014/main" id="{DA65A24B-1201-871C-EE8C-6B687BAC2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17826" y="3488523"/>
                        <a:ext cx="767464" cy="3371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">
                    <p14:nvContentPartPr>
                      <p14:cNvPr id="58" name="Ink 57">
                        <a:extLst>
                          <a:ext uri="{FF2B5EF4-FFF2-40B4-BE49-F238E27FC236}">
                            <a16:creationId xmlns:a16="http://schemas.microsoft.com/office/drawing/2014/main" id="{AE4D9310-D490-032B-9486-11CE46B7371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06036" y="5402609"/>
                      <a:ext cx="757440" cy="24480"/>
                    </p14:xfrm>
                  </p:contentPart>
                </mc:Choice>
                <mc:Fallback xmlns="">
                  <p:pic>
                    <p:nvPicPr>
                      <p:cNvPr id="58" name="Ink 57">
                        <a:extLst>
                          <a:ext uri="{FF2B5EF4-FFF2-40B4-BE49-F238E27FC236}">
                            <a16:creationId xmlns:a16="http://schemas.microsoft.com/office/drawing/2014/main" id="{AE4D9310-D490-032B-9486-11CE46B737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02942" y="5392817"/>
                        <a:ext cx="763504" cy="4447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7D928B5-F27D-85A1-10FD-4208FB500F89}"/>
                </a:ext>
              </a:extLst>
            </p:cNvPr>
            <p:cNvSpPr txBox="1"/>
            <p:nvPr/>
          </p:nvSpPr>
          <p:spPr>
            <a:xfrm>
              <a:off x="3399645" y="5535156"/>
              <a:ext cx="1647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Block Processing Latency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53B8DA0-4CBE-64BE-5BA7-3F4B8600E94D}"/>
              </a:ext>
            </a:extLst>
          </p:cNvPr>
          <p:cNvGrpSpPr/>
          <p:nvPr/>
        </p:nvGrpSpPr>
        <p:grpSpPr>
          <a:xfrm>
            <a:off x="297664" y="1061962"/>
            <a:ext cx="7162965" cy="2976543"/>
            <a:chOff x="297664" y="1061962"/>
            <a:chExt cx="7162965" cy="297654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904BB17-9F2D-ED6E-0F8D-10AE22AC429C}"/>
                </a:ext>
              </a:extLst>
            </p:cNvPr>
            <p:cNvGrpSpPr/>
            <p:nvPr/>
          </p:nvGrpSpPr>
          <p:grpSpPr>
            <a:xfrm>
              <a:off x="297664" y="1061962"/>
              <a:ext cx="7162965" cy="2976543"/>
              <a:chOff x="297664" y="1061962"/>
              <a:chExt cx="7162965" cy="297654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0E0F51-6069-929F-840A-79CC95887F80}"/>
                  </a:ext>
                </a:extLst>
              </p:cNvPr>
              <p:cNvSpPr txBox="1"/>
              <p:nvPr/>
            </p:nvSpPr>
            <p:spPr>
              <a:xfrm>
                <a:off x="297664" y="1176455"/>
                <a:ext cx="23012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Sawtooth Chirp</a:t>
                </a:r>
              </a:p>
              <a:p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Up-sweep only (0 to T)</a:t>
                </a:r>
              </a:p>
            </p:txBody>
          </p:sp>
          <p:pic>
            <p:nvPicPr>
              <p:cNvPr id="12" name="Picture 11" descr="A screenshot of a graph&#10;&#10;Description automatically generated">
                <a:extLst>
                  <a:ext uri="{FF2B5EF4-FFF2-40B4-BE49-F238E27FC236}">
                    <a16:creationId xmlns:a16="http://schemas.microsoft.com/office/drawing/2014/main" id="{A2F92BA0-C2DF-7B61-A0D2-C443C5C86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33458" y="1061962"/>
                <a:ext cx="4827171" cy="2976543"/>
              </a:xfrm>
              <a:prstGeom prst="rect">
                <a:avLst/>
              </a:prstGeom>
            </p:spPr>
          </p:pic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64F171C-0EB8-3A67-BCF4-2A8B48334633}"/>
                  </a:ext>
                </a:extLst>
              </p:cNvPr>
              <p:cNvGrpSpPr/>
              <p:nvPr/>
            </p:nvGrpSpPr>
            <p:grpSpPr>
              <a:xfrm>
                <a:off x="4291977" y="1194181"/>
                <a:ext cx="1923293" cy="1689738"/>
                <a:chOff x="7997881" y="3481472"/>
                <a:chExt cx="776520" cy="1933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45" name="Ink 44">
                      <a:extLst>
                        <a:ext uri="{FF2B5EF4-FFF2-40B4-BE49-F238E27FC236}">
                          <a16:creationId xmlns:a16="http://schemas.microsoft.com/office/drawing/2014/main" id="{FB6D88DD-3B7B-B4F3-B20A-0E8233F2A4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74041" y="3481472"/>
                    <a:ext cx="360" cy="1913760"/>
                  </p14:xfrm>
                </p:contentPart>
              </mc:Choice>
              <mc:Fallback xmlns="">
                <p:pic>
                  <p:nvPicPr>
                    <p:cNvPr id="45" name="Ink 44">
                      <a:extLst>
                        <a:ext uri="{FF2B5EF4-FFF2-40B4-BE49-F238E27FC236}">
                          <a16:creationId xmlns:a16="http://schemas.microsoft.com/office/drawing/2014/main" id="{FB6D88DD-3B7B-B4F3-B20A-0E8233F2A4BE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765401" y="3471174"/>
                      <a:ext cx="18000" cy="1933944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0057D9A7-36BC-3DA7-62A1-8F5338150652}"/>
                    </a:ext>
                  </a:extLst>
                </p:cNvPr>
                <p:cNvGrpSpPr/>
                <p:nvPr/>
              </p:nvGrpSpPr>
              <p:grpSpPr>
                <a:xfrm>
                  <a:off x="7997881" y="3481472"/>
                  <a:ext cx="776160" cy="1933560"/>
                  <a:chOff x="8006036" y="3493529"/>
                  <a:chExt cx="776160" cy="19335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">
                    <p14:nvContentPartPr>
                      <p14:cNvPr id="47" name="Ink 46">
                        <a:extLst>
                          <a:ext uri="{FF2B5EF4-FFF2-40B4-BE49-F238E27FC236}">
                            <a16:creationId xmlns:a16="http://schemas.microsoft.com/office/drawing/2014/main" id="{1E7BC1BC-4AEC-86DF-41DD-B21486E5BCB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06396" y="3493529"/>
                      <a:ext cx="360" cy="1913760"/>
                    </p14:xfrm>
                  </p:contentPart>
                </mc:Choice>
                <mc:Fallback xmlns="">
                  <p:pic>
                    <p:nvPicPr>
                      <p:cNvPr id="47" name="Ink 46">
                        <a:extLst>
                          <a:ext uri="{FF2B5EF4-FFF2-40B4-BE49-F238E27FC236}">
                            <a16:creationId xmlns:a16="http://schemas.microsoft.com/office/drawing/2014/main" id="{1E7BC1BC-4AEC-86DF-41DD-B21486E5BC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97756" y="3483231"/>
                        <a:ext cx="18000" cy="193394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">
                    <p14:nvContentPartPr>
                      <p14:cNvPr id="48" name="Ink 47">
                        <a:extLst>
                          <a:ext uri="{FF2B5EF4-FFF2-40B4-BE49-F238E27FC236}">
                            <a16:creationId xmlns:a16="http://schemas.microsoft.com/office/drawing/2014/main" id="{88740975-5E37-4F45-A739-1C2AD43EAF1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20796" y="3498929"/>
                      <a:ext cx="761400" cy="13320"/>
                    </p14:xfrm>
                  </p:contentPart>
                </mc:Choice>
                <mc:Fallback xmlns="">
                  <p:pic>
                    <p:nvPicPr>
                      <p:cNvPr id="48" name="Ink 47">
                        <a:extLst>
                          <a:ext uri="{FF2B5EF4-FFF2-40B4-BE49-F238E27FC236}">
                            <a16:creationId xmlns:a16="http://schemas.microsoft.com/office/drawing/2014/main" id="{88740975-5E37-4F45-A739-1C2AD43EAF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017307" y="3488523"/>
                        <a:ext cx="768524" cy="3371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">
                    <p14:nvContentPartPr>
                      <p14:cNvPr id="49" name="Ink 48">
                        <a:extLst>
                          <a:ext uri="{FF2B5EF4-FFF2-40B4-BE49-F238E27FC236}">
                            <a16:creationId xmlns:a16="http://schemas.microsoft.com/office/drawing/2014/main" id="{711DFD71-6C0D-FD20-C63B-1D3B42ED079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06036" y="5402609"/>
                      <a:ext cx="757440" cy="24480"/>
                    </p14:xfrm>
                  </p:contentPart>
                </mc:Choice>
                <mc:Fallback xmlns="">
                  <p:pic>
                    <p:nvPicPr>
                      <p:cNvPr id="49" name="Ink 48">
                        <a:extLst>
                          <a:ext uri="{FF2B5EF4-FFF2-40B4-BE49-F238E27FC236}">
                            <a16:creationId xmlns:a16="http://schemas.microsoft.com/office/drawing/2014/main" id="{711DFD71-6C0D-FD20-C63B-1D3B42ED0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002547" y="5392651"/>
                        <a:ext cx="764564" cy="4481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A6BF750-B58B-DE35-BBB8-6F0F868E7191}"/>
                </a:ext>
              </a:extLst>
            </p:cNvPr>
            <p:cNvSpPr txBox="1"/>
            <p:nvPr/>
          </p:nvSpPr>
          <p:spPr>
            <a:xfrm>
              <a:off x="2994865" y="2026899"/>
              <a:ext cx="187335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Block Processing Latency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17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690" y="6007149"/>
            <a:ext cx="1839310" cy="74140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3A3B84-8803-F280-61D0-6694C941BA76}"/>
              </a:ext>
            </a:extLst>
          </p:cNvPr>
          <p:cNvCxnSpPr>
            <a:cxnSpLocks/>
          </p:cNvCxnSpPr>
          <p:nvPr/>
        </p:nvCxnSpPr>
        <p:spPr>
          <a:xfrm>
            <a:off x="0" y="767648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0" y="5864556"/>
            <a:ext cx="1961322" cy="978618"/>
            <a:chOff x="46140" y="5848554"/>
            <a:chExt cx="1573198" cy="7159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6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sdoly.grconf-24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14DB637-9DB3-9F00-5879-77F3709FB2D5}"/>
              </a:ext>
            </a:extLst>
          </p:cNvPr>
          <p:cNvGrpSpPr/>
          <p:nvPr/>
        </p:nvGrpSpPr>
        <p:grpSpPr>
          <a:xfrm>
            <a:off x="8529063" y="853490"/>
            <a:ext cx="3620533" cy="2931424"/>
            <a:chOff x="8529063" y="853490"/>
            <a:chExt cx="3620533" cy="293142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9CD33F2-F51F-5F93-26DE-AA0E2DB4BC40}"/>
                </a:ext>
              </a:extLst>
            </p:cNvPr>
            <p:cNvGrpSpPr/>
            <p:nvPr/>
          </p:nvGrpSpPr>
          <p:grpSpPr>
            <a:xfrm>
              <a:off x="8529063" y="853490"/>
              <a:ext cx="3620533" cy="2799083"/>
              <a:chOff x="7285698" y="1150961"/>
              <a:chExt cx="4734086" cy="3984645"/>
            </a:xfrm>
          </p:grpSpPr>
          <p:pic>
            <p:nvPicPr>
              <p:cNvPr id="12" name="Picture 11" descr="A diagram of a machine&#10;&#10;Description automatically generated">
                <a:extLst>
                  <a:ext uri="{FF2B5EF4-FFF2-40B4-BE49-F238E27FC236}">
                    <a16:creationId xmlns:a16="http://schemas.microsoft.com/office/drawing/2014/main" id="{16A936B2-FB5D-BC7A-A78C-E9EF71421B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87783" y="3067977"/>
                <a:ext cx="3932001" cy="2067629"/>
              </a:xfrm>
              <a:prstGeom prst="rect">
                <a:avLst/>
              </a:prstGeom>
            </p:spPr>
          </p:pic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A92FBB1-FCD7-B22F-8057-787927F44A49}"/>
                  </a:ext>
                </a:extLst>
              </p:cNvPr>
              <p:cNvGrpSpPr/>
              <p:nvPr/>
            </p:nvGrpSpPr>
            <p:grpSpPr>
              <a:xfrm>
                <a:off x="7285698" y="1150961"/>
                <a:ext cx="4734086" cy="1789053"/>
                <a:chOff x="7285698" y="1150961"/>
                <a:chExt cx="4734086" cy="1789053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DF0FDD5D-013A-73E8-BA49-1F6E77AEAD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85698" y="1150961"/>
                  <a:ext cx="4734086" cy="1789053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27104F1-B327-22FD-3006-F1265616450A}"/>
                    </a:ext>
                  </a:extLst>
                </p:cNvPr>
                <p:cNvGrpSpPr/>
                <p:nvPr/>
              </p:nvGrpSpPr>
              <p:grpSpPr>
                <a:xfrm>
                  <a:off x="9064978" y="1789989"/>
                  <a:ext cx="1603348" cy="1150025"/>
                  <a:chOff x="7997881" y="3481472"/>
                  <a:chExt cx="776520" cy="19335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">
                    <p14:nvContentPartPr>
                      <p14:cNvPr id="20" name="Ink 19">
                        <a:extLst>
                          <a:ext uri="{FF2B5EF4-FFF2-40B4-BE49-F238E27FC236}">
                            <a16:creationId xmlns:a16="http://schemas.microsoft.com/office/drawing/2014/main" id="{14C70B62-271E-0FFC-FD82-DDAA90F5AF9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774041" y="3481472"/>
                      <a:ext cx="360" cy="1913760"/>
                    </p14:xfrm>
                  </p:contentPart>
                </mc:Choice>
                <mc:Fallback xmlns="">
                  <p:pic>
                    <p:nvPicPr>
                      <p:cNvPr id="20" name="Ink 19">
                        <a:extLst>
                          <a:ext uri="{FF2B5EF4-FFF2-40B4-BE49-F238E27FC236}">
                            <a16:creationId xmlns:a16="http://schemas.microsoft.com/office/drawing/2014/main" id="{14C70B62-271E-0FFC-FD82-DDAA90F5AF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65041" y="3459940"/>
                        <a:ext cx="18000" cy="195596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C2409AA2-93C3-3884-50D6-427E4D3734F4}"/>
                      </a:ext>
                    </a:extLst>
                  </p:cNvPr>
                  <p:cNvGrpSpPr/>
                  <p:nvPr/>
                </p:nvGrpSpPr>
                <p:grpSpPr>
                  <a:xfrm>
                    <a:off x="7997881" y="3481472"/>
                    <a:ext cx="776160" cy="1933560"/>
                    <a:chOff x="8006036" y="3493529"/>
                    <a:chExt cx="776160" cy="1933560"/>
                  </a:xfrm>
                </p:grpSpPr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9">
                      <p14:nvContentPartPr>
                        <p14:cNvPr id="22" name="Ink 21">
                          <a:extLst>
                            <a:ext uri="{FF2B5EF4-FFF2-40B4-BE49-F238E27FC236}">
                              <a16:creationId xmlns:a16="http://schemas.microsoft.com/office/drawing/2014/main" id="{5A4BCFF1-AA72-61E4-25A0-082FFAE580B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8006396" y="3493529"/>
                        <a:ext cx="360" cy="1913760"/>
                      </p14:xfrm>
                    </p:contentPart>
                  </mc:Choice>
                  <mc:Fallback xmlns="">
                    <p:pic>
                      <p:nvPicPr>
                        <p:cNvPr id="22" name="Ink 21">
                          <a:extLst>
                            <a:ext uri="{FF2B5EF4-FFF2-40B4-BE49-F238E27FC236}">
                              <a16:creationId xmlns:a16="http://schemas.microsoft.com/office/drawing/2014/main" id="{5A4BCFF1-AA72-61E4-25A0-082FFAE580B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997396" y="3471997"/>
                          <a:ext cx="18000" cy="195596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0">
                      <p14:nvContentPartPr>
                        <p14:cNvPr id="23" name="Ink 22">
                          <a:extLst>
                            <a:ext uri="{FF2B5EF4-FFF2-40B4-BE49-F238E27FC236}">
                              <a16:creationId xmlns:a16="http://schemas.microsoft.com/office/drawing/2014/main" id="{8F5F31D8-8FD4-756D-B9D4-25345C93B4B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8020796" y="3498929"/>
                        <a:ext cx="761400" cy="13320"/>
                      </p14:xfrm>
                    </p:contentPart>
                  </mc:Choice>
                  <mc:Fallback xmlns="">
                    <p:pic>
                      <p:nvPicPr>
                        <p:cNvPr id="23" name="Ink 22">
                          <a:extLst>
                            <a:ext uri="{FF2B5EF4-FFF2-40B4-BE49-F238E27FC236}">
                              <a16:creationId xmlns:a16="http://schemas.microsoft.com/office/drawing/2014/main" id="{8F5F31D8-8FD4-756D-B9D4-25345C93B4B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015095" y="3478116"/>
                          <a:ext cx="772574" cy="5411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2">
                      <p14:nvContentPartPr>
                        <p14:cNvPr id="24" name="Ink 23">
                          <a:extLst>
                            <a:ext uri="{FF2B5EF4-FFF2-40B4-BE49-F238E27FC236}">
                              <a16:creationId xmlns:a16="http://schemas.microsoft.com/office/drawing/2014/main" id="{B7CA6033-7671-98A2-AFF5-696E5C2A643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8006036" y="5402609"/>
                        <a:ext cx="757440" cy="24480"/>
                      </p14:xfrm>
                    </p:contentPart>
                  </mc:Choice>
                  <mc:Fallback xmlns="">
                    <p:pic>
                      <p:nvPicPr>
                        <p:cNvPr id="24" name="Ink 23">
                          <a:extLst>
                            <a:ext uri="{FF2B5EF4-FFF2-40B4-BE49-F238E27FC236}">
                              <a16:creationId xmlns:a16="http://schemas.microsoft.com/office/drawing/2014/main" id="{B7CA6033-7671-98A2-AFF5-696E5C2A643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000564" y="5381506"/>
                          <a:ext cx="768612" cy="6584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</p:grpSp>
          </p:grp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5E4AD70-A046-9E66-9C64-9D42157084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8536" y="2994933"/>
                <a:ext cx="264154" cy="43406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3325491-7798-07BC-57DE-B1EE53DB37AA}"/>
                </a:ext>
              </a:extLst>
            </p:cNvPr>
            <p:cNvSpPr txBox="1"/>
            <p:nvPr/>
          </p:nvSpPr>
          <p:spPr>
            <a:xfrm>
              <a:off x="9122741" y="3477137"/>
              <a:ext cx="273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Spectrum Masking Flowgraph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096FE15-F60A-E192-3C52-47124F9C0961}"/>
              </a:ext>
            </a:extLst>
          </p:cNvPr>
          <p:cNvGrpSpPr/>
          <p:nvPr/>
        </p:nvGrpSpPr>
        <p:grpSpPr>
          <a:xfrm>
            <a:off x="8672382" y="3822743"/>
            <a:ext cx="3265239" cy="1971142"/>
            <a:chOff x="8268306" y="4141662"/>
            <a:chExt cx="3194966" cy="2135623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876C346-0F68-42AE-E52F-74522E7B6AF7}"/>
                </a:ext>
              </a:extLst>
            </p:cNvPr>
            <p:cNvGrpSpPr/>
            <p:nvPr/>
          </p:nvGrpSpPr>
          <p:grpSpPr>
            <a:xfrm>
              <a:off x="8268306" y="4141662"/>
              <a:ext cx="3194966" cy="1927749"/>
              <a:chOff x="-927434" y="2804001"/>
              <a:chExt cx="4487811" cy="2426102"/>
            </a:xfrm>
          </p:grpSpPr>
          <p:pic>
            <p:nvPicPr>
              <p:cNvPr id="91" name="Content Placeholder 3" descr="maskVsCRLB-eps-converted-to.pdf - Adobe Acrobat Reader DC">
                <a:extLst>
                  <a:ext uri="{FF2B5EF4-FFF2-40B4-BE49-F238E27FC236}">
                    <a16:creationId xmlns:a16="http://schemas.microsoft.com/office/drawing/2014/main" id="{9F5A40F3-1854-6FD7-1163-F1656E05E9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62" t="35625" r="49300" b="49375"/>
              <a:stretch/>
            </p:blipFill>
            <p:spPr>
              <a:xfrm>
                <a:off x="-927434" y="3295283"/>
                <a:ext cx="1738204" cy="817978"/>
              </a:xfrm>
              <a:prstGeom prst="rect">
                <a:avLst/>
              </a:prstGeom>
            </p:spPr>
          </p:pic>
          <p:pic>
            <p:nvPicPr>
              <p:cNvPr id="92" name="Content Placeholder 3" descr="maskVsCRLB-eps-converted-to.pdf - Adobe Acrobat Reader DC">
                <a:extLst>
                  <a:ext uri="{FF2B5EF4-FFF2-40B4-BE49-F238E27FC236}">
                    <a16:creationId xmlns:a16="http://schemas.microsoft.com/office/drawing/2014/main" id="{6B9A4F96-4C04-78D3-A632-ECA97C15F4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1" t="29960" r="65601" b="17540"/>
              <a:stretch/>
            </p:blipFill>
            <p:spPr>
              <a:xfrm>
                <a:off x="882866" y="2996419"/>
                <a:ext cx="2616601" cy="2233684"/>
              </a:xfrm>
              <a:prstGeom prst="rect">
                <a:avLst/>
              </a:prstGeom>
            </p:spPr>
          </p:pic>
          <p:sp>
            <p:nvSpPr>
              <p:cNvPr id="93" name="Text Box 4">
                <a:extLst>
                  <a:ext uri="{FF2B5EF4-FFF2-40B4-BE49-F238E27FC236}">
                    <a16:creationId xmlns:a16="http://schemas.microsoft.com/office/drawing/2014/main" id="{9D79914E-98EA-10D9-C8CA-405D97411A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005" y="2804001"/>
                <a:ext cx="2983372" cy="440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Est. Perf. vs. CRLB Threshold Tradeoff</a:t>
                </a: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9EBAF71-FF60-71C1-8437-64700E112C76}"/>
                </a:ext>
              </a:extLst>
            </p:cNvPr>
            <p:cNvSpPr txBox="1"/>
            <p:nvPr/>
          </p:nvSpPr>
          <p:spPr>
            <a:xfrm>
              <a:off x="9581854" y="6071240"/>
              <a:ext cx="1033141" cy="206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Pic Courtesy : Alex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2691D28-45D2-5966-A900-904665E33772}"/>
              </a:ext>
            </a:extLst>
          </p:cNvPr>
          <p:cNvGrpSpPr/>
          <p:nvPr/>
        </p:nvGrpSpPr>
        <p:grpSpPr>
          <a:xfrm>
            <a:off x="4355850" y="939459"/>
            <a:ext cx="4358710" cy="3580325"/>
            <a:chOff x="4289297" y="900166"/>
            <a:chExt cx="4327497" cy="3691164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53BDEA7-40E0-3FF8-BCC2-546D070D6AC8}"/>
                </a:ext>
              </a:extLst>
            </p:cNvPr>
            <p:cNvGrpSpPr/>
            <p:nvPr/>
          </p:nvGrpSpPr>
          <p:grpSpPr>
            <a:xfrm>
              <a:off x="4289297" y="900166"/>
              <a:ext cx="4327497" cy="3691164"/>
              <a:chOff x="3697593" y="2020317"/>
              <a:chExt cx="4545618" cy="4791505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E6EB816-8451-59A5-FBD5-D1B08B42EE30}"/>
                  </a:ext>
                </a:extLst>
              </p:cNvPr>
              <p:cNvGrpSpPr/>
              <p:nvPr/>
            </p:nvGrpSpPr>
            <p:grpSpPr>
              <a:xfrm>
                <a:off x="3697593" y="2020317"/>
                <a:ext cx="4545618" cy="4791505"/>
                <a:chOff x="3697593" y="2020317"/>
                <a:chExt cx="4545618" cy="4791505"/>
              </a:xfrm>
            </p:grpSpPr>
            <p:pic>
              <p:nvPicPr>
                <p:cNvPr id="38" name="Picture 37" descr="A screenshot of a graph&#10;&#10;Description automatically generated">
                  <a:extLst>
                    <a:ext uri="{FF2B5EF4-FFF2-40B4-BE49-F238E27FC236}">
                      <a16:creationId xmlns:a16="http://schemas.microsoft.com/office/drawing/2014/main" id="{4CC3A9C4-285B-F6FD-BC98-FABD69EE8E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00293" y="2020317"/>
                  <a:ext cx="4541432" cy="2624596"/>
                </a:xfrm>
                <a:prstGeom prst="rect">
                  <a:avLst/>
                </a:prstGeom>
              </p:spPr>
            </p:pic>
            <p:pic>
              <p:nvPicPr>
                <p:cNvPr id="44" name="Picture 43" descr="A screenshot of a graph&#10;&#10;Description automatically generated">
                  <a:extLst>
                    <a:ext uri="{FF2B5EF4-FFF2-40B4-BE49-F238E27FC236}">
                      <a16:creationId xmlns:a16="http://schemas.microsoft.com/office/drawing/2014/main" id="{EBA88571-92D4-53EE-F133-A502B08AA5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97593" y="4496026"/>
                  <a:ext cx="4545618" cy="2315796"/>
                </a:xfrm>
                <a:prstGeom prst="rect">
                  <a:avLst/>
                </a:prstGeom>
              </p:spPr>
            </p:pic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9E93595-2150-3531-9BC9-4E9C93E76BCD}"/>
                  </a:ext>
                </a:extLst>
              </p:cNvPr>
              <p:cNvGrpSpPr/>
              <p:nvPr/>
            </p:nvGrpSpPr>
            <p:grpSpPr>
              <a:xfrm>
                <a:off x="4759374" y="4459164"/>
                <a:ext cx="2422055" cy="1858044"/>
                <a:chOff x="7997881" y="3481472"/>
                <a:chExt cx="776520" cy="1933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1E1278C-DCCA-5FA5-F72E-DB99F7E707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74041" y="3481472"/>
                    <a:ext cx="360" cy="19137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1E1278C-DCCA-5FA5-F72E-DB99F7E70716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765401" y="3468941"/>
                      <a:ext cx="18000" cy="1938321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FF50AFE4-F313-DEA3-74DB-E955193372B7}"/>
                    </a:ext>
                  </a:extLst>
                </p:cNvPr>
                <p:cNvGrpSpPr/>
                <p:nvPr/>
              </p:nvGrpSpPr>
              <p:grpSpPr>
                <a:xfrm>
                  <a:off x="7997881" y="3481472"/>
                  <a:ext cx="776160" cy="1933560"/>
                  <a:chOff x="8006036" y="3493529"/>
                  <a:chExt cx="776160" cy="19335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">
                    <p14:nvContentPartPr>
                      <p14:cNvPr id="72" name="Ink 71">
                        <a:extLst>
                          <a:ext uri="{FF2B5EF4-FFF2-40B4-BE49-F238E27FC236}">
                            <a16:creationId xmlns:a16="http://schemas.microsoft.com/office/drawing/2014/main" id="{2A7A8759-6654-A00E-FBA1-E561CB03A8B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06396" y="3493529"/>
                      <a:ext cx="360" cy="1913760"/>
                    </p14:xfrm>
                  </p:contentPart>
                </mc:Choice>
                <mc:Fallback xmlns="">
                  <p:pic>
                    <p:nvPicPr>
                      <p:cNvPr id="72" name="Ink 71">
                        <a:extLst>
                          <a:ext uri="{FF2B5EF4-FFF2-40B4-BE49-F238E27FC236}">
                            <a16:creationId xmlns:a16="http://schemas.microsoft.com/office/drawing/2014/main" id="{2A7A8759-6654-A00E-FBA1-E561CB03A8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97756" y="3480998"/>
                        <a:ext cx="18000" cy="193832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">
                    <p14:nvContentPartPr>
                      <p14:cNvPr id="73" name="Ink 72">
                        <a:extLst>
                          <a:ext uri="{FF2B5EF4-FFF2-40B4-BE49-F238E27FC236}">
                            <a16:creationId xmlns:a16="http://schemas.microsoft.com/office/drawing/2014/main" id="{4ABDF3D7-405C-469A-362E-63A00685D78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20796" y="3498929"/>
                      <a:ext cx="761400" cy="13320"/>
                    </p14:xfrm>
                  </p:contentPart>
                </mc:Choice>
                <mc:Fallback xmlns="">
                  <p:pic>
                    <p:nvPicPr>
                      <p:cNvPr id="73" name="Ink 72">
                        <a:extLst>
                          <a:ext uri="{FF2B5EF4-FFF2-40B4-BE49-F238E27FC236}">
                            <a16:creationId xmlns:a16="http://schemas.microsoft.com/office/drawing/2014/main" id="{4ABDF3D7-405C-469A-362E-63A00685D7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17906" y="3486596"/>
                        <a:ext cx="767300" cy="3749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">
                    <p14:nvContentPartPr>
                      <p14:cNvPr id="74" name="Ink 73">
                        <a:extLst>
                          <a:ext uri="{FF2B5EF4-FFF2-40B4-BE49-F238E27FC236}">
                            <a16:creationId xmlns:a16="http://schemas.microsoft.com/office/drawing/2014/main" id="{0883690D-13DF-0F8B-FC28-3501816B684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06036" y="5402609"/>
                      <a:ext cx="757440" cy="24480"/>
                    </p14:xfrm>
                  </p:contentPart>
                </mc:Choice>
                <mc:Fallback xmlns="">
                  <p:pic>
                    <p:nvPicPr>
                      <p:cNvPr id="74" name="Ink 73">
                        <a:extLst>
                          <a:ext uri="{FF2B5EF4-FFF2-40B4-BE49-F238E27FC236}">
                            <a16:creationId xmlns:a16="http://schemas.microsoft.com/office/drawing/2014/main" id="{0883690D-13DF-0F8B-FC28-3501816B68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03026" y="5390119"/>
                        <a:ext cx="763340" cy="48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A881A72-6F83-94BC-3B11-A70A2B0627F9}"/>
                </a:ext>
              </a:extLst>
            </p:cNvPr>
            <p:cNvSpPr txBox="1"/>
            <p:nvPr/>
          </p:nvSpPr>
          <p:spPr>
            <a:xfrm>
              <a:off x="6018187" y="2496907"/>
              <a:ext cx="10583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Radar Optimal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EDF7552-2A3D-6290-F94E-EB1A675D7547}"/>
              </a:ext>
            </a:extLst>
          </p:cNvPr>
          <p:cNvGrpSpPr/>
          <p:nvPr/>
        </p:nvGrpSpPr>
        <p:grpSpPr>
          <a:xfrm>
            <a:off x="335043" y="925952"/>
            <a:ext cx="3932001" cy="3634351"/>
            <a:chOff x="237660" y="896209"/>
            <a:chExt cx="3932001" cy="3634351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ABF15A3-7F49-8AB2-B8EA-CCFB19D481C4}"/>
                </a:ext>
              </a:extLst>
            </p:cNvPr>
            <p:cNvGrpSpPr/>
            <p:nvPr/>
          </p:nvGrpSpPr>
          <p:grpSpPr>
            <a:xfrm>
              <a:off x="237660" y="896209"/>
              <a:ext cx="3932001" cy="3634351"/>
              <a:chOff x="529798" y="786325"/>
              <a:chExt cx="4665839" cy="4042288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A8AC5D5-95F8-9CC9-05B6-1F87798DED5F}"/>
                  </a:ext>
                </a:extLst>
              </p:cNvPr>
              <p:cNvGrpSpPr/>
              <p:nvPr/>
            </p:nvGrpSpPr>
            <p:grpSpPr>
              <a:xfrm>
                <a:off x="529798" y="786325"/>
                <a:ext cx="4665839" cy="4042288"/>
                <a:chOff x="889844" y="434133"/>
                <a:chExt cx="5915630" cy="5216431"/>
              </a:xfrm>
            </p:grpSpPr>
            <p:pic>
              <p:nvPicPr>
                <p:cNvPr id="50" name="Picture 49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93E816C6-B305-4D05-9AFF-3F5001BFAE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9844" y="434133"/>
                  <a:ext cx="5899913" cy="2740301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 screenshot of a graph&#10;&#10;Description automatically generated">
                  <a:extLst>
                    <a:ext uri="{FF2B5EF4-FFF2-40B4-BE49-F238E27FC236}">
                      <a16:creationId xmlns:a16="http://schemas.microsoft.com/office/drawing/2014/main" id="{2BEC9363-5D72-ED8B-F1AF-33CF718191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5561" y="3208625"/>
                  <a:ext cx="5899913" cy="2441939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36EDD48-7392-C46D-6958-5D6BC1BAE17E}"/>
                  </a:ext>
                </a:extLst>
              </p:cNvPr>
              <p:cNvGrpSpPr/>
              <p:nvPr/>
            </p:nvGrpSpPr>
            <p:grpSpPr>
              <a:xfrm>
                <a:off x="2249705" y="3067508"/>
                <a:ext cx="1155895" cy="1289729"/>
                <a:chOff x="7997881" y="3481472"/>
                <a:chExt cx="776520" cy="1933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99747799-0D82-8CE8-275F-C3C3B99432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74041" y="3481472"/>
                    <a:ext cx="360" cy="191376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99747799-0D82-8CE8-275F-C3C3B9943207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765041" y="3466469"/>
                      <a:ext cx="18000" cy="1943166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8D5B798E-EC55-B01B-1D67-3CAF5F6018ED}"/>
                    </a:ext>
                  </a:extLst>
                </p:cNvPr>
                <p:cNvGrpSpPr/>
                <p:nvPr/>
              </p:nvGrpSpPr>
              <p:grpSpPr>
                <a:xfrm>
                  <a:off x="7997881" y="3481472"/>
                  <a:ext cx="776160" cy="1933560"/>
                  <a:chOff x="8006036" y="3493529"/>
                  <a:chExt cx="776160" cy="19335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">
                    <p14:nvContentPartPr>
                      <p14:cNvPr id="28" name="Ink 27">
                        <a:extLst>
                          <a:ext uri="{FF2B5EF4-FFF2-40B4-BE49-F238E27FC236}">
                            <a16:creationId xmlns:a16="http://schemas.microsoft.com/office/drawing/2014/main" id="{F09ADAC8-3F9A-9FFB-3358-3B2F7EE5BDA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06396" y="3493529"/>
                      <a:ext cx="360" cy="1913760"/>
                    </p14:xfrm>
                  </p:contentPart>
                </mc:Choice>
                <mc:Fallback xmlns="">
                  <p:pic>
                    <p:nvPicPr>
                      <p:cNvPr id="28" name="Ink 27">
                        <a:extLst>
                          <a:ext uri="{FF2B5EF4-FFF2-40B4-BE49-F238E27FC236}">
                            <a16:creationId xmlns:a16="http://schemas.microsoft.com/office/drawing/2014/main" id="{F09ADAC8-3F9A-9FFB-3358-3B2F7EE5B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97396" y="3478526"/>
                        <a:ext cx="18000" cy="194316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">
                    <p14:nvContentPartPr>
                      <p14:cNvPr id="29" name="Ink 28">
                        <a:extLst>
                          <a:ext uri="{FF2B5EF4-FFF2-40B4-BE49-F238E27FC236}">
                            <a16:creationId xmlns:a16="http://schemas.microsoft.com/office/drawing/2014/main" id="{3DB06295-A89C-9B1D-2D28-7B93A6D3E53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20796" y="3498929"/>
                      <a:ext cx="761400" cy="13320"/>
                    </p14:xfrm>
                  </p:contentPart>
                </mc:Choice>
                <mc:Fallback xmlns="">
                  <p:pic>
                    <p:nvPicPr>
                      <p:cNvPr id="29" name="Ink 28">
                        <a:extLst>
                          <a:ext uri="{FF2B5EF4-FFF2-40B4-BE49-F238E27FC236}">
                            <a16:creationId xmlns:a16="http://schemas.microsoft.com/office/drawing/2014/main" id="{3DB06295-A89C-9B1D-2D28-7B93A6D3E5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13621" y="3483793"/>
                        <a:ext cx="775463" cy="4298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7">
                    <p14:nvContentPartPr>
                      <p14:cNvPr id="30" name="Ink 29">
                        <a:extLst>
                          <a:ext uri="{FF2B5EF4-FFF2-40B4-BE49-F238E27FC236}">
                            <a16:creationId xmlns:a16="http://schemas.microsoft.com/office/drawing/2014/main" id="{12E6960F-5DA7-88D7-F1EF-80F32918E72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06036" y="5402609"/>
                      <a:ext cx="757440" cy="24480"/>
                    </p14:xfrm>
                  </p:contentPart>
                </mc:Choice>
                <mc:Fallback xmlns="">
                  <p:pic>
                    <p:nvPicPr>
                      <p:cNvPr id="30" name="Ink 29">
                        <a:extLst>
                          <a:ext uri="{FF2B5EF4-FFF2-40B4-BE49-F238E27FC236}">
                            <a16:creationId xmlns:a16="http://schemas.microsoft.com/office/drawing/2014/main" id="{12E6960F-5DA7-88D7-F1EF-80F32918E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98861" y="5387682"/>
                        <a:ext cx="771504" cy="5373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560BDE5-659B-923C-4CA6-183F1F3BDF06}"/>
                </a:ext>
              </a:extLst>
            </p:cNvPr>
            <p:cNvSpPr txBox="1"/>
            <p:nvPr/>
          </p:nvSpPr>
          <p:spPr>
            <a:xfrm>
              <a:off x="444119" y="2963713"/>
              <a:ext cx="1165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Comms Optimal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90F1B85-76F2-78F4-B5B3-0622878DA90D}"/>
              </a:ext>
            </a:extLst>
          </p:cNvPr>
          <p:cNvGrpSpPr/>
          <p:nvPr/>
        </p:nvGrpSpPr>
        <p:grpSpPr>
          <a:xfrm>
            <a:off x="2643902" y="4572607"/>
            <a:ext cx="4065049" cy="2132829"/>
            <a:chOff x="2765583" y="4698285"/>
            <a:chExt cx="3488462" cy="192898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314190E-37C6-DCCB-67E0-21175E82D749}"/>
                </a:ext>
              </a:extLst>
            </p:cNvPr>
            <p:cNvGrpSpPr/>
            <p:nvPr/>
          </p:nvGrpSpPr>
          <p:grpSpPr>
            <a:xfrm>
              <a:off x="2765583" y="4698285"/>
              <a:ext cx="3488462" cy="1928983"/>
              <a:chOff x="7156960" y="2437249"/>
              <a:chExt cx="4199705" cy="425140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2B9679F-9759-2B25-E2C6-3E27E5AEC22E}"/>
                  </a:ext>
                </a:extLst>
              </p:cNvPr>
              <p:cNvGrpSpPr/>
              <p:nvPr/>
            </p:nvGrpSpPr>
            <p:grpSpPr>
              <a:xfrm>
                <a:off x="7156960" y="2437249"/>
                <a:ext cx="4199705" cy="4251406"/>
                <a:chOff x="7820080" y="2214394"/>
                <a:chExt cx="4199705" cy="4251406"/>
              </a:xfrm>
            </p:grpSpPr>
            <p:pic>
              <p:nvPicPr>
                <p:cNvPr id="77" name="Picture 76" descr="A screenshot of a graph&#10;&#10;Description automatically generated">
                  <a:extLst>
                    <a:ext uri="{FF2B5EF4-FFF2-40B4-BE49-F238E27FC236}">
                      <a16:creationId xmlns:a16="http://schemas.microsoft.com/office/drawing/2014/main" id="{644C5A46-D129-E24A-CF12-5D82BB9F90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27207" y="4382491"/>
                  <a:ext cx="4192578" cy="2083309"/>
                </a:xfrm>
                <a:prstGeom prst="rect">
                  <a:avLst/>
                </a:prstGeom>
              </p:spPr>
            </p:pic>
            <p:pic>
              <p:nvPicPr>
                <p:cNvPr id="79" name="Picture 78" descr="A screenshot of a graph&#10;&#10;Description automatically generated">
                  <a:extLst>
                    <a:ext uri="{FF2B5EF4-FFF2-40B4-BE49-F238E27FC236}">
                      <a16:creationId xmlns:a16="http://schemas.microsoft.com/office/drawing/2014/main" id="{3F24A37C-AEF2-FD77-EBA0-7E02A0AB2F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20080" y="2214394"/>
                  <a:ext cx="4191507" cy="2183769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1FEA3B18-FB5D-C2C1-F9E7-C753330E95E1}"/>
                  </a:ext>
                </a:extLst>
              </p:cNvPr>
              <p:cNvGrpSpPr/>
              <p:nvPr/>
            </p:nvGrpSpPr>
            <p:grpSpPr>
              <a:xfrm>
                <a:off x="8646557" y="4828000"/>
                <a:ext cx="1155895" cy="1289729"/>
                <a:chOff x="7997881" y="3481472"/>
                <a:chExt cx="776520" cy="1933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59E2E18F-34E1-B429-84F4-7A9FA49805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74041" y="3481472"/>
                    <a:ext cx="360" cy="191376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59E2E18F-34E1-B429-84F4-7A9FA49805C6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765041" y="3454593"/>
                      <a:ext cx="18000" cy="1966442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A8BDF99A-14AA-9403-42F2-5C6B26B8411B}"/>
                    </a:ext>
                  </a:extLst>
                </p:cNvPr>
                <p:cNvGrpSpPr/>
                <p:nvPr/>
              </p:nvGrpSpPr>
              <p:grpSpPr>
                <a:xfrm>
                  <a:off x="7997881" y="3481472"/>
                  <a:ext cx="776160" cy="1933560"/>
                  <a:chOff x="8006036" y="3493529"/>
                  <a:chExt cx="776160" cy="19335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1">
                    <p14:nvContentPartPr>
                      <p14:cNvPr id="84" name="Ink 83">
                        <a:extLst>
                          <a:ext uri="{FF2B5EF4-FFF2-40B4-BE49-F238E27FC236}">
                            <a16:creationId xmlns:a16="http://schemas.microsoft.com/office/drawing/2014/main" id="{19D951D5-4592-56AE-A242-96388732716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06396" y="3493529"/>
                      <a:ext cx="360" cy="1913760"/>
                    </p14:xfrm>
                  </p:contentPart>
                </mc:Choice>
                <mc:Fallback xmlns="">
                  <p:pic>
                    <p:nvPicPr>
                      <p:cNvPr id="84" name="Ink 83">
                        <a:extLst>
                          <a:ext uri="{FF2B5EF4-FFF2-40B4-BE49-F238E27FC236}">
                            <a16:creationId xmlns:a16="http://schemas.microsoft.com/office/drawing/2014/main" id="{19D951D5-4592-56AE-A242-9638873271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97396" y="3466650"/>
                        <a:ext cx="18000" cy="196644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2">
                    <p14:nvContentPartPr>
                      <p14:cNvPr id="85" name="Ink 84">
                        <a:extLst>
                          <a:ext uri="{FF2B5EF4-FFF2-40B4-BE49-F238E27FC236}">
                            <a16:creationId xmlns:a16="http://schemas.microsoft.com/office/drawing/2014/main" id="{6BB57F14-AC5B-DD2F-CAC1-12232B179B3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20796" y="3498929"/>
                      <a:ext cx="761400" cy="13320"/>
                    </p14:xfrm>
                  </p:contentPart>
                </mc:Choice>
                <mc:Fallback xmlns="">
                  <p:pic>
                    <p:nvPicPr>
                      <p:cNvPr id="85" name="Ink 84">
                        <a:extLst>
                          <a:ext uri="{FF2B5EF4-FFF2-40B4-BE49-F238E27FC236}">
                            <a16:creationId xmlns:a16="http://schemas.microsoft.com/office/drawing/2014/main" id="{6BB57F14-AC5B-DD2F-CAC1-12232B179B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14549" y="3473314"/>
                        <a:ext cx="773644" cy="6352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3">
                    <p14:nvContentPartPr>
                      <p14:cNvPr id="86" name="Ink 85">
                        <a:extLst>
                          <a:ext uri="{FF2B5EF4-FFF2-40B4-BE49-F238E27FC236}">
                            <a16:creationId xmlns:a16="http://schemas.microsoft.com/office/drawing/2014/main" id="{E3A209A6-79D2-EF9A-4082-CDE2C6044C8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06036" y="5402609"/>
                      <a:ext cx="757440" cy="24480"/>
                    </p14:xfrm>
                  </p:contentPart>
                </mc:Choice>
                <mc:Fallback xmlns="">
                  <p:pic>
                    <p:nvPicPr>
                      <p:cNvPr id="86" name="Ink 85">
                        <a:extLst>
                          <a:ext uri="{FF2B5EF4-FFF2-40B4-BE49-F238E27FC236}">
                            <a16:creationId xmlns:a16="http://schemas.microsoft.com/office/drawing/2014/main" id="{E3A209A6-79D2-EF9A-4082-CDE2C6044C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99789" y="5376000"/>
                        <a:ext cx="769685" cy="7663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440A10D-611A-6175-B399-3851EE27531F}"/>
                </a:ext>
              </a:extLst>
            </p:cNvPr>
            <p:cNvSpPr txBox="1"/>
            <p:nvPr/>
          </p:nvSpPr>
          <p:spPr>
            <a:xfrm>
              <a:off x="4076529" y="5866755"/>
              <a:ext cx="9108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Unweighted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70F52FED-3838-2AF2-EB48-AC9F1AE76DB2}"/>
              </a:ext>
            </a:extLst>
          </p:cNvPr>
          <p:cNvSpPr txBox="1"/>
          <p:nvPr/>
        </p:nvSpPr>
        <p:spPr>
          <a:xfrm>
            <a:off x="2851305" y="157525"/>
            <a:ext cx="6915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Chirp Optimization : Spectral Masking Method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AEC788E-1E52-C5E6-86A1-6FAEF1CCFBBD}"/>
              </a:ext>
            </a:extLst>
          </p:cNvPr>
          <p:cNvGrpSpPr/>
          <p:nvPr/>
        </p:nvGrpSpPr>
        <p:grpSpPr>
          <a:xfrm>
            <a:off x="10229984" y="2333606"/>
            <a:ext cx="1289306" cy="643318"/>
            <a:chOff x="10229984" y="2333606"/>
            <a:chExt cx="1289306" cy="643318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4AB7DE9-D6A0-43EE-D958-C74333F43E7B}"/>
                </a:ext>
              </a:extLst>
            </p:cNvPr>
            <p:cNvGrpSpPr/>
            <p:nvPr/>
          </p:nvGrpSpPr>
          <p:grpSpPr>
            <a:xfrm>
              <a:off x="10229984" y="2333606"/>
              <a:ext cx="1289306" cy="643318"/>
              <a:chOff x="7997881" y="3481472"/>
              <a:chExt cx="776520" cy="1933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EA5A755E-47CE-B7F8-9B88-0AEA207ABA1E}"/>
                      </a:ext>
                    </a:extLst>
                  </p14:cNvPr>
                  <p14:cNvContentPartPr/>
                  <p14:nvPr/>
                </p14:nvContentPartPr>
                <p14:xfrm>
                  <a:off x="8774041" y="3481472"/>
                  <a:ext cx="360" cy="191376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EA5A755E-47CE-B7F8-9B88-0AEA207ABA1E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765041" y="3454426"/>
                    <a:ext cx="18000" cy="196677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4BB164C3-95CA-4359-F8FD-87F691E1DD1A}"/>
                  </a:ext>
                </a:extLst>
              </p:cNvPr>
              <p:cNvGrpSpPr/>
              <p:nvPr/>
            </p:nvGrpSpPr>
            <p:grpSpPr>
              <a:xfrm>
                <a:off x="7997881" y="3481472"/>
                <a:ext cx="776160" cy="1933560"/>
                <a:chOff x="8006036" y="3493529"/>
                <a:chExt cx="776160" cy="1933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5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459B2A30-CBF5-279C-2D47-4B70E0BDD4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06396" y="3493529"/>
                    <a:ext cx="360" cy="191376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459B2A30-CBF5-279C-2D47-4B70E0BDD426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7997396" y="3466483"/>
                      <a:ext cx="18000" cy="19667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">
                  <p14:nvContentPartPr>
                    <p14:cNvPr id="107" name="Ink 106">
                      <a:extLst>
                        <a:ext uri="{FF2B5EF4-FFF2-40B4-BE49-F238E27FC236}">
                          <a16:creationId xmlns:a16="http://schemas.microsoft.com/office/drawing/2014/main" id="{8B80E619-CCA4-2F34-708F-72F064F03F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20796" y="3498929"/>
                    <a:ext cx="761400" cy="13320"/>
                  </p14:xfrm>
                </p:contentPart>
              </mc:Choice>
              <mc:Fallback xmlns="">
                <p:pic>
                  <p:nvPicPr>
                    <p:cNvPr id="107" name="Ink 106">
                      <a:extLst>
                        <a:ext uri="{FF2B5EF4-FFF2-40B4-BE49-F238E27FC236}">
                          <a16:creationId xmlns:a16="http://schemas.microsoft.com/office/drawing/2014/main" id="{8B80E619-CCA4-2F34-708F-72F064F03FC9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8015374" y="3473314"/>
                      <a:ext cx="772026" cy="63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108" name="Ink 107">
                      <a:extLst>
                        <a:ext uri="{FF2B5EF4-FFF2-40B4-BE49-F238E27FC236}">
                          <a16:creationId xmlns:a16="http://schemas.microsoft.com/office/drawing/2014/main" id="{3CB640EE-2636-4DC8-4789-1F8629A18A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06036" y="5402609"/>
                    <a:ext cx="757440" cy="24480"/>
                  </p14:xfrm>
                </p:contentPart>
              </mc:Choice>
              <mc:Fallback xmlns="">
                <p:pic>
                  <p:nvPicPr>
                    <p:cNvPr id="108" name="Ink 107">
                      <a:extLst>
                        <a:ext uri="{FF2B5EF4-FFF2-40B4-BE49-F238E27FC236}">
                          <a16:creationId xmlns:a16="http://schemas.microsoft.com/office/drawing/2014/main" id="{3CB640EE-2636-4DC8-4789-1F8629A18A85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8000832" y="5376000"/>
                      <a:ext cx="768065" cy="76633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D681CEC-1D4E-4F69-F46C-E94A9ABB63DE}"/>
                </a:ext>
              </a:extLst>
            </p:cNvPr>
            <p:cNvSpPr txBox="1"/>
            <p:nvPr/>
          </p:nvSpPr>
          <p:spPr>
            <a:xfrm>
              <a:off x="10343114" y="2642153"/>
              <a:ext cx="10791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Feedback loop</a:t>
              </a:r>
            </a:p>
          </p:txBody>
        </p:sp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C18576C0-7E0A-6D83-7396-33E8B166FC3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76490" y="4821590"/>
            <a:ext cx="2430537" cy="817544"/>
          </a:xfrm>
          <a:prstGeom prst="rect">
            <a:avLst/>
          </a:pr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201BA3D-9699-8FC5-21AB-A9442BB6C32E}"/>
              </a:ext>
            </a:extLst>
          </p:cNvPr>
          <p:cNvGrpSpPr/>
          <p:nvPr/>
        </p:nvGrpSpPr>
        <p:grpSpPr>
          <a:xfrm>
            <a:off x="6966689" y="5675566"/>
            <a:ext cx="2922595" cy="664736"/>
            <a:chOff x="6966689" y="5675566"/>
            <a:chExt cx="2922595" cy="664736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93623F2-3A96-38BE-177F-B88E03CA1BC2}"/>
                </a:ext>
              </a:extLst>
            </p:cNvPr>
            <p:cNvSpPr txBox="1"/>
            <p:nvPr/>
          </p:nvSpPr>
          <p:spPr>
            <a:xfrm>
              <a:off x="6966689" y="5675567"/>
              <a:ext cx="2922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Radar 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Optimal:  Brms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Comms Optimal : Brms 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Up Arrow 114">
              <a:extLst>
                <a:ext uri="{FF2B5EF4-FFF2-40B4-BE49-F238E27FC236}">
                  <a16:creationId xmlns:a16="http://schemas.microsoft.com/office/drawing/2014/main" id="{04317CA1-7DBD-9C19-C295-C6A4355B7A0C}"/>
                </a:ext>
              </a:extLst>
            </p:cNvPr>
            <p:cNvSpPr/>
            <p:nvPr/>
          </p:nvSpPr>
          <p:spPr>
            <a:xfrm flipH="1">
              <a:off x="9661659" y="5675566"/>
              <a:ext cx="170084" cy="213761"/>
            </a:xfrm>
            <a:prstGeom prst="up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Up Arrow 115">
              <a:extLst>
                <a:ext uri="{FF2B5EF4-FFF2-40B4-BE49-F238E27FC236}">
                  <a16:creationId xmlns:a16="http://schemas.microsoft.com/office/drawing/2014/main" id="{C3A2AA7C-D1D8-FE5E-0E47-2D6FCE7D36B0}"/>
                </a:ext>
              </a:extLst>
            </p:cNvPr>
            <p:cNvSpPr/>
            <p:nvPr/>
          </p:nvSpPr>
          <p:spPr>
            <a:xfrm rot="10800000">
              <a:off x="9719201" y="6126542"/>
              <a:ext cx="170083" cy="213760"/>
            </a:xfrm>
            <a:prstGeom prst="up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3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690" y="6007149"/>
            <a:ext cx="1839310" cy="7414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79802" y="6007149"/>
            <a:ext cx="1573198" cy="774565"/>
            <a:chOff x="46140" y="5848554"/>
            <a:chExt cx="1573198" cy="7313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cs typeface="Arial" panose="020B0604020202020204" pitchFamily="34" charset="0"/>
                </a:rPr>
                <a:t>sdoly.grconf-24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F2FDC6-224C-35FC-37CA-7D7EF51367E5}"/>
              </a:ext>
            </a:extLst>
          </p:cNvPr>
          <p:cNvGrpSpPr/>
          <p:nvPr/>
        </p:nvGrpSpPr>
        <p:grpSpPr>
          <a:xfrm>
            <a:off x="7308694" y="1107007"/>
            <a:ext cx="4318058" cy="2278103"/>
            <a:chOff x="8542423" y="971795"/>
            <a:chExt cx="3649577" cy="292716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9D6B09-2E2E-70FE-B6F9-49BEDEB9C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42423" y="1275898"/>
              <a:ext cx="3620533" cy="1256751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A4C6B9B-0047-8B74-2765-98DE4DBC8E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50779" y="2445065"/>
              <a:ext cx="59237" cy="22943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E6A49B-F1E2-3D3A-BC0C-E6C71F9CBF4E}"/>
                </a:ext>
              </a:extLst>
            </p:cNvPr>
            <p:cNvSpPr txBox="1"/>
            <p:nvPr/>
          </p:nvSpPr>
          <p:spPr>
            <a:xfrm>
              <a:off x="8949811" y="2463473"/>
              <a:ext cx="2593654" cy="362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Stretch Processing Flowgraph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B977F42-8A44-B759-4D6B-03621F5B3BD6}"/>
                </a:ext>
              </a:extLst>
            </p:cNvPr>
            <p:cNvGrpSpPr/>
            <p:nvPr/>
          </p:nvGrpSpPr>
          <p:grpSpPr>
            <a:xfrm>
              <a:off x="10965792" y="1665471"/>
              <a:ext cx="1226208" cy="805518"/>
              <a:chOff x="7997881" y="3481472"/>
              <a:chExt cx="776520" cy="1933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EAC3569-9AD3-A5A7-3530-9E7A83A77B70}"/>
                      </a:ext>
                    </a:extLst>
                  </p14:cNvPr>
                  <p14:cNvContentPartPr/>
                  <p14:nvPr/>
                </p14:nvContentPartPr>
                <p14:xfrm>
                  <a:off x="8774041" y="3481472"/>
                  <a:ext cx="360" cy="19137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EAC3569-9AD3-A5A7-3530-9E7A83A77B7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765041" y="3453720"/>
                    <a:ext cx="18000" cy="19681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9FEFDE9-E7AE-DF4D-8D8C-610586B303E4}"/>
                  </a:ext>
                </a:extLst>
              </p:cNvPr>
              <p:cNvGrpSpPr/>
              <p:nvPr/>
            </p:nvGrpSpPr>
            <p:grpSpPr>
              <a:xfrm>
                <a:off x="7997881" y="3481472"/>
                <a:ext cx="776160" cy="1933560"/>
                <a:chOff x="8006036" y="3493529"/>
                <a:chExt cx="776160" cy="1933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33" name="Ink 32">
                      <a:extLst>
                        <a:ext uri="{FF2B5EF4-FFF2-40B4-BE49-F238E27FC236}">
                          <a16:creationId xmlns:a16="http://schemas.microsoft.com/office/drawing/2014/main" id="{8D45859D-A995-6ADC-AAE2-9A2C9987A5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06396" y="3493529"/>
                    <a:ext cx="360" cy="1913760"/>
                  </p14:xfrm>
                </p:contentPart>
              </mc:Choice>
              <mc:Fallback xmlns=""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8D45859D-A995-6ADC-AAE2-9A2C9987A59B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7997396" y="3465777"/>
                      <a:ext cx="18000" cy="19681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76889534-8788-6140-2E5B-7A04A047C9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20796" y="3498929"/>
                    <a:ext cx="761400" cy="13320"/>
                  </p14:xfrm>
                </p:contentPart>
              </mc:Choice>
              <mc:Fallback xmlns=""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76889534-8788-6140-2E5B-7A04A047C93E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8015978" y="3473314"/>
                      <a:ext cx="770843" cy="63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539F8255-2AE8-E609-8005-F7202125A0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06036" y="5402609"/>
                    <a:ext cx="757440" cy="2448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539F8255-2AE8-E609-8005-F7202125A0F1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8001410" y="5376000"/>
                      <a:ext cx="766884" cy="76633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B7EEC9A-F633-D893-640D-119AC5C34C9C}"/>
                </a:ext>
              </a:extLst>
            </p:cNvPr>
            <p:cNvGrpSpPr/>
            <p:nvPr/>
          </p:nvGrpSpPr>
          <p:grpSpPr>
            <a:xfrm>
              <a:off x="9888114" y="971795"/>
              <a:ext cx="1226208" cy="758670"/>
              <a:chOff x="7997881" y="3481472"/>
              <a:chExt cx="776520" cy="1933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2556677-18CD-046F-A781-B08375CE30B6}"/>
                      </a:ext>
                    </a:extLst>
                  </p14:cNvPr>
                  <p14:cNvContentPartPr/>
                  <p14:nvPr/>
                </p14:nvContentPartPr>
                <p14:xfrm>
                  <a:off x="8774041" y="3481472"/>
                  <a:ext cx="360" cy="19137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2556677-18CD-046F-A781-B08375CE30B6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765041" y="3452011"/>
                    <a:ext cx="18000" cy="197150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51F637C-2660-4A79-CCB4-B91623144A95}"/>
                  </a:ext>
                </a:extLst>
              </p:cNvPr>
              <p:cNvGrpSpPr/>
              <p:nvPr/>
            </p:nvGrpSpPr>
            <p:grpSpPr>
              <a:xfrm>
                <a:off x="7997881" y="3481472"/>
                <a:ext cx="776160" cy="1933560"/>
                <a:chOff x="8006036" y="3493529"/>
                <a:chExt cx="776160" cy="1933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39" name="Ink 38">
                      <a:extLst>
                        <a:ext uri="{FF2B5EF4-FFF2-40B4-BE49-F238E27FC236}">
                          <a16:creationId xmlns:a16="http://schemas.microsoft.com/office/drawing/2014/main" id="{61EC0B45-4835-25E5-F262-ADE72A98AE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06396" y="3493529"/>
                    <a:ext cx="360" cy="1913760"/>
                  </p14:xfrm>
                </p:contentPart>
              </mc:Choice>
              <mc:Fallback xmlns="">
                <p:pic>
                  <p:nvPicPr>
                    <p:cNvPr id="39" name="Ink 38">
                      <a:extLst>
                        <a:ext uri="{FF2B5EF4-FFF2-40B4-BE49-F238E27FC236}">
                          <a16:creationId xmlns:a16="http://schemas.microsoft.com/office/drawing/2014/main" id="{61EC0B45-4835-25E5-F262-ADE72A98AE25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7997396" y="3464068"/>
                      <a:ext cx="18000" cy="197150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40" name="Ink 39">
                      <a:extLst>
                        <a:ext uri="{FF2B5EF4-FFF2-40B4-BE49-F238E27FC236}">
                          <a16:creationId xmlns:a16="http://schemas.microsoft.com/office/drawing/2014/main" id="{853828FF-48AE-842D-8D72-1EA3FE7A1D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20796" y="3498929"/>
                    <a:ext cx="761400" cy="13320"/>
                  </p14:xfrm>
                </p:contentPart>
              </mc:Choice>
              <mc:Fallback xmlns="">
                <p:pic>
                  <p:nvPicPr>
                    <p:cNvPr id="40" name="Ink 39">
                      <a:extLst>
                        <a:ext uri="{FF2B5EF4-FFF2-40B4-BE49-F238E27FC236}">
                          <a16:creationId xmlns:a16="http://schemas.microsoft.com/office/drawing/2014/main" id="{853828FF-48AE-842D-8D72-1EA3FE7A1DE4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8015978" y="3471179"/>
                      <a:ext cx="770843" cy="677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41" name="Ink 40">
                      <a:extLst>
                        <a:ext uri="{FF2B5EF4-FFF2-40B4-BE49-F238E27FC236}">
                          <a16:creationId xmlns:a16="http://schemas.microsoft.com/office/drawing/2014/main" id="{E349A240-C01B-FAA3-A4E9-18FFDDBE33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06036" y="5402609"/>
                    <a:ext cx="757440" cy="2448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E349A240-C01B-FAA3-A4E9-18FFDDBE336F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8001410" y="5373466"/>
                      <a:ext cx="766884" cy="81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pic>
          <p:nvPicPr>
            <p:cNvPr id="42" name="Picture 41" descr="A diagram of a flowchart&#10;&#10;Description automatically generated">
              <a:extLst>
                <a:ext uri="{FF2B5EF4-FFF2-40B4-BE49-F238E27FC236}">
                  <a16:creationId xmlns:a16="http://schemas.microsoft.com/office/drawing/2014/main" id="{94BAEFDB-C941-BE24-B86A-38769D5E0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414934" y="2730525"/>
              <a:ext cx="2593652" cy="1168434"/>
            </a:xfrm>
            <a:prstGeom prst="rect">
              <a:avLst/>
            </a:prstGeom>
          </p:spPr>
        </p:pic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E7DEEAF-B9BC-2691-FA46-A93E63B4391A}"/>
              </a:ext>
            </a:extLst>
          </p:cNvPr>
          <p:cNvCxnSpPr>
            <a:cxnSpLocks/>
          </p:cNvCxnSpPr>
          <p:nvPr/>
        </p:nvCxnSpPr>
        <p:spPr>
          <a:xfrm>
            <a:off x="0" y="899543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7DCCD090-5BFB-F69D-B1C3-7B6B676AE00F}"/>
              </a:ext>
            </a:extLst>
          </p:cNvPr>
          <p:cNvSpPr txBox="1"/>
          <p:nvPr/>
        </p:nvSpPr>
        <p:spPr>
          <a:xfrm>
            <a:off x="2520341" y="146059"/>
            <a:ext cx="71513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Stretch Processing : Matched Filter Frequency Response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(Cheap trick)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C2372AC-7438-3A29-3C97-EE5598314382}"/>
                  </a:ext>
                </a:extLst>
              </p:cNvPr>
              <p:cNvSpPr txBox="1"/>
              <p:nvPr/>
            </p:nvSpPr>
            <p:spPr>
              <a:xfrm>
                <a:off x="6605019" y="3188606"/>
                <a:ext cx="5440089" cy="329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Matched Filter Peak</a:t>
                </a:r>
              </a:p>
              <a:p>
                <a:pPr lvl="1"/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𝒑𝒆𝒂𝒌</m:t>
                    </m:r>
                    <m:r>
                      <a:rPr lang="en-US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∝ 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𝑩𝑾</m:t>
                        </m:r>
                      </m:den>
                    </m:f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Trade-off –</a:t>
                </a:r>
              </a:p>
              <a:p>
                <a:pPr lvl="1"/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Wider peak help improve </a:t>
                </a:r>
                <a:r>
                  <a:rPr lang="en-US" b="1" i="0" u="none" strike="noStrike" dirty="0">
                    <a:solidFill>
                      <a:srgbClr val="000000"/>
                    </a:solidFill>
                    <a:effectLst/>
                  </a:rPr>
                  <a:t>signal-to-noise ratio (SNR)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by increasing the total energy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b="0" i="0" u="none" strike="noStrike" dirty="0">
                  <a:solidFill>
                    <a:srgbClr val="000000"/>
                  </a:solidFill>
                  <a:effectLst/>
                  <a:latin typeface="-webkit-standard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-webkit-standard"/>
                  </a:rPr>
                  <a:t>N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arrower matched filter peak is crucial for achieving high </a:t>
                </a:r>
                <a:r>
                  <a:rPr lang="en-US" b="1" i="0" u="none" strike="noStrike" dirty="0">
                    <a:solidFill>
                      <a:srgbClr val="000000"/>
                    </a:solidFill>
                    <a:effectLst/>
                  </a:rPr>
                  <a:t>resolution</a:t>
                </a:r>
                <a:endParaRPr lang="en-US" b="0" i="0" u="none" strike="noStrike" dirty="0">
                  <a:solidFill>
                    <a:srgbClr val="000000"/>
                  </a:solidFill>
                  <a:effectLst/>
                  <a:latin typeface="-webkit-standard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C2372AC-7438-3A29-3C97-EE5598314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019" y="3188606"/>
                <a:ext cx="5440089" cy="3292440"/>
              </a:xfrm>
              <a:prstGeom prst="rect">
                <a:avLst/>
              </a:prstGeom>
              <a:blipFill>
                <a:blip r:embed="rId19"/>
                <a:stretch>
                  <a:fillRect t="-1154" r="-1166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BB15392-AB0F-023A-20F6-01AB15F64E2C}"/>
              </a:ext>
            </a:extLst>
          </p:cNvPr>
          <p:cNvCxnSpPr>
            <a:cxnSpLocks/>
          </p:cNvCxnSpPr>
          <p:nvPr/>
        </p:nvCxnSpPr>
        <p:spPr>
          <a:xfrm flipV="1">
            <a:off x="9915622" y="2764415"/>
            <a:ext cx="0" cy="20994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1DD9847-51D2-863C-FD3C-0C1FD7FB8A24}"/>
              </a:ext>
            </a:extLst>
          </p:cNvPr>
          <p:cNvGrpSpPr/>
          <p:nvPr/>
        </p:nvGrpSpPr>
        <p:grpSpPr>
          <a:xfrm>
            <a:off x="531730" y="1240783"/>
            <a:ext cx="6502689" cy="4152841"/>
            <a:chOff x="301055" y="1107131"/>
            <a:chExt cx="7669985" cy="4965650"/>
          </a:xfrm>
        </p:grpSpPr>
        <p:pic>
          <p:nvPicPr>
            <p:cNvPr id="81" name="Picture 80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9224172B-8BB0-69E1-5A1D-B7653A556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01055" y="1107131"/>
              <a:ext cx="7669985" cy="4965650"/>
            </a:xfrm>
            <a:prstGeom prst="rect">
              <a:avLst/>
            </a:prstGeom>
          </p:spPr>
        </p:pic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B3FF9E2-B9C7-96C3-308F-D3511069BE73}"/>
                </a:ext>
              </a:extLst>
            </p:cNvPr>
            <p:cNvCxnSpPr>
              <a:cxnSpLocks/>
            </p:cNvCxnSpPr>
            <p:nvPr/>
          </p:nvCxnSpPr>
          <p:spPr>
            <a:xfrm>
              <a:off x="3935896" y="5406718"/>
              <a:ext cx="2286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909161C-F2A2-2116-EB06-8907BDB94BE7}"/>
                </a:ext>
              </a:extLst>
            </p:cNvPr>
            <p:cNvSpPr txBox="1"/>
            <p:nvPr/>
          </p:nvSpPr>
          <p:spPr>
            <a:xfrm>
              <a:off x="4144646" y="4727335"/>
              <a:ext cx="11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Standard Chirp ~ (- 20dB)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AA56AF4A-AC09-2CD7-736F-E76F8AB7D83F}"/>
                </a:ext>
              </a:extLst>
            </p:cNvPr>
            <p:cNvGrpSpPr/>
            <p:nvPr/>
          </p:nvGrpSpPr>
          <p:grpSpPr>
            <a:xfrm>
              <a:off x="3381104" y="1709530"/>
              <a:ext cx="1864193" cy="1542849"/>
              <a:chOff x="8167899" y="5111186"/>
              <a:chExt cx="1722600" cy="161539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3E08593D-BD77-1BDA-B025-3BA75369E80A}"/>
                      </a:ext>
                    </a:extLst>
                  </p14:cNvPr>
                  <p14:cNvContentPartPr/>
                  <p14:nvPr/>
                </p14:nvContentPartPr>
                <p14:xfrm>
                  <a:off x="8167899" y="5133584"/>
                  <a:ext cx="360" cy="159012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3E08593D-BD77-1BDA-B025-3BA75369E80A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158899" y="5122319"/>
                    <a:ext cx="18000" cy="16121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B3AC5515-AA2C-F721-416E-470334B4161E}"/>
                      </a:ext>
                    </a:extLst>
                  </p14:cNvPr>
                  <p14:cNvContentPartPr/>
                  <p14:nvPr/>
                </p14:nvContentPartPr>
                <p14:xfrm>
                  <a:off x="8173299" y="6726224"/>
                  <a:ext cx="1717200" cy="3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B3AC5515-AA2C-F721-416E-470334B4161E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8163489" y="6717224"/>
                    <a:ext cx="1736428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E809A579-3466-AFF8-3CAC-F7385F28EE56}"/>
                      </a:ext>
                    </a:extLst>
                  </p14:cNvPr>
                  <p14:cNvContentPartPr/>
                  <p14:nvPr/>
                </p14:nvContentPartPr>
                <p14:xfrm>
                  <a:off x="8173299" y="5111186"/>
                  <a:ext cx="1717200" cy="36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E809A579-3466-AFF8-3CAC-F7385F28EE5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8163489" y="5102186"/>
                    <a:ext cx="1736428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A71D001E-1C5D-F037-2578-5D0119988864}"/>
                      </a:ext>
                    </a:extLst>
                  </p14:cNvPr>
                  <p14:cNvContentPartPr/>
                  <p14:nvPr/>
                </p14:nvContentPartPr>
                <p14:xfrm>
                  <a:off x="9890139" y="5136104"/>
                  <a:ext cx="360" cy="159012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A71D001E-1C5D-F037-2578-5D011998886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9881139" y="5124839"/>
                    <a:ext cx="18000" cy="1612199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686ED971-637D-88D4-F6E3-7E157BB6943B}"/>
                </a:ext>
              </a:extLst>
            </p:cNvPr>
            <p:cNvCxnSpPr>
              <a:cxnSpLocks/>
            </p:cNvCxnSpPr>
            <p:nvPr/>
          </p:nvCxnSpPr>
          <p:spPr>
            <a:xfrm>
              <a:off x="3935896" y="2869387"/>
              <a:ext cx="32945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42407B1-0D0B-B60E-8676-8B3C91068CB3}"/>
                </a:ext>
              </a:extLst>
            </p:cNvPr>
            <p:cNvCxnSpPr>
              <a:cxnSpLocks/>
            </p:cNvCxnSpPr>
            <p:nvPr/>
          </p:nvCxnSpPr>
          <p:spPr>
            <a:xfrm>
              <a:off x="4265354" y="1849224"/>
              <a:ext cx="40564" cy="102016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01E43B0-019A-6E73-E729-9FDDEEAC5081}"/>
                </a:ext>
              </a:extLst>
            </p:cNvPr>
            <p:cNvSpPr txBox="1"/>
            <p:nvPr/>
          </p:nvSpPr>
          <p:spPr>
            <a:xfrm>
              <a:off x="4284498" y="2115229"/>
              <a:ext cx="9833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Optimized Chirp ~ (11.56 dB)</a:t>
              </a: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DF184172-E8EF-E42C-074C-39A49C2E745F}"/>
                </a:ext>
              </a:extLst>
            </p:cNvPr>
            <p:cNvGrpSpPr/>
            <p:nvPr/>
          </p:nvGrpSpPr>
          <p:grpSpPr>
            <a:xfrm>
              <a:off x="3532437" y="4257554"/>
              <a:ext cx="1688713" cy="1424697"/>
              <a:chOff x="8167899" y="5111186"/>
              <a:chExt cx="1722600" cy="161539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0F03F404-9B5E-750D-8F27-7C3360568E03}"/>
                      </a:ext>
                    </a:extLst>
                  </p14:cNvPr>
                  <p14:cNvContentPartPr/>
                  <p14:nvPr/>
                </p14:nvContentPartPr>
                <p14:xfrm>
                  <a:off x="8167899" y="5133584"/>
                  <a:ext cx="360" cy="159012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0F03F404-9B5E-750D-8F27-7C3360568E03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8158899" y="5121382"/>
                    <a:ext cx="18000" cy="16140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492F17F8-83E1-BDD9-3687-F556DBFBDF0F}"/>
                      </a:ext>
                    </a:extLst>
                  </p14:cNvPr>
                  <p14:cNvContentPartPr/>
                  <p14:nvPr/>
                </p14:nvContentPartPr>
                <p14:xfrm>
                  <a:off x="8173299" y="6726224"/>
                  <a:ext cx="1717200" cy="36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492F17F8-83E1-BDD9-3687-F556DBFBDF0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8162469" y="6717224"/>
                    <a:ext cx="1738427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288A920F-176D-47AA-CF19-5245609E4791}"/>
                      </a:ext>
                    </a:extLst>
                  </p14:cNvPr>
                  <p14:cNvContentPartPr/>
                  <p14:nvPr/>
                </p14:nvContentPartPr>
                <p14:xfrm>
                  <a:off x="8173299" y="5111186"/>
                  <a:ext cx="1717200" cy="36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288A920F-176D-47AA-CF19-5245609E4791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8162469" y="5102186"/>
                    <a:ext cx="1738427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358E9789-D722-6242-2423-AECA8F2DFE99}"/>
                      </a:ext>
                    </a:extLst>
                  </p14:cNvPr>
                  <p14:cNvContentPartPr/>
                  <p14:nvPr/>
                </p14:nvContentPartPr>
                <p14:xfrm>
                  <a:off x="9890139" y="5136104"/>
                  <a:ext cx="360" cy="159012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358E9789-D722-6242-2423-AECA8F2DFE9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9881139" y="5123902"/>
                    <a:ext cx="18000" cy="1614035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42D5E31E-9C49-FEEC-16F6-D75E40C98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4607" y="4412974"/>
              <a:ext cx="0" cy="791214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92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690" y="6022238"/>
            <a:ext cx="1801876" cy="72631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79802" y="6037118"/>
            <a:ext cx="1541180" cy="739188"/>
            <a:chOff x="46140" y="5848554"/>
            <a:chExt cx="1573198" cy="7266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72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sdoly.grconf-24</a:t>
              </a: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E7DEEAF-B9BC-2691-FA46-A93E63B4391A}"/>
              </a:ext>
            </a:extLst>
          </p:cNvPr>
          <p:cNvCxnSpPr>
            <a:cxnSpLocks/>
          </p:cNvCxnSpPr>
          <p:nvPr/>
        </p:nvCxnSpPr>
        <p:spPr>
          <a:xfrm>
            <a:off x="0" y="860413"/>
            <a:ext cx="11943866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3C9DE72-348E-8F35-AF4F-07646F29D844}"/>
              </a:ext>
            </a:extLst>
          </p:cNvPr>
          <p:cNvGrpSpPr/>
          <p:nvPr/>
        </p:nvGrpSpPr>
        <p:grpSpPr>
          <a:xfrm>
            <a:off x="554986" y="1089861"/>
            <a:ext cx="4589694" cy="3101044"/>
            <a:chOff x="274581" y="955704"/>
            <a:chExt cx="5821419" cy="3600928"/>
          </a:xfrm>
        </p:grpSpPr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1E88E79-B436-8BB1-15CF-EBEB3D811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581" y="955704"/>
              <a:ext cx="5821419" cy="3600928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6E87B9E-307A-049A-55F1-F42C452AE482}"/>
                </a:ext>
              </a:extLst>
            </p:cNvPr>
            <p:cNvGrpSpPr/>
            <p:nvPr/>
          </p:nvGrpSpPr>
          <p:grpSpPr>
            <a:xfrm>
              <a:off x="2195868" y="1140770"/>
              <a:ext cx="1722600" cy="3063482"/>
              <a:chOff x="8167899" y="5111186"/>
              <a:chExt cx="1722600" cy="161539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53D09E5A-83C9-42CC-A910-4900EB51A322}"/>
                      </a:ext>
                    </a:extLst>
                  </p14:cNvPr>
                  <p14:cNvContentPartPr/>
                  <p14:nvPr/>
                </p14:nvContentPartPr>
                <p14:xfrm>
                  <a:off x="8167899" y="5133584"/>
                  <a:ext cx="360" cy="15901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53D09E5A-83C9-42CC-A910-4900EB51A32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158899" y="5128294"/>
                    <a:ext cx="18000" cy="16009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F63701CA-E15D-5CAF-969C-1202E9F2745F}"/>
                      </a:ext>
                    </a:extLst>
                  </p14:cNvPr>
                  <p14:cNvContentPartPr/>
                  <p14:nvPr/>
                </p14:nvContentPartPr>
                <p14:xfrm>
                  <a:off x="8173299" y="6726224"/>
                  <a:ext cx="1717200" cy="36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F63701CA-E15D-5CAF-969C-1202E9F2745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161884" y="6717584"/>
                    <a:ext cx="1739572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B960F135-3C1C-4BEF-6765-9BA9C0AFC871}"/>
                      </a:ext>
                    </a:extLst>
                  </p14:cNvPr>
                  <p14:cNvContentPartPr/>
                  <p14:nvPr/>
                </p14:nvContentPartPr>
                <p14:xfrm>
                  <a:off x="8173299" y="5111186"/>
                  <a:ext cx="1717200" cy="36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B960F135-3C1C-4BEF-6765-9BA9C0AFC87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161884" y="5102546"/>
                    <a:ext cx="1739572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0B98CDF0-802D-D250-4E65-43E41DCCB617}"/>
                      </a:ext>
                    </a:extLst>
                  </p14:cNvPr>
                  <p14:cNvContentPartPr/>
                  <p14:nvPr/>
                </p14:nvContentPartPr>
                <p14:xfrm>
                  <a:off x="9890139" y="5136104"/>
                  <a:ext cx="360" cy="159012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0B98CDF0-802D-D250-4E65-43E41DCCB61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9881139" y="5130814"/>
                    <a:ext cx="18000" cy="160092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890215F5-2D4F-1D6C-4A9C-7438E420849A}"/>
              </a:ext>
            </a:extLst>
          </p:cNvPr>
          <p:cNvSpPr txBox="1"/>
          <p:nvPr/>
        </p:nvSpPr>
        <p:spPr>
          <a:xfrm>
            <a:off x="133285" y="4359474"/>
            <a:ext cx="39816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Bandwidth Higher the SNR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improves the Fisher Information,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leading to a lower CRB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ore information about the delay.</a:t>
            </a:r>
          </a:p>
          <a:p>
            <a:pPr lvl="1"/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4261C8D-CD99-906A-27E0-7BFF30C62B48}"/>
              </a:ext>
            </a:extLst>
          </p:cNvPr>
          <p:cNvSpPr txBox="1"/>
          <p:nvPr/>
        </p:nvSpPr>
        <p:spPr>
          <a:xfrm>
            <a:off x="3116177" y="136874"/>
            <a:ext cx="6064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RMS Bandwidth and Peak Detection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Cramér-Rao Bound (CRB)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742C4E0-E792-AE8F-1E8E-297909B34BFE}"/>
              </a:ext>
            </a:extLst>
          </p:cNvPr>
          <p:cNvSpPr txBox="1"/>
          <p:nvPr/>
        </p:nvSpPr>
        <p:spPr>
          <a:xfrm>
            <a:off x="3679273" y="4483812"/>
            <a:ext cx="372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SNR reduced due to increased distance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failed to detect the peak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9DF4870-EBA0-3363-7C5A-D21F7AFAD7B7}"/>
              </a:ext>
            </a:extLst>
          </p:cNvPr>
          <p:cNvSpPr txBox="1"/>
          <p:nvPr/>
        </p:nvSpPr>
        <p:spPr>
          <a:xfrm>
            <a:off x="3683828" y="5529496"/>
            <a:ext cx="4127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i="0" u="none" strike="noStrike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ptimize bandwidth (rms) ensure effective detection of the matched filter peak</a:t>
            </a:r>
            <a:endParaRPr 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C14C7D1-DE19-2F64-6FC7-08E7B609C089}"/>
              </a:ext>
            </a:extLst>
          </p:cNvPr>
          <p:cNvSpPr txBox="1"/>
          <p:nvPr/>
        </p:nvSpPr>
        <p:spPr>
          <a:xfrm>
            <a:off x="911678" y="2825839"/>
            <a:ext cx="191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delay </a:t>
            </a:r>
          </a:p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 peak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20E639-E162-5A38-8B6C-8F3C3A8BE6BD}"/>
              </a:ext>
            </a:extLst>
          </p:cNvPr>
          <p:cNvCxnSpPr>
            <a:cxnSpLocks/>
          </p:cNvCxnSpPr>
          <p:nvPr/>
        </p:nvCxnSpPr>
        <p:spPr>
          <a:xfrm>
            <a:off x="2228584" y="3123441"/>
            <a:ext cx="445912" cy="71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A77B34-7D74-9CA0-2EAB-8450396C52C8}"/>
              </a:ext>
            </a:extLst>
          </p:cNvPr>
          <p:cNvCxnSpPr>
            <a:cxnSpLocks/>
          </p:cNvCxnSpPr>
          <p:nvPr/>
        </p:nvCxnSpPr>
        <p:spPr>
          <a:xfrm flipV="1">
            <a:off x="2232305" y="1572176"/>
            <a:ext cx="442191" cy="15152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93BBE1-DF0E-CF4E-A5F1-C83226A14DE5}"/>
              </a:ext>
            </a:extLst>
          </p:cNvPr>
          <p:cNvCxnSpPr>
            <a:cxnSpLocks/>
          </p:cNvCxnSpPr>
          <p:nvPr/>
        </p:nvCxnSpPr>
        <p:spPr>
          <a:xfrm flipV="1">
            <a:off x="6982450" y="3386358"/>
            <a:ext cx="1034841" cy="1389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518770-75C1-477C-92BD-A6716639856C}"/>
              </a:ext>
            </a:extLst>
          </p:cNvPr>
          <p:cNvCxnSpPr>
            <a:cxnSpLocks/>
          </p:cNvCxnSpPr>
          <p:nvPr/>
        </p:nvCxnSpPr>
        <p:spPr>
          <a:xfrm flipV="1">
            <a:off x="6942225" y="1517864"/>
            <a:ext cx="1164731" cy="535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4A95B3B-3E4F-C5A2-21CC-09A3EE5E9FCE}"/>
              </a:ext>
            </a:extLst>
          </p:cNvPr>
          <p:cNvSpPr txBox="1"/>
          <p:nvPr/>
        </p:nvSpPr>
        <p:spPr>
          <a:xfrm>
            <a:off x="3304613" y="3128113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Standard chirp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48EAB9-E291-F322-6681-9A178D6A4950}"/>
              </a:ext>
            </a:extLst>
          </p:cNvPr>
          <p:cNvSpPr txBox="1"/>
          <p:nvPr/>
        </p:nvSpPr>
        <p:spPr>
          <a:xfrm>
            <a:off x="3187017" y="1652103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Optimized chirp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A0F029-6886-CAB1-EFCD-4F4072A43FAF}"/>
              </a:ext>
            </a:extLst>
          </p:cNvPr>
          <p:cNvGrpSpPr/>
          <p:nvPr/>
        </p:nvGrpSpPr>
        <p:grpSpPr>
          <a:xfrm>
            <a:off x="5483425" y="1089861"/>
            <a:ext cx="5721864" cy="3159366"/>
            <a:chOff x="5483425" y="1089861"/>
            <a:chExt cx="5721864" cy="31593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745CFEA-6279-11E5-C295-0F5CE62AB452}"/>
                </a:ext>
              </a:extLst>
            </p:cNvPr>
            <p:cNvGrpSpPr/>
            <p:nvPr/>
          </p:nvGrpSpPr>
          <p:grpSpPr>
            <a:xfrm>
              <a:off x="5483425" y="1089861"/>
              <a:ext cx="5721864" cy="3159366"/>
              <a:chOff x="5483425" y="1089861"/>
              <a:chExt cx="5721864" cy="3159366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CA43FB41-5E1D-FFE0-0645-6001A842BE20}"/>
                  </a:ext>
                </a:extLst>
              </p:cNvPr>
              <p:cNvGrpSpPr/>
              <p:nvPr/>
            </p:nvGrpSpPr>
            <p:grpSpPr>
              <a:xfrm>
                <a:off x="5483425" y="1089861"/>
                <a:ext cx="5721864" cy="3159366"/>
                <a:chOff x="5215253" y="2216433"/>
                <a:chExt cx="4429818" cy="2427171"/>
              </a:xfrm>
            </p:grpSpPr>
            <p:pic>
              <p:nvPicPr>
                <p:cNvPr id="6" name="Picture 5" descr="A screenshot of a computer&#10;&#10;Description automatically generated">
                  <a:extLst>
                    <a:ext uri="{FF2B5EF4-FFF2-40B4-BE49-F238E27FC236}">
                      <a16:creationId xmlns:a16="http://schemas.microsoft.com/office/drawing/2014/main" id="{B47ABA45-B317-3DD6-60B8-5B82E3B6BD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15253" y="2216433"/>
                  <a:ext cx="4429818" cy="2427171"/>
                </a:xfrm>
                <a:prstGeom prst="rect">
                  <a:avLst/>
                </a:prstGeom>
              </p:spPr>
            </p:pic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6FBAC51-5426-A580-1D78-EC326EE3FF7B}"/>
                    </a:ext>
                  </a:extLst>
                </p:cNvPr>
                <p:cNvGrpSpPr/>
                <p:nvPr/>
              </p:nvGrpSpPr>
              <p:grpSpPr>
                <a:xfrm>
                  <a:off x="6748670" y="2305021"/>
                  <a:ext cx="1423380" cy="1966708"/>
                  <a:chOff x="8167899" y="5111186"/>
                  <a:chExt cx="1722600" cy="1615398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3">
                    <p14:nvContentPartPr>
                      <p14:cNvPr id="29" name="Ink 28">
                        <a:extLst>
                          <a:ext uri="{FF2B5EF4-FFF2-40B4-BE49-F238E27FC236}">
                            <a16:creationId xmlns:a16="http://schemas.microsoft.com/office/drawing/2014/main" id="{FB54AE64-09B6-C224-BD99-308A9D462CE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167899" y="5133584"/>
                      <a:ext cx="360" cy="1590120"/>
                    </p14:xfrm>
                  </p:contentPart>
                </mc:Choice>
                <mc:Fallback xmlns="">
                  <p:pic>
                    <p:nvPicPr>
                      <p:cNvPr id="29" name="Ink 28">
                        <a:extLst>
                          <a:ext uri="{FF2B5EF4-FFF2-40B4-BE49-F238E27FC236}">
                            <a16:creationId xmlns:a16="http://schemas.microsoft.com/office/drawing/2014/main" id="{FB54AE64-09B6-C224-BD99-308A9D462C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58899" y="5128132"/>
                        <a:ext cx="18000" cy="16012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">
                    <p14:nvContentPartPr>
                      <p14:cNvPr id="43" name="Ink 42">
                        <a:extLst>
                          <a:ext uri="{FF2B5EF4-FFF2-40B4-BE49-F238E27FC236}">
                            <a16:creationId xmlns:a16="http://schemas.microsoft.com/office/drawing/2014/main" id="{8D9220BB-B111-344A-C36A-4CDD40172B7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173299" y="6726224"/>
                      <a:ext cx="1717200" cy="360"/>
                    </p14:xfrm>
                  </p:contentPart>
                </mc:Choice>
                <mc:Fallback xmlns="">
                  <p:pic>
                    <p:nvPicPr>
                      <p:cNvPr id="43" name="Ink 42">
                        <a:extLst>
                          <a:ext uri="{FF2B5EF4-FFF2-40B4-BE49-F238E27FC236}">
                            <a16:creationId xmlns:a16="http://schemas.microsoft.com/office/drawing/2014/main" id="{8D9220BB-B111-344A-C36A-4CDD40172B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64865" y="6717584"/>
                        <a:ext cx="1733731" cy="18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">
                    <p14:nvContentPartPr>
                      <p14:cNvPr id="45" name="Ink 44">
                        <a:extLst>
                          <a:ext uri="{FF2B5EF4-FFF2-40B4-BE49-F238E27FC236}">
                            <a16:creationId xmlns:a16="http://schemas.microsoft.com/office/drawing/2014/main" id="{2B44BB81-A462-FA8E-36E4-E5B14BE11E1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173299" y="5111186"/>
                      <a:ext cx="1717200" cy="360"/>
                    </p14:xfrm>
                  </p:contentPart>
                </mc:Choice>
                <mc:Fallback xmlns="">
                  <p:pic>
                    <p:nvPicPr>
                      <p:cNvPr id="45" name="Ink 44">
                        <a:extLst>
                          <a:ext uri="{FF2B5EF4-FFF2-40B4-BE49-F238E27FC236}">
                            <a16:creationId xmlns:a16="http://schemas.microsoft.com/office/drawing/2014/main" id="{2B44BB81-A462-FA8E-36E4-E5B14BE11E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64865" y="5102546"/>
                        <a:ext cx="1733731" cy="18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">
                    <p14:nvContentPartPr>
                      <p14:cNvPr id="46" name="Ink 45">
                        <a:extLst>
                          <a:ext uri="{FF2B5EF4-FFF2-40B4-BE49-F238E27FC236}">
                            <a16:creationId xmlns:a16="http://schemas.microsoft.com/office/drawing/2014/main" id="{C834081D-F989-07D0-5C5D-9D8DE637F81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890139" y="5136104"/>
                      <a:ext cx="360" cy="1590120"/>
                    </p14:xfrm>
                  </p:contentPart>
                </mc:Choice>
                <mc:Fallback xmlns="">
                  <p:pic>
                    <p:nvPicPr>
                      <p:cNvPr id="46" name="Ink 45">
                        <a:extLst>
                          <a:ext uri="{FF2B5EF4-FFF2-40B4-BE49-F238E27FC236}">
                            <a16:creationId xmlns:a16="http://schemas.microsoft.com/office/drawing/2014/main" id="{C834081D-F989-07D0-5C5D-9D8DE637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881139" y="5130652"/>
                        <a:ext cx="18000" cy="16012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E7A916-A8DF-FEFB-F0C8-8E684ECE4383}"/>
                  </a:ext>
                </a:extLst>
              </p:cNvPr>
              <p:cNvSpPr txBox="1"/>
              <p:nvPr/>
            </p:nvSpPr>
            <p:spPr>
              <a:xfrm>
                <a:off x="6054995" y="3342006"/>
                <a:ext cx="14497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Unable to detect the peak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F8E69B-825E-70A2-FA53-62E2080687A7}"/>
                </a:ext>
              </a:extLst>
            </p:cNvPr>
            <p:cNvSpPr txBox="1"/>
            <p:nvPr/>
          </p:nvSpPr>
          <p:spPr>
            <a:xfrm>
              <a:off x="5896994" y="1654521"/>
              <a:ext cx="11535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Peak detected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3B8D2EE-7EE8-AAF1-6569-6BB4FC3ED663}"/>
                </a:ext>
              </a:extLst>
            </p:cNvPr>
            <p:cNvSpPr txBox="1"/>
            <p:nvPr/>
          </p:nvSpPr>
          <p:spPr>
            <a:xfrm>
              <a:off x="8602608" y="2825839"/>
              <a:ext cx="1348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Standard chirp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396F622-09FC-B579-17DE-EAB0B012681D}"/>
                </a:ext>
              </a:extLst>
            </p:cNvPr>
            <p:cNvSpPr txBox="1"/>
            <p:nvPr/>
          </p:nvSpPr>
          <p:spPr>
            <a:xfrm>
              <a:off x="8653119" y="1722917"/>
              <a:ext cx="14285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Optimized chirp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B17ACA-7CEB-21FB-E2A4-DA2EE23D9114}"/>
              </a:ext>
            </a:extLst>
          </p:cNvPr>
          <p:cNvGrpSpPr/>
          <p:nvPr/>
        </p:nvGrpSpPr>
        <p:grpSpPr>
          <a:xfrm>
            <a:off x="7598726" y="4405487"/>
            <a:ext cx="4218992" cy="1661994"/>
            <a:chOff x="3813428" y="3435592"/>
            <a:chExt cx="7103937" cy="314935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7C7C476-503B-D510-6AA8-A7F6138C6740}"/>
                </a:ext>
              </a:extLst>
            </p:cNvPr>
            <p:cNvSpPr txBox="1"/>
            <p:nvPr/>
          </p:nvSpPr>
          <p:spPr>
            <a:xfrm>
              <a:off x="4171985" y="3510027"/>
              <a:ext cx="3222075" cy="81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Reference Chirp and Return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B8313A7-452C-1A6E-0059-4556B76C0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813428" y="4333645"/>
              <a:ext cx="3650761" cy="225130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7DDC20E-110B-57F8-BFF4-40F2DB41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896528" y="4459949"/>
              <a:ext cx="3020837" cy="185166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AF405A0-238C-61DE-7206-3CB4476BD5AB}"/>
                </a:ext>
              </a:extLst>
            </p:cNvPr>
            <p:cNvSpPr txBox="1"/>
            <p:nvPr/>
          </p:nvSpPr>
          <p:spPr>
            <a:xfrm>
              <a:off x="8027145" y="3435592"/>
              <a:ext cx="2702872" cy="101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Reference Chirp and Return</a:t>
              </a: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5831AA-7126-B59B-142A-2385330A232D}"/>
              </a:ext>
            </a:extLst>
          </p:cNvPr>
          <p:cNvCxnSpPr/>
          <p:nvPr/>
        </p:nvCxnSpPr>
        <p:spPr>
          <a:xfrm>
            <a:off x="8677858" y="6334922"/>
            <a:ext cx="124877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87C38657-B711-C594-E588-FFFA6B30D56C}"/>
              </a:ext>
            </a:extLst>
          </p:cNvPr>
          <p:cNvSpPr txBox="1"/>
          <p:nvPr/>
        </p:nvSpPr>
        <p:spPr>
          <a:xfrm>
            <a:off x="8412134" y="6052716"/>
            <a:ext cx="1943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Increased the delays</a:t>
            </a:r>
          </a:p>
        </p:txBody>
      </p:sp>
    </p:spTree>
    <p:extLst>
      <p:ext uri="{BB962C8B-B14F-4D97-AF65-F5344CB8AC3E}">
        <p14:creationId xmlns:p14="http://schemas.microsoft.com/office/powerpoint/2010/main" val="298858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690" y="6007149"/>
            <a:ext cx="1839310" cy="74140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3A3B84-8803-F280-61D0-6694C941BA76}"/>
              </a:ext>
            </a:extLst>
          </p:cNvPr>
          <p:cNvCxnSpPr>
            <a:cxnSpLocks/>
          </p:cNvCxnSpPr>
          <p:nvPr/>
        </p:nvCxnSpPr>
        <p:spPr>
          <a:xfrm>
            <a:off x="0" y="928257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79802" y="6007149"/>
            <a:ext cx="1573198" cy="758209"/>
            <a:chOff x="46140" y="5848554"/>
            <a:chExt cx="1573198" cy="7159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6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sdoly.grconf-24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7B6DE94-3606-DB1F-E80A-2EE104C6BF4D}"/>
              </a:ext>
            </a:extLst>
          </p:cNvPr>
          <p:cNvSpPr txBox="1"/>
          <p:nvPr/>
        </p:nvSpPr>
        <p:spPr>
          <a:xfrm>
            <a:off x="4222044" y="372533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 and Future Research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7C0502-624E-6646-6633-02B95EBB1443}"/>
              </a:ext>
            </a:extLst>
          </p:cNvPr>
          <p:cNvCxnSpPr>
            <a:cxnSpLocks/>
          </p:cNvCxnSpPr>
          <p:nvPr/>
        </p:nvCxnSpPr>
        <p:spPr>
          <a:xfrm>
            <a:off x="371938" y="3490469"/>
            <a:ext cx="68841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7C65D0B-F585-5302-C542-841B61CD1087}"/>
              </a:ext>
            </a:extLst>
          </p:cNvPr>
          <p:cNvSpPr txBox="1"/>
          <p:nvPr/>
        </p:nvSpPr>
        <p:spPr>
          <a:xfrm>
            <a:off x="194219" y="1013351"/>
            <a:ext cx="1848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Key Contribution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B8F781-EA28-EABB-9130-1526A5798C95}"/>
              </a:ext>
            </a:extLst>
          </p:cNvPr>
          <p:cNvSpPr txBox="1"/>
          <p:nvPr/>
        </p:nvSpPr>
        <p:spPr>
          <a:xfrm>
            <a:off x="615333" y="1377408"/>
            <a:ext cx="62287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Develop a highly flexible real-time FMCW radar system for designing and testing different radar waveforms (e.g., triangular, sawtooth),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Waveform adaptive co-design technique in a single a real-time feedback loop for multi-user networks applications leveraging low-cost SDRs,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Explore the benefits radar waveform optimization, particularly through increasing RMS bandwidth, significantly boosting target detection performance by enhancing range resolution.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02A8489-2CF1-AB67-16FA-FFA91036C7B5}"/>
              </a:ext>
            </a:extLst>
          </p:cNvPr>
          <p:cNvCxnSpPr>
            <a:cxnSpLocks/>
          </p:cNvCxnSpPr>
          <p:nvPr/>
        </p:nvCxnSpPr>
        <p:spPr>
          <a:xfrm flipV="1">
            <a:off x="7256047" y="1448658"/>
            <a:ext cx="0" cy="4872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35388E4-1D04-120B-345B-756DC0E4C508}"/>
              </a:ext>
            </a:extLst>
          </p:cNvPr>
          <p:cNvSpPr txBox="1"/>
          <p:nvPr/>
        </p:nvSpPr>
        <p:spPr>
          <a:xfrm>
            <a:off x="7495037" y="1157610"/>
            <a:ext cx="1316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CDD475A-0511-9FC4-1B00-DC329E5D5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28" y="3637930"/>
            <a:ext cx="4610216" cy="2446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8466C51-B907-735D-2E2D-6C9542D41299}"/>
              </a:ext>
            </a:extLst>
          </p:cNvPr>
          <p:cNvSpPr txBox="1"/>
          <p:nvPr/>
        </p:nvSpPr>
        <p:spPr>
          <a:xfrm>
            <a:off x="7612532" y="1565774"/>
            <a:ext cx="33445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GNU radio block processing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Indeterministic feedback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D763B69-03CC-EBBA-A1A5-787359960A05}"/>
              </a:ext>
            </a:extLst>
          </p:cNvPr>
          <p:cNvCxnSpPr>
            <a:cxnSpLocks/>
          </p:cNvCxnSpPr>
          <p:nvPr/>
        </p:nvCxnSpPr>
        <p:spPr>
          <a:xfrm flipH="1">
            <a:off x="7256047" y="2469563"/>
            <a:ext cx="38726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EF5CEF8-1CA7-76CF-CC69-50C2CC57BD93}"/>
              </a:ext>
            </a:extLst>
          </p:cNvPr>
          <p:cNvGrpSpPr/>
          <p:nvPr/>
        </p:nvGrpSpPr>
        <p:grpSpPr>
          <a:xfrm>
            <a:off x="4427585" y="3753441"/>
            <a:ext cx="2660245" cy="1684048"/>
            <a:chOff x="8268306" y="4141662"/>
            <a:chExt cx="3194966" cy="227216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A2DB2FD-E44E-65B2-5CE7-2D211808D29B}"/>
                </a:ext>
              </a:extLst>
            </p:cNvPr>
            <p:cNvGrpSpPr/>
            <p:nvPr/>
          </p:nvGrpSpPr>
          <p:grpSpPr>
            <a:xfrm>
              <a:off x="8268306" y="4141662"/>
              <a:ext cx="3194966" cy="1927749"/>
              <a:chOff x="-927434" y="2804001"/>
              <a:chExt cx="4487811" cy="2426102"/>
            </a:xfrm>
          </p:grpSpPr>
          <p:pic>
            <p:nvPicPr>
              <p:cNvPr id="55" name="Content Placeholder 3" descr="maskVsCRLB-eps-converted-to.pdf - Adobe Acrobat Reader DC">
                <a:extLst>
                  <a:ext uri="{FF2B5EF4-FFF2-40B4-BE49-F238E27FC236}">
                    <a16:creationId xmlns:a16="http://schemas.microsoft.com/office/drawing/2014/main" id="{448677FE-98A1-9EDE-69D9-F24CEC73F3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62" t="35625" r="49300" b="49375"/>
              <a:stretch/>
            </p:blipFill>
            <p:spPr>
              <a:xfrm>
                <a:off x="-927434" y="3295283"/>
                <a:ext cx="1738204" cy="817978"/>
              </a:xfrm>
              <a:prstGeom prst="rect">
                <a:avLst/>
              </a:prstGeom>
            </p:spPr>
          </p:pic>
          <p:pic>
            <p:nvPicPr>
              <p:cNvPr id="56" name="Content Placeholder 3" descr="maskVsCRLB-eps-converted-to.pdf - Adobe Acrobat Reader DC">
                <a:extLst>
                  <a:ext uri="{FF2B5EF4-FFF2-40B4-BE49-F238E27FC236}">
                    <a16:creationId xmlns:a16="http://schemas.microsoft.com/office/drawing/2014/main" id="{CB38C339-19A2-DE7D-BCB7-47D17721A8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1" t="29960" r="65601" b="17540"/>
              <a:stretch/>
            </p:blipFill>
            <p:spPr>
              <a:xfrm>
                <a:off x="882866" y="2996419"/>
                <a:ext cx="2616601" cy="2233684"/>
              </a:xfrm>
              <a:prstGeom prst="rect">
                <a:avLst/>
              </a:prstGeom>
            </p:spPr>
          </p:pic>
          <p:sp>
            <p:nvSpPr>
              <p:cNvPr id="57" name="Text Box 4">
                <a:extLst>
                  <a:ext uri="{FF2B5EF4-FFF2-40B4-BE49-F238E27FC236}">
                    <a16:creationId xmlns:a16="http://schemas.microsoft.com/office/drawing/2014/main" id="{2C8335C0-5F58-7692-99DE-F95381CB2E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005" y="2804001"/>
                <a:ext cx="2983372" cy="574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Est. </a:t>
                </a:r>
                <a:r>
                  <a:rPr lang="en-US" sz="6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Perf</a:t>
                </a:r>
                <a:r>
                  <a:rPr lang="en-US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vs. CRLB Threshold Tradeoff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476F9DA-F444-8FA4-DDE1-0642849432B4}"/>
                </a:ext>
              </a:extLst>
            </p:cNvPr>
            <p:cNvSpPr txBox="1"/>
            <p:nvPr/>
          </p:nvSpPr>
          <p:spPr>
            <a:xfrm>
              <a:off x="9581854" y="6071240"/>
              <a:ext cx="1588686" cy="342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Pic Courtesy : Alex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A584A61-0F9D-B8EE-66FF-41C1734BBE48}"/>
              </a:ext>
            </a:extLst>
          </p:cNvPr>
          <p:cNvSpPr txBox="1"/>
          <p:nvPr/>
        </p:nvSpPr>
        <p:spPr>
          <a:xfrm>
            <a:off x="7495036" y="2515779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Next Step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C943AF-E2DB-D18A-906B-896BFA50A9CA}"/>
              </a:ext>
            </a:extLst>
          </p:cNvPr>
          <p:cNvSpPr txBox="1"/>
          <p:nvPr/>
        </p:nvSpPr>
        <p:spPr>
          <a:xfrm>
            <a:off x="7668003" y="2966282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Implement ISACs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Real target detection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B60079-5922-034E-D6CE-8EAF3D988867}"/>
              </a:ext>
            </a:extLst>
          </p:cNvPr>
          <p:cNvGrpSpPr/>
          <p:nvPr/>
        </p:nvGrpSpPr>
        <p:grpSpPr>
          <a:xfrm>
            <a:off x="7493665" y="3613815"/>
            <a:ext cx="3994631" cy="2585043"/>
            <a:chOff x="627325" y="3164890"/>
            <a:chExt cx="5004703" cy="325074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940A5EB-C3C5-32C8-0CCE-77F3B12B1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8915" y="4447770"/>
              <a:ext cx="4983113" cy="196786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5840A3-ABA6-EFF0-D0DE-D0C57413A7E8}"/>
                </a:ext>
              </a:extLst>
            </p:cNvPr>
            <p:cNvSpPr txBox="1"/>
            <p:nvPr/>
          </p:nvSpPr>
          <p:spPr>
            <a:xfrm>
              <a:off x="627325" y="3164890"/>
              <a:ext cx="2396060" cy="431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NLFM Waveform </a:t>
              </a:r>
            </a:p>
          </p:txBody>
        </p:sp>
        <p:pic>
          <p:nvPicPr>
            <p:cNvPr id="62" name="Picture 61" descr="A black and white math equation&#10;&#10;Description automatically generated">
              <a:extLst>
                <a:ext uri="{FF2B5EF4-FFF2-40B4-BE49-F238E27FC236}">
                  <a16:creationId xmlns:a16="http://schemas.microsoft.com/office/drawing/2014/main" id="{F0E87228-52EE-0AF8-BE88-1CADF9FCB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6538" y="3776260"/>
              <a:ext cx="3697825" cy="979042"/>
            </a:xfrm>
            <a:prstGeom prst="rect">
              <a:avLst/>
            </a:prstGeom>
          </p:spPr>
        </p:pic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BC53DF68-4E18-C864-10CD-AB18DFC278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2763" y="5685191"/>
            <a:ext cx="1732137" cy="10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8CDAC8-13BB-E43C-A235-4667CC9395F8}"/>
              </a:ext>
            </a:extLst>
          </p:cNvPr>
          <p:cNvSpPr txBox="1"/>
          <p:nvPr/>
        </p:nvSpPr>
        <p:spPr>
          <a:xfrm>
            <a:off x="5424406" y="3244334"/>
            <a:ext cx="134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4114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690" y="6007149"/>
            <a:ext cx="1839310" cy="74140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3A3B84-8803-F280-61D0-6694C941BA76}"/>
              </a:ext>
            </a:extLst>
          </p:cNvPr>
          <p:cNvCxnSpPr>
            <a:cxnSpLocks/>
          </p:cNvCxnSpPr>
          <p:nvPr/>
        </p:nvCxnSpPr>
        <p:spPr>
          <a:xfrm>
            <a:off x="0" y="1032166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0" y="6116598"/>
            <a:ext cx="1573198" cy="741402"/>
            <a:chOff x="46140" y="5848554"/>
            <a:chExt cx="1573198" cy="7313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sdoly.grconf-24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F608546-EEBF-9D7D-C5B5-6C23982086D7}"/>
              </a:ext>
            </a:extLst>
          </p:cNvPr>
          <p:cNvSpPr txBox="1"/>
          <p:nvPr/>
        </p:nvSpPr>
        <p:spPr>
          <a:xfrm>
            <a:off x="4979476" y="367862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5A228B-CC0A-2B98-0D54-531398FD3CF3}"/>
              </a:ext>
            </a:extLst>
          </p:cNvPr>
          <p:cNvSpPr txBox="1"/>
          <p:nvPr/>
        </p:nvSpPr>
        <p:spPr>
          <a:xfrm>
            <a:off x="1766096" y="1934608"/>
            <a:ext cx="392447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Overview</a:t>
            </a:r>
          </a:p>
          <a:p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 and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Analysis</a:t>
            </a:r>
          </a:p>
          <a:p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HWIL Over-The-Air Demo</a:t>
            </a:r>
          </a:p>
          <a:p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5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690" y="6007149"/>
            <a:ext cx="1839310" cy="74140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3A3B84-8803-F280-61D0-6694C941BA76}"/>
              </a:ext>
            </a:extLst>
          </p:cNvPr>
          <p:cNvCxnSpPr>
            <a:cxnSpLocks/>
          </p:cNvCxnSpPr>
          <p:nvPr/>
        </p:nvCxnSpPr>
        <p:spPr>
          <a:xfrm>
            <a:off x="-1" y="919277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-1" y="6073422"/>
            <a:ext cx="1573198" cy="716146"/>
            <a:chOff x="46140" y="5848554"/>
            <a:chExt cx="1573198" cy="7409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86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sdoly.grconf-24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2F9D21-54D7-2B3D-8FA1-E189D9D75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511" y="3803313"/>
            <a:ext cx="8615436" cy="2709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B5ABBD-F457-5F82-5AFA-73484225DCA2}"/>
              </a:ext>
            </a:extLst>
          </p:cNvPr>
          <p:cNvSpPr txBox="1"/>
          <p:nvPr/>
        </p:nvSpPr>
        <p:spPr>
          <a:xfrm>
            <a:off x="4382424" y="222583"/>
            <a:ext cx="3161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System 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D4DD7-26B6-DD24-4529-BECC61EC2F51}"/>
              </a:ext>
            </a:extLst>
          </p:cNvPr>
          <p:cNvSpPr txBox="1"/>
          <p:nvPr/>
        </p:nvSpPr>
        <p:spPr>
          <a:xfrm>
            <a:off x="636635" y="1097459"/>
            <a:ext cx="238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Key Contribution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065E4B-BDE9-B37E-58C5-9CC08890F3AF}"/>
              </a:ext>
            </a:extLst>
          </p:cNvPr>
          <p:cNvSpPr txBox="1"/>
          <p:nvPr/>
        </p:nvSpPr>
        <p:spPr>
          <a:xfrm>
            <a:off x="636635" y="1550844"/>
            <a:ext cx="107692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 a highly flexible real-time FMCW radar system for designing and testing different radar waveforms (e.g., triangular, sawtooth),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Waveform adaptive co-design technique in a single a real-time feedback loop for multi-user networks applications leveraging low-cost SDRs,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Explore the benefits radar waveform optimization, particularly through increasing RMS bandwidth, significantly boosting target detection performance by enhancing range resolution.</a:t>
            </a:r>
          </a:p>
        </p:txBody>
      </p:sp>
    </p:spTree>
    <p:extLst>
      <p:ext uri="{BB962C8B-B14F-4D97-AF65-F5344CB8AC3E}">
        <p14:creationId xmlns:p14="http://schemas.microsoft.com/office/powerpoint/2010/main" val="197216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690" y="6007149"/>
            <a:ext cx="1839310" cy="74140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3A3B84-8803-F280-61D0-6694C941BA76}"/>
              </a:ext>
            </a:extLst>
          </p:cNvPr>
          <p:cNvCxnSpPr>
            <a:cxnSpLocks/>
          </p:cNvCxnSpPr>
          <p:nvPr/>
        </p:nvCxnSpPr>
        <p:spPr>
          <a:xfrm>
            <a:off x="-1" y="919277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79802" y="6007149"/>
            <a:ext cx="1573198" cy="758209"/>
            <a:chOff x="46140" y="5848554"/>
            <a:chExt cx="1573198" cy="7159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6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sdoly.grconf-24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DB5ABBD-F457-5F82-5AFA-73484225DCA2}"/>
              </a:ext>
            </a:extLst>
          </p:cNvPr>
          <p:cNvSpPr txBox="1"/>
          <p:nvPr/>
        </p:nvSpPr>
        <p:spPr>
          <a:xfrm>
            <a:off x="4526844" y="268617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System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F9D21-54D7-2B3D-8FA1-E189D9D75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958" y="2586544"/>
            <a:ext cx="10220387" cy="321395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BFDC4AA-956F-BA3D-FAC4-70D635839BC8}"/>
              </a:ext>
            </a:extLst>
          </p:cNvPr>
          <p:cNvSpPr/>
          <p:nvPr/>
        </p:nvSpPr>
        <p:spPr>
          <a:xfrm>
            <a:off x="1244113" y="2794579"/>
            <a:ext cx="3282731" cy="3212570"/>
          </a:xfrm>
          <a:prstGeom prst="roundRect">
            <a:avLst/>
          </a:prstGeom>
          <a:solidFill>
            <a:schemeClr val="lt1">
              <a:alpha val="15505"/>
            </a:schemeClr>
          </a:solidFill>
          <a:ln w="34925">
            <a:solidFill>
              <a:srgbClr val="C0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3B481A-4457-7B41-D323-F7AE7F5DA7AE}"/>
              </a:ext>
            </a:extLst>
          </p:cNvPr>
          <p:cNvSpPr txBox="1"/>
          <p:nvPr/>
        </p:nvSpPr>
        <p:spPr>
          <a:xfrm>
            <a:off x="1051958" y="1002950"/>
            <a:ext cx="5557078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VCO-based Chirp Design/ Waveform Selection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Spectrum Shaping/ Waveform Optimization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Delay Detection Test</a:t>
            </a:r>
          </a:p>
        </p:txBody>
      </p:sp>
    </p:spTree>
    <p:extLst>
      <p:ext uri="{BB962C8B-B14F-4D97-AF65-F5344CB8AC3E}">
        <p14:creationId xmlns:p14="http://schemas.microsoft.com/office/powerpoint/2010/main" val="5839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690" y="6007149"/>
            <a:ext cx="1839310" cy="74140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3A3B84-8803-F280-61D0-6694C941BA76}"/>
              </a:ext>
            </a:extLst>
          </p:cNvPr>
          <p:cNvCxnSpPr>
            <a:cxnSpLocks/>
          </p:cNvCxnSpPr>
          <p:nvPr/>
        </p:nvCxnSpPr>
        <p:spPr>
          <a:xfrm>
            <a:off x="0" y="896699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79802" y="6007149"/>
            <a:ext cx="1573198" cy="758209"/>
            <a:chOff x="46140" y="5848554"/>
            <a:chExt cx="1573198" cy="7159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6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sdoly.grconf-24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E8AB73B-B4B9-7114-22F6-9086B5C81852}"/>
              </a:ext>
            </a:extLst>
          </p:cNvPr>
          <p:cNvSpPr txBox="1"/>
          <p:nvPr/>
        </p:nvSpPr>
        <p:spPr>
          <a:xfrm>
            <a:off x="4002445" y="237808"/>
            <a:ext cx="3212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Pulsed vs CW Radar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F1858A-29AF-715E-F1CF-95DE01574AF6}"/>
              </a:ext>
            </a:extLst>
          </p:cNvPr>
          <p:cNvSpPr txBox="1"/>
          <p:nvPr/>
        </p:nvSpPr>
        <p:spPr>
          <a:xfrm>
            <a:off x="79802" y="981068"/>
            <a:ext cx="5502374" cy="2480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Most radars use pulsed waveforms</a:t>
            </a:r>
          </a:p>
          <a:p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pulse is repeated each PRI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Switch between transmit and receive modes (T/R modules)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Duty cycles range from .1 to 10%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Longer pulse means more integration (good)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A3D373-B6DD-20D9-58CF-4D21309FD256}"/>
              </a:ext>
            </a:extLst>
          </p:cNvPr>
          <p:cNvGrpSpPr/>
          <p:nvPr/>
        </p:nvGrpSpPr>
        <p:grpSpPr>
          <a:xfrm>
            <a:off x="464558" y="3755497"/>
            <a:ext cx="4686117" cy="543407"/>
            <a:chOff x="990600" y="5791204"/>
            <a:chExt cx="8026820" cy="60378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43BA581-3FE3-47DD-88A4-97D08C4FF276}"/>
                </a:ext>
              </a:extLst>
            </p:cNvPr>
            <p:cNvCxnSpPr/>
            <p:nvPr/>
          </p:nvCxnSpPr>
          <p:spPr bwMode="auto">
            <a:xfrm>
              <a:off x="4267200" y="61722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ADC945-449D-EC41-A3F6-5CFEA431E6E4}"/>
                </a:ext>
              </a:extLst>
            </p:cNvPr>
            <p:cNvSpPr txBox="1"/>
            <p:nvPr/>
          </p:nvSpPr>
          <p:spPr>
            <a:xfrm>
              <a:off x="5460269" y="6019800"/>
              <a:ext cx="777602" cy="3180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6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ABDCCDC-3732-B062-6341-0E839E4831CA}"/>
                </a:ext>
              </a:extLst>
            </p:cNvPr>
            <p:cNvGrpSpPr/>
            <p:nvPr/>
          </p:nvGrpSpPr>
          <p:grpSpPr>
            <a:xfrm>
              <a:off x="990600" y="5791204"/>
              <a:ext cx="8026820" cy="603785"/>
              <a:chOff x="1371600" y="5334000"/>
              <a:chExt cx="8026820" cy="966055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9A94818C-9DEC-8989-1CFC-ED56569683ED}"/>
                  </a:ext>
                </a:extLst>
              </p:cNvPr>
              <p:cNvCxnSpPr/>
              <p:nvPr/>
            </p:nvCxnSpPr>
            <p:spPr bwMode="auto">
              <a:xfrm>
                <a:off x="1371600" y="5791200"/>
                <a:ext cx="73152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D513C7-6AE3-58AE-6B8D-37BC50692B2A}"/>
                  </a:ext>
                </a:extLst>
              </p:cNvPr>
              <p:cNvSpPr txBox="1"/>
              <p:nvPr/>
            </p:nvSpPr>
            <p:spPr>
              <a:xfrm>
                <a:off x="7788846" y="5791199"/>
                <a:ext cx="1609574" cy="508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6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Slow time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AFF6DB8-15B0-9548-F3D8-ACD2E72A833D}"/>
                  </a:ext>
                </a:extLst>
              </p:cNvPr>
              <p:cNvSpPr/>
              <p:nvPr/>
            </p:nvSpPr>
            <p:spPr bwMode="auto">
              <a:xfrm>
                <a:off x="1676400" y="5334000"/>
                <a:ext cx="685800" cy="457200"/>
              </a:xfrm>
              <a:prstGeom prst="rect">
                <a:avLst/>
              </a:prstGeom>
              <a:solidFill>
                <a:srgbClr val="0000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82296" tIns="41148" rIns="82296" bIns="4114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822960"/>
                <a:endParaRPr lang="en-US" sz="126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26F154F-E945-7572-DBFF-C6F21E7AAEE4}"/>
                  </a:ext>
                </a:extLst>
              </p:cNvPr>
              <p:cNvSpPr/>
              <p:nvPr/>
            </p:nvSpPr>
            <p:spPr bwMode="auto">
              <a:xfrm>
                <a:off x="4648200" y="5334000"/>
                <a:ext cx="685800" cy="457200"/>
              </a:xfrm>
              <a:prstGeom prst="rect">
                <a:avLst/>
              </a:prstGeom>
              <a:solidFill>
                <a:srgbClr val="0000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82296" tIns="41148" rIns="82296" bIns="4114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822960"/>
                <a:endParaRPr lang="en-US" sz="126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D53D313-6C77-7A32-6535-A82B97C9C3A8}"/>
                  </a:ext>
                </a:extLst>
              </p:cNvPr>
              <p:cNvSpPr/>
              <p:nvPr/>
            </p:nvSpPr>
            <p:spPr bwMode="auto">
              <a:xfrm>
                <a:off x="7620000" y="5334000"/>
                <a:ext cx="685800" cy="457200"/>
              </a:xfrm>
              <a:prstGeom prst="rect">
                <a:avLst/>
              </a:prstGeom>
              <a:solidFill>
                <a:srgbClr val="0000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82296" tIns="41148" rIns="82296" bIns="4114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822960"/>
                <a:endParaRPr lang="en-US" sz="126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3B245E-93F3-EC2C-CB31-7F9723FC0DA4}"/>
              </a:ext>
            </a:extLst>
          </p:cNvPr>
          <p:cNvGrpSpPr/>
          <p:nvPr/>
        </p:nvGrpSpPr>
        <p:grpSpPr>
          <a:xfrm>
            <a:off x="1653000" y="4499513"/>
            <a:ext cx="2111733" cy="857367"/>
            <a:chOff x="4714794" y="2286000"/>
            <a:chExt cx="2346371" cy="9526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4B14387-2677-FCD4-E5A7-873BCE2B903C}"/>
                </a:ext>
              </a:extLst>
            </p:cNvPr>
            <p:cNvSpPr txBox="1"/>
            <p:nvPr/>
          </p:nvSpPr>
          <p:spPr>
            <a:xfrm>
              <a:off x="6383985" y="2286000"/>
              <a:ext cx="677180" cy="287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80" b="1" dirty="0">
                  <a:latin typeface="Arial" panose="020B0604020202020204" pitchFamily="34" charset="0"/>
                  <a:cs typeface="Arial" panose="020B0604020202020204" pitchFamily="34" charset="0"/>
                </a:rPr>
                <a:t>Target</a:t>
              </a:r>
            </a:p>
          </p:txBody>
        </p:sp>
        <p:sp>
          <p:nvSpPr>
            <p:cNvPr id="41" name="Text Box 4">
              <a:extLst>
                <a:ext uri="{FF2B5EF4-FFF2-40B4-BE49-F238E27FC236}">
                  <a16:creationId xmlns:a16="http://schemas.microsoft.com/office/drawing/2014/main" id="{6DAB1C73-9C55-448F-9EAA-8329FC7E7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794" y="2362200"/>
              <a:ext cx="641558" cy="287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080" dirty="0">
                  <a:latin typeface="Arial" panose="020B0604020202020204" pitchFamily="34" charset="0"/>
                  <a:cs typeface="Arial" panose="020B0604020202020204" pitchFamily="34" charset="0"/>
                </a:rPr>
                <a:t>Radar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E4EA866-00D6-6AEB-2AF2-D9C3DA3B8B7D}"/>
                </a:ext>
              </a:extLst>
            </p:cNvPr>
            <p:cNvGrpSpPr/>
            <p:nvPr/>
          </p:nvGrpSpPr>
          <p:grpSpPr>
            <a:xfrm>
              <a:off x="4724400" y="2667000"/>
              <a:ext cx="226533" cy="571630"/>
              <a:chOff x="6324600" y="3995738"/>
              <a:chExt cx="542925" cy="1370012"/>
            </a:xfrm>
          </p:grpSpPr>
          <p:sp>
            <p:nvSpPr>
              <p:cNvPr id="49" name="Line 162">
                <a:extLst>
                  <a:ext uri="{FF2B5EF4-FFF2-40B4-BE49-F238E27FC236}">
                    <a16:creationId xmlns:a16="http://schemas.microsoft.com/office/drawing/2014/main" id="{596D1DCC-5365-1023-9CB2-F2DA8FA4C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24600" y="4302125"/>
                <a:ext cx="338138" cy="8890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Line 163">
                <a:extLst>
                  <a:ext uri="{FF2B5EF4-FFF2-40B4-BE49-F238E27FC236}">
                    <a16:creationId xmlns:a16="http://schemas.microsoft.com/office/drawing/2014/main" id="{D8EDBC64-6036-F205-F0F9-1511831A0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51625" y="4333875"/>
                <a:ext cx="63500" cy="103187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Line 164">
                <a:extLst>
                  <a:ext uri="{FF2B5EF4-FFF2-40B4-BE49-F238E27FC236}">
                    <a16:creationId xmlns:a16="http://schemas.microsoft.com/office/drawing/2014/main" id="{1C906439-484C-8D45-A4FF-60DB62F72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62738" y="4292600"/>
                <a:ext cx="195262" cy="8890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Line 165">
                <a:extLst>
                  <a:ext uri="{FF2B5EF4-FFF2-40B4-BE49-F238E27FC236}">
                    <a16:creationId xmlns:a16="http://schemas.microsoft.com/office/drawing/2014/main" id="{6A46E5F6-5B74-AE8B-9D51-9C836779B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5738" y="4616450"/>
                <a:ext cx="141287" cy="2286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Line 166">
                <a:extLst>
                  <a:ext uri="{FF2B5EF4-FFF2-40B4-BE49-F238E27FC236}">
                    <a16:creationId xmlns:a16="http://schemas.microsoft.com/office/drawing/2014/main" id="{1CE0E067-F857-1ACA-0C88-4D0E848A8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61125" y="4659313"/>
                <a:ext cx="212725" cy="14446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Line 167">
                <a:extLst>
                  <a:ext uri="{FF2B5EF4-FFF2-40B4-BE49-F238E27FC236}">
                    <a16:creationId xmlns:a16="http://schemas.microsoft.com/office/drawing/2014/main" id="{AA5620E2-E6AE-3EFC-4C93-32452EFBB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2238" y="4808538"/>
                <a:ext cx="228600" cy="3635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Line 168">
                <a:extLst>
                  <a:ext uri="{FF2B5EF4-FFF2-40B4-BE49-F238E27FC236}">
                    <a16:creationId xmlns:a16="http://schemas.microsoft.com/office/drawing/2014/main" id="{9E69ADBB-39F9-8245-7F4E-EA5EBC585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67463" y="4841875"/>
                <a:ext cx="323850" cy="2159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Line 171">
                <a:extLst>
                  <a:ext uri="{FF2B5EF4-FFF2-40B4-BE49-F238E27FC236}">
                    <a16:creationId xmlns:a16="http://schemas.microsoft.com/office/drawing/2014/main" id="{50F545E4-661C-0EC3-A7DF-D2099D601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45250" y="4116388"/>
                <a:ext cx="422275" cy="42068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Line 172">
                <a:extLst>
                  <a:ext uri="{FF2B5EF4-FFF2-40B4-BE49-F238E27FC236}">
                    <a16:creationId xmlns:a16="http://schemas.microsoft.com/office/drawing/2014/main" id="{23C940EC-F9D2-69CC-EC09-7CFE384CA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7200" y="4056063"/>
                <a:ext cx="0" cy="1333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Line 173">
                <a:extLst>
                  <a:ext uri="{FF2B5EF4-FFF2-40B4-BE49-F238E27FC236}">
                    <a16:creationId xmlns:a16="http://schemas.microsoft.com/office/drawing/2014/main" id="{EA2EFAF2-5FC1-E893-1254-9CFD90990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6875" y="4116388"/>
                <a:ext cx="0" cy="1333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Line 174">
                <a:extLst>
                  <a:ext uri="{FF2B5EF4-FFF2-40B4-BE49-F238E27FC236}">
                    <a16:creationId xmlns:a16="http://schemas.microsoft.com/office/drawing/2014/main" id="{E49726A0-5B1C-0DEC-0E63-6F5CAE647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6550" y="4176713"/>
                <a:ext cx="0" cy="1333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Line 175">
                <a:extLst>
                  <a:ext uri="{FF2B5EF4-FFF2-40B4-BE49-F238E27FC236}">
                    <a16:creationId xmlns:a16="http://schemas.microsoft.com/office/drawing/2014/main" id="{B9AEA230-B748-F1AD-0915-6E8AD32E9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6225" y="4237038"/>
                <a:ext cx="0" cy="1333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Line 176">
                <a:extLst>
                  <a:ext uri="{FF2B5EF4-FFF2-40B4-BE49-F238E27FC236}">
                    <a16:creationId xmlns:a16="http://schemas.microsoft.com/office/drawing/2014/main" id="{FEE0BB23-AB5B-CAB9-B429-6EF2CD519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5900" y="4284663"/>
                <a:ext cx="0" cy="1333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Line 177">
                <a:extLst>
                  <a:ext uri="{FF2B5EF4-FFF2-40B4-BE49-F238E27FC236}">
                    <a16:creationId xmlns:a16="http://schemas.microsoft.com/office/drawing/2014/main" id="{EA7FF321-33B3-7809-6326-C4E30213C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5575" y="4357688"/>
                <a:ext cx="0" cy="13176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Line 178">
                <a:extLst>
                  <a:ext uri="{FF2B5EF4-FFF2-40B4-BE49-F238E27FC236}">
                    <a16:creationId xmlns:a16="http://schemas.microsoft.com/office/drawing/2014/main" id="{CA9F4CBC-3149-0B63-AF93-A3E313195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5250" y="4418013"/>
                <a:ext cx="0" cy="13176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Line 179">
                <a:extLst>
                  <a:ext uri="{FF2B5EF4-FFF2-40B4-BE49-F238E27FC236}">
                    <a16:creationId xmlns:a16="http://schemas.microsoft.com/office/drawing/2014/main" id="{03FEC380-76C1-79CC-6F8C-F9BD3D890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67525" y="3995738"/>
                <a:ext cx="0" cy="1333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5D724A0-70CA-F3A3-D0AD-C5A9E394D7BC}"/>
                </a:ext>
              </a:extLst>
            </p:cNvPr>
            <p:cNvGrpSpPr/>
            <p:nvPr/>
          </p:nvGrpSpPr>
          <p:grpSpPr>
            <a:xfrm rot="9671042">
              <a:off x="4905665" y="2791511"/>
              <a:ext cx="338528" cy="235086"/>
              <a:chOff x="8240593" y="4867235"/>
              <a:chExt cx="338528" cy="235086"/>
            </a:xfrm>
          </p:grpSpPr>
          <p:sp>
            <p:nvSpPr>
              <p:cNvPr id="46" name="Arc 7">
                <a:extLst>
                  <a:ext uri="{FF2B5EF4-FFF2-40B4-BE49-F238E27FC236}">
                    <a16:creationId xmlns:a16="http://schemas.microsoft.com/office/drawing/2014/main" id="{60030AF6-258A-CC2E-5051-86D8201820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5372434">
                <a:off x="8399887" y="4923087"/>
                <a:ext cx="164610" cy="193858"/>
              </a:xfrm>
              <a:custGeom>
                <a:avLst/>
                <a:gdLst>
                  <a:gd name="G0" fmla="+- 0 0 0"/>
                  <a:gd name="G1" fmla="+- 20912 0 0"/>
                  <a:gd name="G2" fmla="+- 21600 0 0"/>
                  <a:gd name="T0" fmla="*/ 5407 w 17670"/>
                  <a:gd name="T1" fmla="*/ 0 h 20912"/>
                  <a:gd name="T2" fmla="*/ 17670 w 17670"/>
                  <a:gd name="T3" fmla="*/ 8490 h 20912"/>
                  <a:gd name="T4" fmla="*/ 0 w 17670"/>
                  <a:gd name="T5" fmla="*/ 20912 h 20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70" h="20912" fill="none" extrusionOk="0">
                    <a:moveTo>
                      <a:pt x="5407" y="-1"/>
                    </a:moveTo>
                    <a:cubicBezTo>
                      <a:pt x="10373" y="1283"/>
                      <a:pt x="14720" y="4293"/>
                      <a:pt x="17670" y="8489"/>
                    </a:cubicBezTo>
                  </a:path>
                  <a:path w="17670" h="20912" stroke="0" extrusionOk="0">
                    <a:moveTo>
                      <a:pt x="5407" y="-1"/>
                    </a:moveTo>
                    <a:cubicBezTo>
                      <a:pt x="10373" y="1283"/>
                      <a:pt x="14720" y="4293"/>
                      <a:pt x="17670" y="8489"/>
                    </a:cubicBezTo>
                    <a:lnTo>
                      <a:pt x="0" y="20912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Arc 8">
                <a:extLst>
                  <a:ext uri="{FF2B5EF4-FFF2-40B4-BE49-F238E27FC236}">
                    <a16:creationId xmlns:a16="http://schemas.microsoft.com/office/drawing/2014/main" id="{60F69CF0-1E90-C393-EC15-50B2D8DD01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4601789">
                <a:off x="8311363" y="4903292"/>
                <a:ext cx="192743" cy="193858"/>
              </a:xfrm>
              <a:custGeom>
                <a:avLst/>
                <a:gdLst>
                  <a:gd name="G0" fmla="+- 0 0 0"/>
                  <a:gd name="G1" fmla="+- 20912 0 0"/>
                  <a:gd name="G2" fmla="+- 21600 0 0"/>
                  <a:gd name="T0" fmla="*/ 5407 w 20680"/>
                  <a:gd name="T1" fmla="*/ 0 h 20912"/>
                  <a:gd name="T2" fmla="*/ 20680 w 20680"/>
                  <a:gd name="T3" fmla="*/ 14679 h 20912"/>
                  <a:gd name="T4" fmla="*/ 0 w 20680"/>
                  <a:gd name="T5" fmla="*/ 20912 h 20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80" h="20912" fill="none" extrusionOk="0">
                    <a:moveTo>
                      <a:pt x="5407" y="-1"/>
                    </a:moveTo>
                    <a:cubicBezTo>
                      <a:pt x="12712" y="1888"/>
                      <a:pt x="18503" y="7453"/>
                      <a:pt x="20681" y="14678"/>
                    </a:cubicBezTo>
                  </a:path>
                  <a:path w="20680" h="20912" stroke="0" extrusionOk="0">
                    <a:moveTo>
                      <a:pt x="5407" y="-1"/>
                    </a:moveTo>
                    <a:cubicBezTo>
                      <a:pt x="12712" y="1888"/>
                      <a:pt x="18503" y="7453"/>
                      <a:pt x="20681" y="14678"/>
                    </a:cubicBezTo>
                    <a:lnTo>
                      <a:pt x="0" y="20912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Arc 9">
                <a:extLst>
                  <a:ext uri="{FF2B5EF4-FFF2-40B4-BE49-F238E27FC236}">
                    <a16:creationId xmlns:a16="http://schemas.microsoft.com/office/drawing/2014/main" id="{B0A82585-4420-0224-FDE8-21713717DA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4601789">
                <a:off x="8257255" y="4850573"/>
                <a:ext cx="193342" cy="226665"/>
              </a:xfrm>
              <a:custGeom>
                <a:avLst/>
                <a:gdLst>
                  <a:gd name="G0" fmla="+- 1578 0 0"/>
                  <a:gd name="G1" fmla="+- 21600 0 0"/>
                  <a:gd name="G2" fmla="+- 21600 0 0"/>
                  <a:gd name="T0" fmla="*/ 0 w 22258"/>
                  <a:gd name="T1" fmla="*/ 58 h 21600"/>
                  <a:gd name="T2" fmla="*/ 22258 w 22258"/>
                  <a:gd name="T3" fmla="*/ 15367 h 21600"/>
                  <a:gd name="T4" fmla="*/ 1578 w 2225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258" h="21600" fill="none" extrusionOk="0">
                    <a:moveTo>
                      <a:pt x="-1" y="57"/>
                    </a:moveTo>
                    <a:cubicBezTo>
                      <a:pt x="525" y="19"/>
                      <a:pt x="1051" y="-1"/>
                      <a:pt x="1578" y="-1"/>
                    </a:cubicBezTo>
                    <a:cubicBezTo>
                      <a:pt x="11106" y="-1"/>
                      <a:pt x="19509" y="6243"/>
                      <a:pt x="22259" y="15366"/>
                    </a:cubicBezTo>
                  </a:path>
                  <a:path w="22258" h="21600" stroke="0" extrusionOk="0">
                    <a:moveTo>
                      <a:pt x="-1" y="57"/>
                    </a:moveTo>
                    <a:cubicBezTo>
                      <a:pt x="525" y="19"/>
                      <a:pt x="1051" y="-1"/>
                      <a:pt x="1578" y="-1"/>
                    </a:cubicBezTo>
                    <a:cubicBezTo>
                      <a:pt x="11106" y="-1"/>
                      <a:pt x="19509" y="6243"/>
                      <a:pt x="22259" y="15366"/>
                    </a:cubicBezTo>
                    <a:lnTo>
                      <a:pt x="1578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08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4" name="Picture 106" descr="graygradeintsphere">
              <a:extLst>
                <a:ext uri="{FF2B5EF4-FFF2-40B4-BE49-F238E27FC236}">
                  <a16:creationId xmlns:a16="http://schemas.microsoft.com/office/drawing/2014/main" id="{EC4152B5-E4BD-B792-E097-DBBAE28AD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667000"/>
              <a:ext cx="278670" cy="278670"/>
            </a:xfrm>
            <a:prstGeom prst="rect">
              <a:avLst/>
            </a:prstGeom>
            <a:noFill/>
            <a:effectLst/>
          </p:spPr>
        </p:pic>
        <p:sp>
          <p:nvSpPr>
            <p:cNvPr id="45" name="Curved Left Arrow 44">
              <a:extLst>
                <a:ext uri="{FF2B5EF4-FFF2-40B4-BE49-F238E27FC236}">
                  <a16:creationId xmlns:a16="http://schemas.microsoft.com/office/drawing/2014/main" id="{98E63AE8-468A-2354-FC61-C28155592B7B}"/>
                </a:ext>
              </a:extLst>
            </p:cNvPr>
            <p:cNvSpPr/>
            <p:nvPr/>
          </p:nvSpPr>
          <p:spPr bwMode="auto">
            <a:xfrm rot="21295953">
              <a:off x="5268730" y="2723615"/>
              <a:ext cx="1295400" cy="304800"/>
            </a:xfrm>
            <a:prstGeom prst="curvedLeftArrow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82296" tIns="41148" rIns="82296" bIns="4114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22960"/>
              <a:endParaRPr lang="en-US" sz="126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4B933AB-B92E-077B-5681-DFB5A8558E2A}"/>
              </a:ext>
            </a:extLst>
          </p:cNvPr>
          <p:cNvGrpSpPr/>
          <p:nvPr/>
        </p:nvGrpSpPr>
        <p:grpSpPr>
          <a:xfrm>
            <a:off x="5439870" y="956154"/>
            <a:ext cx="6567910" cy="5375035"/>
            <a:chOff x="5439870" y="956154"/>
            <a:chExt cx="6567910" cy="53750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64295F-B38F-2041-B4BC-65F44A530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0406" y="4100597"/>
              <a:ext cx="4598292" cy="2230592"/>
            </a:xfrm>
            <a:prstGeom prst="rect">
              <a:avLst/>
            </a:prstGeom>
          </p:spPr>
        </p:pic>
        <p:sp>
          <p:nvSpPr>
            <p:cNvPr id="75" name="Content Placeholder 2">
              <a:extLst>
                <a:ext uri="{FF2B5EF4-FFF2-40B4-BE49-F238E27FC236}">
                  <a16:creationId xmlns:a16="http://schemas.microsoft.com/office/drawing/2014/main" id="{91D5917C-FC64-9634-0ECF-5891515A083E}"/>
                </a:ext>
              </a:extLst>
            </p:cNvPr>
            <p:cNvSpPr txBox="1">
              <a:spLocks/>
            </p:cNvSpPr>
            <p:nvPr/>
          </p:nvSpPr>
          <p:spPr>
            <a:xfrm>
              <a:off x="5439870" y="956154"/>
              <a:ext cx="6567910" cy="300508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CW Radar transmits and receives simultaneously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Self interference can potentially be huge</a:t>
              </a:r>
            </a:p>
            <a:p>
              <a:pPr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Can literally blow up front ends</a:t>
              </a:r>
            </a:p>
            <a:p>
              <a:pPr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Typically limited to lower power systems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Historically, often assumed to be pure tone waveform</a:t>
              </a:r>
            </a:p>
            <a:p>
              <a:pPr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No ranging, just detection and Doppler estimation</a:t>
              </a:r>
            </a:p>
            <a:p>
              <a:pPr marL="0" indent="0">
                <a:buNone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Frequency-modulated continuous wave (FMCW)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Provides both range and velocity information</a:t>
              </a:r>
            </a:p>
            <a:p>
              <a:pPr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Complex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12ED98B8-6800-11C2-F566-8B46955B42E2}"/>
              </a:ext>
            </a:extLst>
          </p:cNvPr>
          <p:cNvSpPr txBox="1"/>
          <p:nvPr/>
        </p:nvSpPr>
        <p:spPr>
          <a:xfrm>
            <a:off x="427444" y="4035847"/>
            <a:ext cx="1649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Courtesy: Dan’s lecture</a:t>
            </a:r>
          </a:p>
        </p:txBody>
      </p:sp>
    </p:spTree>
    <p:extLst>
      <p:ext uri="{BB962C8B-B14F-4D97-AF65-F5344CB8AC3E}">
        <p14:creationId xmlns:p14="http://schemas.microsoft.com/office/powerpoint/2010/main" val="10586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89" y="6060863"/>
            <a:ext cx="1614310" cy="74138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3A3B84-8803-F280-61D0-6694C941BA76}"/>
              </a:ext>
            </a:extLst>
          </p:cNvPr>
          <p:cNvCxnSpPr>
            <a:cxnSpLocks/>
          </p:cNvCxnSpPr>
          <p:nvPr/>
        </p:nvCxnSpPr>
        <p:spPr>
          <a:xfrm>
            <a:off x="0" y="1032166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79802" y="6007149"/>
            <a:ext cx="1839310" cy="758209"/>
            <a:chOff x="46140" y="5848554"/>
            <a:chExt cx="1573198" cy="7159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6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sdoly.grconf-24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74E6647-FDFA-A23C-14E8-35FBF210F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738" y="2726863"/>
            <a:ext cx="5829824" cy="3141448"/>
          </a:xfrm>
          <a:prstGeom prst="rect">
            <a:avLst/>
          </a:prstGeom>
        </p:spPr>
      </p:pic>
      <p:pic>
        <p:nvPicPr>
          <p:cNvPr id="7" name="Picture 6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1725292-8C1F-FF72-28BD-A43DEDE1B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5131" y="1106793"/>
            <a:ext cx="5667022" cy="17074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97100A-3293-CEB7-8755-F3FA6B3E5E09}"/>
              </a:ext>
            </a:extLst>
          </p:cNvPr>
          <p:cNvSpPr txBox="1"/>
          <p:nvPr/>
        </p:nvSpPr>
        <p:spPr>
          <a:xfrm>
            <a:off x="302332" y="1122191"/>
            <a:ext cx="2949243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Linear FM  Waveforms 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BB1041-D510-CA61-2F78-968E1F603CA9}"/>
              </a:ext>
            </a:extLst>
          </p:cNvPr>
          <p:cNvSpPr txBox="1"/>
          <p:nvPr/>
        </p:nvSpPr>
        <p:spPr>
          <a:xfrm>
            <a:off x="4242652" y="102301"/>
            <a:ext cx="29492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Radar Waveforms</a:t>
            </a:r>
          </a:p>
          <a:p>
            <a:endParaRPr lang="en-US" sz="7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(Chirp)</a:t>
            </a:r>
            <a:endParaRPr lang="en-US" sz="20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5456F9-61D7-C183-AB00-841F8FC08C0A}"/>
              </a:ext>
            </a:extLst>
          </p:cNvPr>
          <p:cNvGrpSpPr/>
          <p:nvPr/>
        </p:nvGrpSpPr>
        <p:grpSpPr>
          <a:xfrm>
            <a:off x="358616" y="1438603"/>
            <a:ext cx="5556515" cy="711924"/>
            <a:chOff x="-378246" y="772177"/>
            <a:chExt cx="6678275" cy="798448"/>
          </a:xfrm>
        </p:grpSpPr>
        <p:pic>
          <p:nvPicPr>
            <p:cNvPr id="19" name="Picture 18" descr="A black text with a white background&#10;&#10;Description automatically generated">
              <a:extLst>
                <a:ext uri="{FF2B5EF4-FFF2-40B4-BE49-F238E27FC236}">
                  <a16:creationId xmlns:a16="http://schemas.microsoft.com/office/drawing/2014/main" id="{C236F13F-CAEE-E9E8-8BA1-43121FF1A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78246" y="903864"/>
              <a:ext cx="3182466" cy="582158"/>
            </a:xfrm>
            <a:prstGeom prst="rect">
              <a:avLst/>
            </a:prstGeom>
          </p:spPr>
        </p:pic>
        <p:pic>
          <p:nvPicPr>
            <p:cNvPr id="21" name="Picture 20" descr="A math equation with numbers and symbols&#10;&#10;Description automatically generated">
              <a:extLst>
                <a:ext uri="{FF2B5EF4-FFF2-40B4-BE49-F238E27FC236}">
                  <a16:creationId xmlns:a16="http://schemas.microsoft.com/office/drawing/2014/main" id="{5BBB90D3-9B8E-09B6-30D5-5BBF64F5F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55387" y="772177"/>
              <a:ext cx="3544642" cy="79844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242C6CB-5534-06EF-F16A-25094BC823AB}"/>
              </a:ext>
            </a:extLst>
          </p:cNvPr>
          <p:cNvGrpSpPr/>
          <p:nvPr/>
        </p:nvGrpSpPr>
        <p:grpSpPr>
          <a:xfrm>
            <a:off x="806932" y="3503677"/>
            <a:ext cx="5289068" cy="2422075"/>
            <a:chOff x="343234" y="3474690"/>
            <a:chExt cx="5289068" cy="24220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6BA9BD-465E-2ABF-C6A9-A48C3A5E8AA7}"/>
                </a:ext>
              </a:extLst>
            </p:cNvPr>
            <p:cNvSpPr txBox="1"/>
            <p:nvPr/>
          </p:nvSpPr>
          <p:spPr>
            <a:xfrm rot="10800000" flipH="1" flipV="1">
              <a:off x="1658733" y="3474690"/>
              <a:ext cx="2314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Chirp Spectral Cartoon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F45F5C4-6256-48DE-3A14-EFD50256D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3234" y="3909364"/>
              <a:ext cx="2540000" cy="1826149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B32A6B-E6F3-A26C-A4AF-80C6C8A29EA8}"/>
                </a:ext>
              </a:extLst>
            </p:cNvPr>
            <p:cNvGrpSpPr/>
            <p:nvPr/>
          </p:nvGrpSpPr>
          <p:grpSpPr>
            <a:xfrm>
              <a:off x="3124927" y="3958448"/>
              <a:ext cx="2507375" cy="1938317"/>
              <a:chOff x="5085602" y="3813987"/>
              <a:chExt cx="2971800" cy="212961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43D354-F5CA-AD95-A337-71F0420EC120}"/>
                  </a:ext>
                </a:extLst>
              </p:cNvPr>
              <p:cNvSpPr txBox="1"/>
              <p:nvPr/>
            </p:nvSpPr>
            <p:spPr>
              <a:xfrm rot="16200000">
                <a:off x="4866321" y="4349168"/>
                <a:ext cx="1488571" cy="569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6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Power Spectral</a:t>
                </a:r>
              </a:p>
              <a:p>
                <a:pPr algn="ctr"/>
                <a:r>
                  <a:rPr lang="en-US" sz="126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Density (linear)</a:t>
                </a:r>
              </a:p>
            </p:txBody>
          </p:sp>
          <p:pic>
            <p:nvPicPr>
              <p:cNvPr id="31" name="Picture 30" descr="latex-image-1.pdf">
                <a:extLst>
                  <a:ext uri="{FF2B5EF4-FFF2-40B4-BE49-F238E27FC236}">
                    <a16:creationId xmlns:a16="http://schemas.microsoft.com/office/drawing/2014/main" id="{3974332F-F27B-92E6-1DC2-26E1F4026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5600" y="5735771"/>
                <a:ext cx="116140" cy="20782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E5280CE-BD48-2EDB-4C7B-521AE5086F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85602" y="3813987"/>
                <a:ext cx="2971800" cy="19426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551C3C-B982-F7CE-BBF3-79DF17A1254B}"/>
                  </a:ext>
                </a:extLst>
              </p:cNvPr>
              <p:cNvSpPr txBox="1"/>
              <p:nvPr/>
            </p:nvSpPr>
            <p:spPr>
              <a:xfrm>
                <a:off x="6424142" y="5039380"/>
                <a:ext cx="767947" cy="527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6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1260" dirty="0">
                    <a:latin typeface="Arial" panose="020B0604020202020204" pitchFamily="34" charset="0"/>
                    <a:cs typeface="Arial" panose="020B0604020202020204" pitchFamily="34" charset="0"/>
                  </a:rPr>
                  <a:t> = 4</a:t>
                </a:r>
              </a:p>
              <a:p>
                <a:pPr algn="ctr"/>
                <a:r>
                  <a:rPr lang="en-US" sz="126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sz="1260" dirty="0">
                    <a:latin typeface="Arial" panose="020B0604020202020204" pitchFamily="34" charset="0"/>
                    <a:cs typeface="Arial" panose="020B0604020202020204" pitchFamily="34" charset="0"/>
                  </a:rPr>
                  <a:t>= 20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D7AD302-0A99-6C33-73F2-A0AB8B9C82DE}"/>
                  </a:ext>
                </a:extLst>
              </p:cNvPr>
              <p:cNvSpPr txBox="1"/>
              <p:nvPr/>
            </p:nvSpPr>
            <p:spPr>
              <a:xfrm>
                <a:off x="354928" y="2201988"/>
                <a:ext cx="584267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(t) sweeps linearly across a total bandwidth of B (hz) during the pulse duration 𝝉 (sec).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B𝜏 &gt;&gt; 1 then, qualify as pulse compression waveform.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D7AD302-0A99-6C33-73F2-A0AB8B9C8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28" y="2201988"/>
                <a:ext cx="5842671" cy="1323439"/>
              </a:xfrm>
              <a:prstGeom prst="rect">
                <a:avLst/>
              </a:prstGeom>
              <a:blipFill>
                <a:blip r:embed="rId12"/>
                <a:stretch>
                  <a:fillRect l="-433" t="-190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547CD2C8-F87A-EF51-5536-0EA5A88B6755}"/>
              </a:ext>
            </a:extLst>
          </p:cNvPr>
          <p:cNvSpPr txBox="1"/>
          <p:nvPr/>
        </p:nvSpPr>
        <p:spPr>
          <a:xfrm>
            <a:off x="1518429" y="5040831"/>
            <a:ext cx="1776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Courtesy: Dan’s lecture</a:t>
            </a:r>
          </a:p>
        </p:txBody>
      </p:sp>
    </p:spTree>
    <p:extLst>
      <p:ext uri="{BB962C8B-B14F-4D97-AF65-F5344CB8AC3E}">
        <p14:creationId xmlns:p14="http://schemas.microsoft.com/office/powerpoint/2010/main" val="64039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0537" y="1009583"/>
            <a:ext cx="5733879" cy="4580430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Spectral coverage becomes more uniform as pulse duration increases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279B18-74AE-71F9-CC52-77A39BBE7190}"/>
              </a:ext>
            </a:extLst>
          </p:cNvPr>
          <p:cNvGrpSpPr/>
          <p:nvPr/>
        </p:nvGrpSpPr>
        <p:grpSpPr>
          <a:xfrm>
            <a:off x="79802" y="6007149"/>
            <a:ext cx="1573198" cy="758209"/>
            <a:chOff x="46140" y="5848554"/>
            <a:chExt cx="1573198" cy="7159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65E906-7CEC-3F9E-E048-57A041838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F053CF-200B-31D4-3949-9940B3F4D633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6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sdoly.grconf-24</a:t>
              </a:r>
            </a:p>
          </p:txBody>
        </p:sp>
      </p:grpSp>
      <p:pic>
        <p:nvPicPr>
          <p:cNvPr id="11" name="Picture 10" descr="A picture containing circle&#10;&#10;Description automatically generated">
            <a:extLst>
              <a:ext uri="{FF2B5EF4-FFF2-40B4-BE49-F238E27FC236}">
                <a16:creationId xmlns:a16="http://schemas.microsoft.com/office/drawing/2014/main" id="{FAFEFFC5-6EF6-A843-DFEF-5DF0B6EE0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032" y="6040311"/>
            <a:ext cx="1839310" cy="74140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874C19-343A-CDD1-FE58-695D861A17C3}"/>
              </a:ext>
            </a:extLst>
          </p:cNvPr>
          <p:cNvCxnSpPr>
            <a:cxnSpLocks/>
          </p:cNvCxnSpPr>
          <p:nvPr/>
        </p:nvCxnSpPr>
        <p:spPr>
          <a:xfrm>
            <a:off x="-24971" y="885410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C6CE9B-85C7-61D0-22B6-73CF575DAD11}"/>
              </a:ext>
            </a:extLst>
          </p:cNvPr>
          <p:cNvSpPr txBox="1"/>
          <p:nvPr/>
        </p:nvSpPr>
        <p:spPr>
          <a:xfrm>
            <a:off x="982231" y="1675567"/>
            <a:ext cx="6005516" cy="41395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Cell ~ 1/Bandwidth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Cell ~ 1/Aperture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Doppler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Cell ~ 1/Duration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Pulse compression decouple energy and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If B𝜏 &gt;&gt; 1 then, qualify as pulse compression waveform. ( Rayleigh bandwidth B = 1/ 𝜏)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832C1A4-0E53-B98B-1CA9-C8EA072E04DC}"/>
              </a:ext>
            </a:extLst>
          </p:cNvPr>
          <p:cNvGrpSpPr/>
          <p:nvPr/>
        </p:nvGrpSpPr>
        <p:grpSpPr>
          <a:xfrm>
            <a:off x="6304529" y="1875448"/>
            <a:ext cx="5344448" cy="3686340"/>
            <a:chOff x="946633" y="1893012"/>
            <a:chExt cx="6020476" cy="37534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AA6D6E-84DF-2CFF-569C-C4150BEA8380}"/>
                </a:ext>
              </a:extLst>
            </p:cNvPr>
            <p:cNvGrpSpPr/>
            <p:nvPr/>
          </p:nvGrpSpPr>
          <p:grpSpPr>
            <a:xfrm>
              <a:off x="946633" y="1893012"/>
              <a:ext cx="6020476" cy="3631354"/>
              <a:chOff x="6412211" y="1866458"/>
              <a:chExt cx="5227626" cy="329051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6AA31F5-9B5C-0EFF-EAF3-FD9B6821CA57}"/>
                  </a:ext>
                </a:extLst>
              </p:cNvPr>
              <p:cNvGrpSpPr/>
              <p:nvPr/>
            </p:nvGrpSpPr>
            <p:grpSpPr>
              <a:xfrm>
                <a:off x="6412211" y="1866458"/>
                <a:ext cx="5227626" cy="3290519"/>
                <a:chOff x="5809425" y="1939136"/>
                <a:chExt cx="5919715" cy="3736018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5910412" y="1978249"/>
                  <a:ext cx="2442921" cy="1678687"/>
                  <a:chOff x="5257800" y="3810000"/>
                  <a:chExt cx="2971800" cy="2133600"/>
                </a:xfrm>
              </p:grpSpPr>
              <p:sp>
                <p:nvSpPr>
                  <p:cNvPr id="23" name="TextBox 22"/>
                  <p:cNvSpPr txBox="1"/>
                  <p:nvPr/>
                </p:nvSpPr>
                <p:spPr>
                  <a:xfrm rot="16200000">
                    <a:off x="4842711" y="4394773"/>
                    <a:ext cx="1475225" cy="53912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Power Spectral</a:t>
                    </a:r>
                  </a:p>
                  <a:p>
                    <a:pPr algn="ctr"/>
                    <a:r>
                      <a: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Density (linear)</a:t>
                    </a:r>
                  </a:p>
                </p:txBody>
              </p:sp>
              <p:pic>
                <p:nvPicPr>
                  <p:cNvPr id="24" name="Picture 23" descr="latex-image-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05600" y="5735771"/>
                    <a:ext cx="116140" cy="207829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257800" y="3810000"/>
                    <a:ext cx="2971800" cy="1942677"/>
                  </a:xfrm>
                  <a:prstGeom prst="rect">
                    <a:avLst/>
                  </a:prstGeom>
                </p:spPr>
              </p:pic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6437467" y="5039380"/>
                    <a:ext cx="741295" cy="532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</a:t>
                    </a:r>
                    <a:r>
                      <a: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4</a:t>
                    </a:r>
                  </a:p>
                  <a:p>
                    <a:pPr algn="ctr"/>
                    <a:r>
                      <a: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 </a:t>
                    </a:r>
                    <a:r>
                      <a: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 20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9020265" y="1939136"/>
                  <a:ext cx="2594999" cy="1743368"/>
                  <a:chOff x="5403668" y="1828800"/>
                  <a:chExt cx="2978331" cy="2112830"/>
                </a:xfrm>
              </p:grpSpPr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403668" y="1828800"/>
                    <a:ext cx="2978331" cy="1930400"/>
                  </a:xfrm>
                  <a:prstGeom prst="rect">
                    <a:avLst/>
                  </a:prstGeom>
                </p:spPr>
              </p:pic>
              <p:sp>
                <p:nvSpPr>
                  <p:cNvPr id="25" name="TextBox 24"/>
                  <p:cNvSpPr txBox="1"/>
                  <p:nvPr/>
                </p:nvSpPr>
                <p:spPr>
                  <a:xfrm rot="16200000">
                    <a:off x="5147014" y="2431006"/>
                    <a:ext cx="1406665" cy="5086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Power Spectral</a:t>
                    </a:r>
                  </a:p>
                  <a:p>
                    <a:pPr algn="ctr"/>
                    <a:r>
                      <a: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Density (linear)</a:t>
                    </a:r>
                  </a:p>
                </p:txBody>
              </p:sp>
              <p:pic>
                <p:nvPicPr>
                  <p:cNvPr id="29" name="Picture 28" descr="latex-image-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83655" y="3733801"/>
                    <a:ext cx="116140" cy="207829"/>
                  </a:xfrm>
                  <a:prstGeom prst="rect">
                    <a:avLst/>
                  </a:prstGeom>
                </p:spPr>
              </p:pic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6591646" y="3037410"/>
                    <a:ext cx="789049" cy="5079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</a:t>
                    </a:r>
                    <a:r>
                      <a: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4</a:t>
                    </a:r>
                  </a:p>
                  <a:p>
                    <a:pPr algn="ctr"/>
                    <a:r>
                      <a: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 </a:t>
                    </a:r>
                    <a:r>
                      <a: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 100</a:t>
                    </a:r>
                  </a:p>
                </p:txBody>
              </p:sp>
            </p:grpSp>
            <p:pic>
              <p:nvPicPr>
                <p:cNvPr id="35" name="Picture 34" descr="batman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9425" y="3821828"/>
                  <a:ext cx="2781887" cy="1678687"/>
                </a:xfrm>
                <a:prstGeom prst="rect">
                  <a:avLst/>
                </a:prstGeom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 rot="16200000">
                  <a:off x="5678115" y="4354151"/>
                  <a:ext cx="1160687" cy="443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Power Spectral</a:t>
                  </a:r>
                </a:p>
                <a:p>
                  <a:pPr algn="ctr"/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Density (linear)</a:t>
                  </a: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8891829" y="3746603"/>
                  <a:ext cx="2837311" cy="1928551"/>
                  <a:chOff x="5867400" y="4340423"/>
                  <a:chExt cx="2136696" cy="1928551"/>
                </a:xfrm>
              </p:grpSpPr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867400" y="4343400"/>
                    <a:ext cx="2133600" cy="1925574"/>
                  </a:xfrm>
                  <a:prstGeom prst="rect">
                    <a:avLst/>
                  </a:prstGeom>
                </p:spPr>
              </p:pic>
              <p:sp>
                <p:nvSpPr>
                  <p:cNvPr id="14" name="Rectangle 13"/>
                  <p:cNvSpPr/>
                  <p:nvPr/>
                </p:nvSpPr>
                <p:spPr>
                  <a:xfrm>
                    <a:off x="7239000" y="5943600"/>
                    <a:ext cx="765096" cy="25793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dc.wikia.com</a:t>
                    </a: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6324600" y="4340423"/>
                    <a:ext cx="827940" cy="25793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  Am  Batman</a:t>
                    </a:r>
                  </a:p>
                </p:txBody>
              </p:sp>
            </p:grpSp>
          </p:grpSp>
          <p:sp>
            <p:nvSpPr>
              <p:cNvPr id="33" name="TextBox 32"/>
              <p:cNvSpPr txBox="1"/>
              <p:nvPr/>
            </p:nvSpPr>
            <p:spPr>
              <a:xfrm>
                <a:off x="6964540" y="4327428"/>
                <a:ext cx="1260008" cy="482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</a:t>
                </a:r>
              </a:p>
              <a:p>
                <a:pPr algn="ctr"/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= 1000</a:t>
                </a:r>
              </a:p>
            </p:txBody>
          </p:sp>
          <p:pic>
            <p:nvPicPr>
              <p:cNvPr id="32" name="Picture 31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618" y="4547127"/>
                <a:ext cx="222086" cy="179144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022A02-C710-A0E9-AE37-6112F640BE6F}"/>
                </a:ext>
              </a:extLst>
            </p:cNvPr>
            <p:cNvSpPr txBox="1"/>
            <p:nvPr/>
          </p:nvSpPr>
          <p:spPr>
            <a:xfrm>
              <a:off x="1225691" y="5387935"/>
              <a:ext cx="2052380" cy="25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Courtesy: Dan’s lecture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89E2340-DB11-6EA5-5205-D91BF9BFDC2C}"/>
              </a:ext>
            </a:extLst>
          </p:cNvPr>
          <p:cNvSpPr txBox="1"/>
          <p:nvPr/>
        </p:nvSpPr>
        <p:spPr>
          <a:xfrm>
            <a:off x="3828685" y="192307"/>
            <a:ext cx="4690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FM Pulse Compression Chirp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3F2A2B-78CC-A7EC-8E39-82EA15F442FF}"/>
              </a:ext>
            </a:extLst>
          </p:cNvPr>
          <p:cNvSpPr txBox="1"/>
          <p:nvPr/>
        </p:nvSpPr>
        <p:spPr>
          <a:xfrm>
            <a:off x="435897" y="942465"/>
            <a:ext cx="2340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Waveform Design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F0038F-C042-AEE3-1C39-3A8F50EF1FF3}"/>
              </a:ext>
            </a:extLst>
          </p:cNvPr>
          <p:cNvSpPr txBox="1"/>
          <p:nvPr/>
        </p:nvSpPr>
        <p:spPr>
          <a:xfrm>
            <a:off x="509352" y="1374591"/>
            <a:ext cx="557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one free parameter in design of pulse radar -</a:t>
            </a:r>
          </a:p>
        </p:txBody>
      </p:sp>
    </p:spTree>
    <p:extLst>
      <p:ext uri="{BB962C8B-B14F-4D97-AF65-F5344CB8AC3E}">
        <p14:creationId xmlns:p14="http://schemas.microsoft.com/office/powerpoint/2010/main" val="7055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690" y="6007149"/>
            <a:ext cx="1839310" cy="74140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3A3B84-8803-F280-61D0-6694C941BA76}"/>
              </a:ext>
            </a:extLst>
          </p:cNvPr>
          <p:cNvCxnSpPr>
            <a:cxnSpLocks/>
          </p:cNvCxnSpPr>
          <p:nvPr/>
        </p:nvCxnSpPr>
        <p:spPr>
          <a:xfrm>
            <a:off x="-1" y="919277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79802" y="6007149"/>
            <a:ext cx="1573198" cy="774565"/>
            <a:chOff x="46140" y="5848554"/>
            <a:chExt cx="1573198" cy="7313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cs typeface="Arial" panose="020B0604020202020204" pitchFamily="34" charset="0"/>
                </a:rPr>
                <a:t>sdoly.grconf-24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2F9D21-54D7-2B3D-8FA1-E189D9D75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" y="2815112"/>
            <a:ext cx="10220387" cy="3213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B5ABBD-F457-5F82-5AFA-73484225DCA2}"/>
              </a:ext>
            </a:extLst>
          </p:cNvPr>
          <p:cNvSpPr txBox="1"/>
          <p:nvPr/>
        </p:nvSpPr>
        <p:spPr>
          <a:xfrm>
            <a:off x="4790028" y="282160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System Design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BFDC4AA-956F-BA3D-FAC4-70D635839BC8}"/>
              </a:ext>
            </a:extLst>
          </p:cNvPr>
          <p:cNvSpPr/>
          <p:nvPr/>
        </p:nvSpPr>
        <p:spPr>
          <a:xfrm>
            <a:off x="4288991" y="3341509"/>
            <a:ext cx="3267942" cy="2854699"/>
          </a:xfrm>
          <a:prstGeom prst="roundRect">
            <a:avLst/>
          </a:prstGeom>
          <a:solidFill>
            <a:schemeClr val="lt1">
              <a:alpha val="15505"/>
            </a:schemeClr>
          </a:solidFill>
          <a:ln w="34925">
            <a:solidFill>
              <a:srgbClr val="0070C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0D015-C1F5-58E2-9EDE-7C62F136CC6C}"/>
              </a:ext>
            </a:extLst>
          </p:cNvPr>
          <p:cNvSpPr txBox="1"/>
          <p:nvPr/>
        </p:nvSpPr>
        <p:spPr>
          <a:xfrm>
            <a:off x="866401" y="1038414"/>
            <a:ext cx="55570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Radar Design/ Waveform Selection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 Shaping/ Waveform Optimization</a:t>
            </a:r>
          </a:p>
          <a:p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Delay Detection Test</a:t>
            </a:r>
          </a:p>
        </p:txBody>
      </p:sp>
    </p:spTree>
    <p:extLst>
      <p:ext uri="{BB962C8B-B14F-4D97-AF65-F5344CB8AC3E}">
        <p14:creationId xmlns:p14="http://schemas.microsoft.com/office/powerpoint/2010/main" val="341037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07CF88C-AF48-B062-D503-1F04259D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690" y="6007149"/>
            <a:ext cx="1839310" cy="74140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3A3B84-8803-F280-61D0-6694C941BA76}"/>
              </a:ext>
            </a:extLst>
          </p:cNvPr>
          <p:cNvCxnSpPr>
            <a:cxnSpLocks/>
          </p:cNvCxnSpPr>
          <p:nvPr/>
        </p:nvCxnSpPr>
        <p:spPr>
          <a:xfrm>
            <a:off x="0" y="1022627"/>
            <a:ext cx="12192000" cy="0"/>
          </a:xfrm>
          <a:prstGeom prst="line">
            <a:avLst/>
          </a:prstGeom>
          <a:ln w="3492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7AEA6-03B6-02EC-6E05-4E671F686D76}"/>
              </a:ext>
            </a:extLst>
          </p:cNvPr>
          <p:cNvGrpSpPr/>
          <p:nvPr/>
        </p:nvGrpSpPr>
        <p:grpSpPr>
          <a:xfrm>
            <a:off x="12189" y="6099791"/>
            <a:ext cx="1573198" cy="758209"/>
            <a:chOff x="46140" y="5848554"/>
            <a:chExt cx="1573198" cy="7159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F57E1-0519-DF47-C65A-76A9A09D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0" y="5848554"/>
              <a:ext cx="1573198" cy="5855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F2348-21C5-0C7C-BC5C-98EB28693E9D}"/>
                </a:ext>
              </a:extLst>
            </p:cNvPr>
            <p:cNvSpPr txBox="1"/>
            <p:nvPr/>
          </p:nvSpPr>
          <p:spPr>
            <a:xfrm>
              <a:off x="92826" y="6302933"/>
              <a:ext cx="1479826" cy="26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sdoly.grconf-24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8763861-2075-C08F-C770-7CFCADC59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296" y="4115711"/>
            <a:ext cx="3465690" cy="1865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6AF100-EC43-79D5-0D29-CB9ECEE13F4C}"/>
              </a:ext>
            </a:extLst>
          </p:cNvPr>
          <p:cNvSpPr txBox="1"/>
          <p:nvPr/>
        </p:nvSpPr>
        <p:spPr>
          <a:xfrm>
            <a:off x="4214191" y="115247"/>
            <a:ext cx="3101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RF Convergence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(Background)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44233F-8D52-37D5-45D5-019D06D2C084}"/>
              </a:ext>
            </a:extLst>
          </p:cNvPr>
          <p:cNvSpPr txBox="1"/>
          <p:nvPr/>
        </p:nvSpPr>
        <p:spPr>
          <a:xfrm>
            <a:off x="1585387" y="6396073"/>
            <a:ext cx="77894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nnai MN" pitchFamily="2" charset="77"/>
                <a:cs typeface="Arial" panose="020B0604020202020204" pitchFamily="34" charset="0"/>
              </a:rPr>
              <a:t>1</a:t>
            </a:r>
            <a:r>
              <a:rPr lang="en-US" sz="1050" b="1" i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nnai MN" pitchFamily="2" charset="77"/>
                <a:cs typeface="Arial" panose="020B0604020202020204" pitchFamily="34" charset="0"/>
              </a:rPr>
              <a:t>S. Doly, A. R. Chiriyath, H. Mittelmann, D. Bliss, and S. Ragi, “Waveform codesign for radar-communications spectral coexistence via dynamic programming,” IEEE Transactions on Aerospace and Electronic Systems, 2022</a:t>
            </a:r>
            <a:endParaRPr lang="en-US" sz="105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nnai MN" pitchFamily="2" charset="7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E0A9F-1B99-1E03-BB51-945CC5823B36}"/>
              </a:ext>
            </a:extLst>
          </p:cNvPr>
          <p:cNvSpPr txBox="1"/>
          <p:nvPr/>
        </p:nvSpPr>
        <p:spPr>
          <a:xfrm>
            <a:off x="1037272" y="1732726"/>
            <a:ext cx="6992976" cy="2345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Waveform Co-design Approach </a:t>
            </a:r>
          </a:p>
          <a:p>
            <a:endParaRPr lang="en-US" sz="12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pose waveform design problem as--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partially observable Markov decision process (POMDP</a:t>
            </a:r>
            <a:r>
              <a:rPr lang="en-US" sz="1400" i="0" u="none" strike="noStrike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)1.</a:t>
            </a:r>
            <a:r>
              <a:rPr lang="en-US" sz="1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ynamic programming approaches.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ominal belief-state optimization (NBO),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andom sampling-multipath hypothesis propagation (RS-MHP)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Heterogeneous and large network we can consider Dec-POMDP.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4501A6-90D3-19C8-FC9B-AE129E5892F1}"/>
              </a:ext>
            </a:extLst>
          </p:cNvPr>
          <p:cNvGrpSpPr/>
          <p:nvPr/>
        </p:nvGrpSpPr>
        <p:grpSpPr>
          <a:xfrm>
            <a:off x="7738515" y="3238151"/>
            <a:ext cx="3602994" cy="2893160"/>
            <a:chOff x="7466918" y="2755942"/>
            <a:chExt cx="4107475" cy="324629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0CFD676-EBDF-5995-C2E9-DD57325F0F1C}"/>
                </a:ext>
              </a:extLst>
            </p:cNvPr>
            <p:cNvGrpSpPr/>
            <p:nvPr/>
          </p:nvGrpSpPr>
          <p:grpSpPr>
            <a:xfrm>
              <a:off x="7466918" y="3402934"/>
              <a:ext cx="4107475" cy="2599304"/>
              <a:chOff x="7132449" y="2215301"/>
              <a:chExt cx="4008374" cy="3194542"/>
            </a:xfrm>
            <a:noFill/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7F43383-421C-5C18-8BD0-3C76BD3A2B9A}"/>
                  </a:ext>
                </a:extLst>
              </p:cNvPr>
              <p:cNvGrpSpPr/>
              <p:nvPr/>
            </p:nvGrpSpPr>
            <p:grpSpPr>
              <a:xfrm>
                <a:off x="7132449" y="2215301"/>
                <a:ext cx="3581285" cy="3194542"/>
                <a:chOff x="5548352" y="457200"/>
                <a:chExt cx="5066174" cy="4393754"/>
              </a:xfrm>
              <a:grpFill/>
            </p:grpSpPr>
            <p:graphicFrame>
              <p:nvGraphicFramePr>
                <p:cNvPr id="18" name="Diagram 17">
                  <a:extLst>
                    <a:ext uri="{FF2B5EF4-FFF2-40B4-BE49-F238E27FC236}">
                      <a16:creationId xmlns:a16="http://schemas.microsoft.com/office/drawing/2014/main" id="{7F916E7E-EBF9-E2C4-CF03-83DB453D8ED1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955440830"/>
                    </p:ext>
                  </p:extLst>
                </p:nvPr>
              </p:nvGraphicFramePr>
              <p:xfrm>
                <a:off x="5692273" y="457200"/>
                <a:ext cx="4922253" cy="4393754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6" r:lo="rId7" r:qs="rId8" r:cs="rId9"/>
                </a:graphicData>
              </a:graphic>
            </p:graphicFrame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F36C671-49CD-7684-44DC-CB6C81589DEE}"/>
                    </a:ext>
                  </a:extLst>
                </p:cNvPr>
                <p:cNvSpPr txBox="1"/>
                <p:nvPr/>
              </p:nvSpPr>
              <p:spPr>
                <a:xfrm>
                  <a:off x="7394585" y="2462385"/>
                  <a:ext cx="1029458" cy="70234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Learn </a:t>
                  </a:r>
                </a:p>
                <a:p>
                  <a:r>
                    <a:rPr lang="en-US" sz="10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&amp; decide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25ABEA9-5880-449F-C470-C330A0BD68A1}"/>
                    </a:ext>
                  </a:extLst>
                </p:cNvPr>
                <p:cNvSpPr txBox="1"/>
                <p:nvPr/>
              </p:nvSpPr>
              <p:spPr>
                <a:xfrm>
                  <a:off x="5548352" y="3640100"/>
                  <a:ext cx="1530496" cy="70234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Measurement </a:t>
                  </a:r>
                </a:p>
                <a:p>
                  <a:r>
                    <a:rPr lang="en-US" sz="10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of the system</a:t>
                  </a: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16FE1C-A7C0-1C73-EC60-6316EDDEE19A}"/>
                  </a:ext>
                </a:extLst>
              </p:cNvPr>
              <p:cNvSpPr txBox="1"/>
              <p:nvPr/>
            </p:nvSpPr>
            <p:spPr>
              <a:xfrm>
                <a:off x="10001814" y="4406718"/>
                <a:ext cx="1139009" cy="52956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Radar return+ comms sig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2F4CC3-3FF3-9012-81E9-7C8A03EE4E8E}"/>
                  </a:ext>
                </a:extLst>
              </p:cNvPr>
              <p:cNvSpPr txBox="1"/>
              <p:nvPr/>
            </p:nvSpPr>
            <p:spPr>
              <a:xfrm>
                <a:off x="9701618" y="2381086"/>
                <a:ext cx="932653" cy="51064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Transmitted</a:t>
                </a:r>
              </a:p>
              <a:p>
                <a:r>
                  <a:rPr lang="en-US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waveform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036E7A-1C12-66A9-701A-738CFC87F28A}"/>
                  </a:ext>
                </a:extLst>
              </p:cNvPr>
              <p:cNvSpPr txBox="1"/>
              <p:nvPr/>
            </p:nvSpPr>
            <p:spPr>
              <a:xfrm>
                <a:off x="7296366" y="2676934"/>
                <a:ext cx="882594" cy="52956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Waveform </a:t>
                </a:r>
              </a:p>
              <a:p>
                <a:r>
                  <a:rPr 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selected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4E9C85-F725-6F20-21C4-B71104E654C1}"/>
                </a:ext>
              </a:extLst>
            </p:cNvPr>
            <p:cNvSpPr txBox="1"/>
            <p:nvPr/>
          </p:nvSpPr>
          <p:spPr>
            <a:xfrm>
              <a:off x="8048292" y="2755942"/>
              <a:ext cx="3300035" cy="5870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400" b="1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elationship between an agent and its environment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 descr="2003-allochrt.pdf">
            <a:extLst>
              <a:ext uri="{FF2B5EF4-FFF2-40B4-BE49-F238E27FC236}">
                <a16:creationId xmlns:a16="http://schemas.microsoft.com/office/drawing/2014/main" id="{A32E523E-834E-FAE2-EF7A-E555E5CE42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64" y="1421144"/>
            <a:ext cx="3465690" cy="16312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ED7C834-AC03-62C7-3523-ED9F916A4B62}"/>
              </a:ext>
            </a:extLst>
          </p:cNvPr>
          <p:cNvSpPr txBox="1"/>
          <p:nvPr/>
        </p:nvSpPr>
        <p:spPr>
          <a:xfrm>
            <a:off x="8380389" y="1031785"/>
            <a:ext cx="2535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FCC Allocation Chart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6ED610-CE4C-3ED3-8309-85B7E2D06181}"/>
              </a:ext>
            </a:extLst>
          </p:cNvPr>
          <p:cNvSpPr txBox="1"/>
          <p:nvPr/>
        </p:nvSpPr>
        <p:spPr>
          <a:xfrm>
            <a:off x="10300473" y="2891936"/>
            <a:ext cx="13837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Courtesy: Dan’s lecture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C99138-8335-9E79-6FB7-D28260DF1F8C}"/>
              </a:ext>
            </a:extLst>
          </p:cNvPr>
          <p:cNvSpPr txBox="1"/>
          <p:nvPr/>
        </p:nvSpPr>
        <p:spPr>
          <a:xfrm>
            <a:off x="1159264" y="5915243"/>
            <a:ext cx="1781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Multi-access scenario</a:t>
            </a:r>
            <a:endParaRPr lang="en-US" sz="1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B0095B-05AC-EC92-A407-42D31CDB1AA9}"/>
              </a:ext>
            </a:extLst>
          </p:cNvPr>
          <p:cNvSpPr txBox="1"/>
          <p:nvPr/>
        </p:nvSpPr>
        <p:spPr>
          <a:xfrm>
            <a:off x="359027" y="1190730"/>
            <a:ext cx="72363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Goal :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Optimization of Linear Frequency Modulation (LFM) chirp waveforms for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optimal jt. performance.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7F4EC0-D3AB-5E09-F8BA-FE4B642F9A60}"/>
              </a:ext>
            </a:extLst>
          </p:cNvPr>
          <p:cNvSpPr txBox="1"/>
          <p:nvPr/>
        </p:nvSpPr>
        <p:spPr>
          <a:xfrm>
            <a:off x="4483825" y="4216496"/>
            <a:ext cx="3127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Motivations /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Spectrum Sharing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Resource Efficiency 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Reduced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Next-Gen Wireless</a:t>
            </a:r>
          </a:p>
        </p:txBody>
      </p:sp>
    </p:spTree>
    <p:extLst>
      <p:ext uri="{BB962C8B-B14F-4D97-AF65-F5344CB8AC3E}">
        <p14:creationId xmlns:p14="http://schemas.microsoft.com/office/powerpoint/2010/main" val="2424956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13967</TotalTime>
  <Words>1275</Words>
  <Application>Microsoft Macintosh PowerPoint</Application>
  <PresentationFormat>Widescreen</PresentationFormat>
  <Paragraphs>361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-webkit-standard</vt:lpstr>
      <vt:lpstr>Aptos</vt:lpstr>
      <vt:lpstr>Aptos Display</vt:lpstr>
      <vt:lpstr>Arial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Pulse Compression Stretch Processing – Cheap Chirp Trick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Shammi A. Doly (Student)</dc:creator>
  <cp:lastModifiedBy>Shammi A. Doly (Student)</cp:lastModifiedBy>
  <cp:revision>256</cp:revision>
  <dcterms:created xsi:type="dcterms:W3CDTF">2024-09-08T21:45:44Z</dcterms:created>
  <dcterms:modified xsi:type="dcterms:W3CDTF">2024-09-18T15:23:41Z</dcterms:modified>
</cp:coreProperties>
</file>