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theme/theme6.xml" ContentType="application/vnd.openxmlformats-officedocument.theme+xml"/>
  <Override PartName="/ppt/slideLayouts/slideLayout4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1A9_111A7EC2.xml" ContentType="application/vnd.ms-powerpoint.comments+xml"/>
  <Override PartName="/ppt/notesSlides/notesSlide26.xml" ContentType="application/vnd.openxmlformats-officedocument.presentationml.notesSlide+xml"/>
  <Override PartName="/ppt/comments/modernComment_1A7_D6EA7A24.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1A8_6677F0.xml" ContentType="application/vnd.ms-powerpoint.comments+xml"/>
  <Override PartName="/ppt/notesSlides/notesSlide29.xml" ContentType="application/vnd.openxmlformats-officedocument.presentationml.notesSlide+xml"/>
  <Override PartName="/ppt/comments/modernComment_1C8_65E75314.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14" r:id="rId5"/>
    <p:sldMasterId id="2147483726" r:id="rId6"/>
    <p:sldMasterId id="2147483730" r:id="rId7"/>
    <p:sldMasterId id="2147483737" r:id="rId8"/>
    <p:sldMasterId id="2147483739" r:id="rId9"/>
    <p:sldMasterId id="2147483741" r:id="rId10"/>
  </p:sldMasterIdLst>
  <p:notesMasterIdLst>
    <p:notesMasterId r:id="rId75"/>
  </p:notesMasterIdLst>
  <p:handoutMasterIdLst>
    <p:handoutMasterId r:id="rId76"/>
  </p:handoutMasterIdLst>
  <p:sldIdLst>
    <p:sldId id="268" r:id="rId11"/>
    <p:sldId id="416" r:id="rId12"/>
    <p:sldId id="505" r:id="rId13"/>
    <p:sldId id="489" r:id="rId14"/>
    <p:sldId id="506" r:id="rId15"/>
    <p:sldId id="507" r:id="rId16"/>
    <p:sldId id="491" r:id="rId17"/>
    <p:sldId id="393" r:id="rId18"/>
    <p:sldId id="371" r:id="rId19"/>
    <p:sldId id="508" r:id="rId20"/>
    <p:sldId id="509" r:id="rId21"/>
    <p:sldId id="381" r:id="rId22"/>
    <p:sldId id="415" r:id="rId23"/>
    <p:sldId id="510" r:id="rId24"/>
    <p:sldId id="511" r:id="rId25"/>
    <p:sldId id="429" r:id="rId26"/>
    <p:sldId id="428" r:id="rId27"/>
    <p:sldId id="431" r:id="rId28"/>
    <p:sldId id="435" r:id="rId29"/>
    <p:sldId id="512" r:id="rId30"/>
    <p:sldId id="513" r:id="rId31"/>
    <p:sldId id="445" r:id="rId32"/>
    <p:sldId id="449" r:id="rId33"/>
    <p:sldId id="466" r:id="rId34"/>
    <p:sldId id="467" r:id="rId35"/>
    <p:sldId id="446" r:id="rId36"/>
    <p:sldId id="450" r:id="rId37"/>
    <p:sldId id="468" r:id="rId38"/>
    <p:sldId id="447" r:id="rId39"/>
    <p:sldId id="514" r:id="rId40"/>
    <p:sldId id="515" r:id="rId41"/>
    <p:sldId id="469" r:id="rId42"/>
    <p:sldId id="465" r:id="rId43"/>
    <p:sldId id="403" r:id="rId44"/>
    <p:sldId id="280" r:id="rId45"/>
    <p:sldId id="430" r:id="rId46"/>
    <p:sldId id="473" r:id="rId47"/>
    <p:sldId id="474" r:id="rId48"/>
    <p:sldId id="475" r:id="rId49"/>
    <p:sldId id="476" r:id="rId50"/>
    <p:sldId id="477" r:id="rId51"/>
    <p:sldId id="478" r:id="rId52"/>
    <p:sldId id="479" r:id="rId53"/>
    <p:sldId id="480" r:id="rId54"/>
    <p:sldId id="471" r:id="rId55"/>
    <p:sldId id="481" r:id="rId56"/>
    <p:sldId id="482" r:id="rId57"/>
    <p:sldId id="483" r:id="rId58"/>
    <p:sldId id="487" r:id="rId59"/>
    <p:sldId id="488" r:id="rId60"/>
    <p:sldId id="484" r:id="rId61"/>
    <p:sldId id="485" r:id="rId62"/>
    <p:sldId id="486" r:id="rId63"/>
    <p:sldId id="464" r:id="rId64"/>
    <p:sldId id="437" r:id="rId65"/>
    <p:sldId id="455" r:id="rId66"/>
    <p:sldId id="454" r:id="rId67"/>
    <p:sldId id="453" r:id="rId68"/>
    <p:sldId id="460" r:id="rId69"/>
    <p:sldId id="425" r:id="rId70"/>
    <p:sldId id="423" r:id="rId71"/>
    <p:sldId id="463" r:id="rId72"/>
    <p:sldId id="424" r:id="rId73"/>
    <p:sldId id="456" r:id="rId7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187972ED-F602-4C03-A0F1-75560BC0529B}">
          <p14:sldIdLst>
            <p14:sldId id="268"/>
            <p14:sldId id="416"/>
            <p14:sldId id="505"/>
            <p14:sldId id="489"/>
            <p14:sldId id="506"/>
            <p14:sldId id="507"/>
            <p14:sldId id="491"/>
            <p14:sldId id="393"/>
            <p14:sldId id="371"/>
            <p14:sldId id="508"/>
            <p14:sldId id="509"/>
            <p14:sldId id="381"/>
            <p14:sldId id="415"/>
            <p14:sldId id="510"/>
            <p14:sldId id="511"/>
            <p14:sldId id="429"/>
            <p14:sldId id="428"/>
            <p14:sldId id="431"/>
            <p14:sldId id="435"/>
            <p14:sldId id="512"/>
            <p14:sldId id="513"/>
            <p14:sldId id="445"/>
            <p14:sldId id="449"/>
            <p14:sldId id="466"/>
            <p14:sldId id="467"/>
            <p14:sldId id="446"/>
            <p14:sldId id="450"/>
            <p14:sldId id="468"/>
            <p14:sldId id="447"/>
            <p14:sldId id="514"/>
            <p14:sldId id="515"/>
            <p14:sldId id="469"/>
            <p14:sldId id="465"/>
            <p14:sldId id="403"/>
            <p14:sldId id="280"/>
            <p14:sldId id="430"/>
            <p14:sldId id="473"/>
            <p14:sldId id="474"/>
            <p14:sldId id="475"/>
            <p14:sldId id="476"/>
            <p14:sldId id="477"/>
            <p14:sldId id="478"/>
            <p14:sldId id="479"/>
            <p14:sldId id="480"/>
            <p14:sldId id="471"/>
            <p14:sldId id="481"/>
            <p14:sldId id="482"/>
            <p14:sldId id="483"/>
            <p14:sldId id="487"/>
            <p14:sldId id="488"/>
            <p14:sldId id="484"/>
            <p14:sldId id="485"/>
            <p14:sldId id="486"/>
          </p14:sldIdLst>
        </p14:section>
        <p14:section name="Trash" id="{5D95159C-34C9-5C4F-A98C-41AF837E630A}">
          <p14:sldIdLst>
            <p14:sldId id="464"/>
            <p14:sldId id="437"/>
            <p14:sldId id="455"/>
            <p14:sldId id="454"/>
            <p14:sldId id="453"/>
            <p14:sldId id="460"/>
            <p14:sldId id="425"/>
            <p14:sldId id="423"/>
            <p14:sldId id="463"/>
            <p14:sldId id="424"/>
            <p14:sldId id="456"/>
          </p14:sldIdLst>
        </p14:section>
      </p14:sectionLst>
    </p:ext>
    <p:ext uri="{EFAFB233-063F-42B5-8137-9DF3F51BA10A}">
      <p15:sldGuideLst xmlns:p15="http://schemas.microsoft.com/office/powerpoint/2012/main">
        <p15:guide id="1" pos="3840" userDrawn="1">
          <p15:clr>
            <a:srgbClr val="A4A3A4"/>
          </p15:clr>
        </p15:guide>
        <p15:guide id="2" pos="1413" userDrawn="1">
          <p15:clr>
            <a:srgbClr val="A4A3A4"/>
          </p15:clr>
        </p15:guide>
        <p15:guide id="3" pos="3409" userDrawn="1">
          <p15:clr>
            <a:srgbClr val="A4A3A4"/>
          </p15:clr>
        </p15:guide>
        <p15:guide id="4" orient="horz" pos="218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01270D1D-EBEF-ADF3-D9FC-46EBE7C9B0A7}" name="Catherine Mertens" initials="CM" userId="S::catherine.mertens@student.kuleuven.be::fcf104ea-33f0-459b-b4af-533bacfe26bd" providerId="AD"/>
  <p188:author id="{81F36DDB-642E-70B6-923D-9F9592EF0A5C}" name="Marie Mertens" initials="MM" userId="S::marie.mertens@kuleuven.be::a6d3f9dc-e5f7-412f-9566-c8e6180dd77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4D5D"/>
    <a:srgbClr val="000000"/>
    <a:srgbClr val="CCDBE4"/>
    <a:srgbClr val="E7EEF2"/>
    <a:srgbClr val="FFFFFF"/>
    <a:srgbClr val="FF6600"/>
    <a:srgbClr val="FFFDB9"/>
    <a:srgbClr val="E9F4FB"/>
    <a:srgbClr val="9DBCCD"/>
    <a:srgbClr val="EEF3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9AAD72-7518-A18F-5C82-1D425B0E195C}" v="157" dt="2025-09-05T16:37:11.3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Stijl, thema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202B0CA-FC54-4496-8BCA-5EF66A818D29}" styleName="Stijl, donker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119" autoAdjust="0"/>
    <p:restoredTop sz="91497" autoAdjust="0"/>
  </p:normalViewPr>
  <p:slideViewPr>
    <p:cSldViewPr snapToGrid="0" snapToObjects="1">
      <p:cViewPr varScale="1">
        <p:scale>
          <a:sx n="65" d="100"/>
          <a:sy n="65" d="100"/>
        </p:scale>
        <p:origin x="208" y="1312"/>
      </p:cViewPr>
      <p:guideLst>
        <p:guide pos="3840"/>
        <p:guide pos="1413"/>
        <p:guide pos="3409"/>
        <p:guide orient="horz" pos="2183"/>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1.xml"/><Relationship Id="rId82" Type="http://schemas.microsoft.com/office/2018/10/relationships/authors" Target="author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handoutMaster" Target="handoutMasters/handoutMaster1.xml"/><Relationship Id="rId7" Type="http://schemas.openxmlformats.org/officeDocument/2006/relationships/slideMaster" Target="slideMasters/slideMaster4.xml"/><Relationship Id="rId71" Type="http://schemas.openxmlformats.org/officeDocument/2006/relationships/slide" Target="slides/slide61.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s>
</file>

<file path=ppt/comments/modernComment_1A7_D6EA7A24.xml><?xml version="1.0" encoding="utf-8"?>
<p188:cmLst xmlns:a="http://schemas.openxmlformats.org/drawingml/2006/main" xmlns:r="http://schemas.openxmlformats.org/officeDocument/2006/relationships" xmlns:p188="http://schemas.microsoft.com/office/powerpoint/2018/8/main">
  <p188:cm id="{31AE6F04-D9A5-48FA-BE62-A5024F4BC04A}" authorId="{81F36DDB-642E-70B6-923D-9F9592EF0A5C}" created="2025-06-20T11:28:06.319">
    <ac:deMkLst xmlns:ac="http://schemas.microsoft.com/office/drawing/2013/main/command">
      <pc:docMk xmlns:pc="http://schemas.microsoft.com/office/powerpoint/2013/main/command"/>
      <pc:sldMk xmlns:pc="http://schemas.microsoft.com/office/powerpoint/2013/main/command" cId="3605690916" sldId="423"/>
      <ac:picMk id="10" creationId="{4CCAF86D-D82C-79A8-4299-B644D3EBFFCD}"/>
    </ac:deMkLst>
    <p188:txBody>
      <a:bodyPr/>
      <a:lstStyle/>
      <a:p>
        <a:r>
          <a:rPr lang="en-US"/>
          <a:t>dit is moeiljk te lezen, is dat oke?</a:t>
        </a:r>
      </a:p>
    </p188:txBody>
  </p188:cm>
  <p188:cm id="{C541EA3A-C075-4149-B5ED-6635F2A35395}" authorId="{81F36DDB-642E-70B6-923D-9F9592EF0A5C}" created="2025-06-20T11:29:03.915">
    <ac:txMkLst xmlns:ac="http://schemas.microsoft.com/office/drawing/2013/main/command">
      <pc:docMk xmlns:pc="http://schemas.microsoft.com/office/powerpoint/2013/main/command"/>
      <pc:sldMk xmlns:pc="http://schemas.microsoft.com/office/powerpoint/2013/main/command" cId="3605690916" sldId="423"/>
      <ac:spMk id="6" creationId="{1AC0A773-4A52-C375-E044-61502728BC94}"/>
      <ac:txMk cp="0" len="11">
        <ac:context len="132" hash="2269264346"/>
      </ac:txMk>
    </ac:txMkLst>
    <p188:pos x="1500909" y="269393"/>
    <p188:txBody>
      <a:bodyPr/>
      <a:lstStyle/>
      <a:p>
        <a:r>
          <a:rPr lang="en-US"/>
          <a:t>je kan die bullets door plusjes vervangen ofzo om aan te geven dat het nuttig is? Als je downsides hebt, kan je die misschien ook aangeven, en aangeven waarom die minder belangrijk zijn dan de pros? (alhoewel ik nu niet denk dat je hierin inzeg had ;)°</a:t>
        </a:r>
      </a:p>
    </p188:txBody>
  </p188:cm>
</p188:cmLst>
</file>

<file path=ppt/comments/modernComment_1A8_6677F0.xml><?xml version="1.0" encoding="utf-8"?>
<p188:cmLst xmlns:a="http://schemas.openxmlformats.org/drawingml/2006/main" xmlns:r="http://schemas.openxmlformats.org/officeDocument/2006/relationships" xmlns:p188="http://schemas.microsoft.com/office/powerpoint/2018/8/main">
  <p188:cm id="{475B113E-1DAA-46A3-876F-31DF5639F36F}" authorId="{81F36DDB-642E-70B6-923D-9F9592EF0A5C}" created="2025-06-20T11:29:27.525">
    <ac:txMkLst xmlns:ac="http://schemas.microsoft.com/office/drawing/2013/main/command">
      <pc:docMk xmlns:pc="http://schemas.microsoft.com/office/powerpoint/2013/main/command"/>
      <pc:sldMk xmlns:pc="http://schemas.microsoft.com/office/powerpoint/2013/main/command" cId="6715376" sldId="424"/>
      <ac:spMk id="6" creationId="{A557FB7E-E631-C094-26A6-FB050956EC30}"/>
      <ac:txMk cp="9" len="1">
        <ac:context len="61" hash="2101119415"/>
      </ac:txMk>
    </ac:txMkLst>
    <p188:pos x="1000606" y="677333"/>
    <p188:txBody>
      <a:bodyPr/>
      <a:lstStyle/>
      <a:p>
        <a:r>
          <a:rPr lang="en-US"/>
          <a:t>of "Affordable" ;)</a:t>
        </a:r>
      </a:p>
    </p188:txBody>
  </p188:cm>
  <p188:cm id="{10F8F7E8-48D2-4971-B54F-46B2482E7E3D}" authorId="{81F36DDB-642E-70B6-923D-9F9592EF0A5C}" created="2025-06-20T11:29:45.166">
    <ac:txMkLst xmlns:ac="http://schemas.microsoft.com/office/drawing/2013/main/command">
      <pc:docMk xmlns:pc="http://schemas.microsoft.com/office/powerpoint/2013/main/command"/>
      <pc:sldMk xmlns:pc="http://schemas.microsoft.com/office/powerpoint/2013/main/command" cId="6715376" sldId="424"/>
      <ac:spMk id="6" creationId="{A557FB7E-E631-C094-26A6-FB050956EC30}"/>
      <ac:txMk cp="20" len="14">
        <ac:context len="61" hash="2101119415"/>
      </ac:txMk>
    </ac:txMkLst>
    <p188:pos x="900545" y="1077575"/>
    <p188:txBody>
      <a:bodyPr/>
      <a:lstStyle/>
      <a:p>
        <a:r>
          <a:rPr lang="en-US"/>
          <a:t>of "user-friendly" ;)</a:t>
        </a:r>
      </a:p>
    </p188:txBody>
  </p188:cm>
</p188:cmLst>
</file>

<file path=ppt/comments/modernComment_1A9_111A7EC2.xml><?xml version="1.0" encoding="utf-8"?>
<p188:cmLst xmlns:a="http://schemas.openxmlformats.org/drawingml/2006/main" xmlns:r="http://schemas.openxmlformats.org/officeDocument/2006/relationships" xmlns:p188="http://schemas.microsoft.com/office/powerpoint/2018/8/main">
  <p188:cm id="{ABAA2048-86C7-4277-B214-E814CA1A947F}" authorId="{81F36DDB-642E-70B6-923D-9F9592EF0A5C}" created="2025-06-20T11:30:13.824">
    <pc:sldMkLst xmlns:pc="http://schemas.microsoft.com/office/powerpoint/2013/main/command">
      <pc:docMk/>
      <pc:sldMk cId="286949058" sldId="425"/>
    </pc:sldMkLst>
    <p188:txBody>
      <a:bodyPr/>
      <a:lstStyle/>
      <a:p>
        <a:r>
          <a:rPr lang="en-US"/>
          <a:t>goed dat je die vermeldt vind ik, eventueel ook hier de stukjes apart laten opvliegen</a:t>
        </a:r>
      </a:p>
    </p188:txBody>
  </p188:cm>
</p188:cmLst>
</file>

<file path=ppt/comments/modernComment_1C8_65E75314.xml><?xml version="1.0" encoding="utf-8"?>
<p188:cmLst xmlns:a="http://schemas.openxmlformats.org/drawingml/2006/main" xmlns:r="http://schemas.openxmlformats.org/officeDocument/2006/relationships" xmlns:p188="http://schemas.microsoft.com/office/powerpoint/2018/8/main">
  <p188:cm id="{57465657-FC09-7A4E-989A-53133C211D4B}" authorId="{81F36DDB-642E-70B6-923D-9F9592EF0A5C}" created="2025-06-20T11:28:06.319">
    <ac:deMkLst xmlns:ac="http://schemas.microsoft.com/office/drawing/2013/main/command">
      <pc:docMk xmlns:pc="http://schemas.microsoft.com/office/powerpoint/2013/main/command"/>
      <pc:sldMk xmlns:pc="http://schemas.microsoft.com/office/powerpoint/2013/main/command" cId="1709658900" sldId="456"/>
      <ac:picMk id="10" creationId="{3D8269C5-A0CC-1A85-80BA-3046B7F2A858}"/>
    </ac:deMkLst>
    <p188:txBody>
      <a:bodyPr/>
      <a:lstStyle/>
      <a:p>
        <a:r>
          <a:rPr lang="en-US"/>
          <a:t>dit is moeiljk te lezen, is dat oke?</a:t>
        </a:r>
      </a:p>
    </p188:txBody>
  </p188:cm>
  <p188:cm id="{4C323301-4A53-AB4F-8D80-39D737E1F021}" authorId="{81F36DDB-642E-70B6-923D-9F9592EF0A5C}" created="2025-06-20T11:29:03.915">
    <ac:txMkLst xmlns:ac="http://schemas.microsoft.com/office/drawing/2013/main/command">
      <pc:docMk xmlns:pc="http://schemas.microsoft.com/office/powerpoint/2013/main/command"/>
      <pc:sldMk xmlns:pc="http://schemas.microsoft.com/office/powerpoint/2013/main/command" cId="1709658900" sldId="456"/>
      <ac:spMk id="6" creationId="{89511FA5-2A87-C24B-AB25-F1F6AF09884B}"/>
      <ac:txMk cp="0" len="11">
        <ac:context len="132" hash="2269264346"/>
      </ac:txMk>
    </ac:txMkLst>
    <p188:pos x="1500909" y="269393"/>
    <p188:txBody>
      <a:bodyPr/>
      <a:lstStyle/>
      <a:p>
        <a:r>
          <a:rPr lang="en-US"/>
          <a:t>je kan die bullets door plusjes vervangen ofzo om aan te geven dat het nuttig is? Als je downsides hebt, kan je die misschien ook aangeven, en aangeven waarom die minder belangrijk zijn dan de pros? (alhoewel ik nu niet denk dat je hierin inzeg had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591CCF-F6FD-734B-854A-5BC033593B1E}" type="datetimeFigureOut">
              <a:rPr lang="nl-NL" smtClean="0"/>
              <a:t>5-9-2025</a:t>
            </a:fld>
            <a:endParaRPr lang="nl-NL" dirty="0"/>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152A6D4-CD3D-5148-8B70-A84796F20135}" type="slidenum">
              <a:rPr lang="nl-NL" smtClean="0"/>
              <a:t>‹#›</a:t>
            </a:fld>
            <a:endParaRPr lang="nl-NL" dirty="0"/>
          </a:p>
        </p:txBody>
      </p:sp>
    </p:spTree>
    <p:extLst>
      <p:ext uri="{BB962C8B-B14F-4D97-AF65-F5344CB8AC3E}">
        <p14:creationId xmlns:p14="http://schemas.microsoft.com/office/powerpoint/2010/main" val="4589163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C66214-DB21-4647-B5DA-0D17CA592867}" type="datetimeFigureOut">
              <a:rPr lang="nl-NL" smtClean="0"/>
              <a:t>5-9-2025</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54E32A-327F-AF4B-8E1F-209FBF93D26D}" type="slidenum">
              <a:rPr lang="nl-NL" smtClean="0"/>
              <a:t>‹#›</a:t>
            </a:fld>
            <a:endParaRPr lang="nl-NL" dirty="0"/>
          </a:p>
        </p:txBody>
      </p:sp>
    </p:spTree>
    <p:extLst>
      <p:ext uri="{BB962C8B-B14F-4D97-AF65-F5344CB8AC3E}">
        <p14:creationId xmlns:p14="http://schemas.microsoft.com/office/powerpoint/2010/main" val="1464046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0.5 min</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54E32A-327F-AF4B-8E1F-209FBF93D26D}" type="slidenum">
              <a:rPr lang="nl-NL" smtClean="0"/>
              <a:t>1</a:t>
            </a:fld>
            <a:endParaRPr lang="nl-NL"/>
          </a:p>
        </p:txBody>
      </p:sp>
    </p:spTree>
    <p:extLst>
      <p:ext uri="{BB962C8B-B14F-4D97-AF65-F5344CB8AC3E}">
        <p14:creationId xmlns:p14="http://schemas.microsoft.com/office/powerpoint/2010/main" val="1120655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6D289-96CD-5D62-481E-30E4CC1295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C786A6-5288-B8BF-DEDF-4D3C8D37AB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0F564A-A95B-C5B2-3884-3F16BE94BC2D}"/>
              </a:ext>
            </a:extLst>
          </p:cNvPr>
          <p:cNvSpPr>
            <a:spLocks noGrp="1"/>
          </p:cNvSpPr>
          <p:nvPr>
            <p:ph type="body" idx="1"/>
          </p:nvPr>
        </p:nvSpPr>
        <p:spPr/>
        <p:txBody>
          <a:bodyPr/>
          <a:lstStyle/>
          <a:p>
            <a:r>
              <a:rPr lang="en-GB" dirty="0" err="1"/>
              <a:t>Gebruik</a:t>
            </a:r>
            <a:r>
              <a:rPr lang="en-GB" dirty="0"/>
              <a:t> </a:t>
            </a:r>
            <a:r>
              <a:rPr lang="en-GB" dirty="0" err="1"/>
              <a:t>deze</a:t>
            </a:r>
            <a:r>
              <a:rPr lang="en-GB" dirty="0"/>
              <a:t> slide! INTRODUCTION SLIDE</a:t>
            </a:r>
            <a:endParaRPr lang="en-BE" dirty="0"/>
          </a:p>
        </p:txBody>
      </p:sp>
      <p:sp>
        <p:nvSpPr>
          <p:cNvPr id="4" name="Slide Number Placeholder 3">
            <a:extLst>
              <a:ext uri="{FF2B5EF4-FFF2-40B4-BE49-F238E27FC236}">
                <a16:creationId xmlns:a16="http://schemas.microsoft.com/office/drawing/2014/main" id="{DAC9DF31-A0D3-D471-179F-F9382245A4F3}"/>
              </a:ext>
            </a:extLst>
          </p:cNvPr>
          <p:cNvSpPr>
            <a:spLocks noGrp="1"/>
          </p:cNvSpPr>
          <p:nvPr>
            <p:ph type="sldNum" sz="quarter" idx="5"/>
          </p:nvPr>
        </p:nvSpPr>
        <p:spPr/>
        <p:txBody>
          <a:bodyPr/>
          <a:lstStyle/>
          <a:p>
            <a:fld id="{8954E32A-327F-AF4B-8E1F-209FBF93D26D}" type="slidenum">
              <a:rPr lang="nl-NL" smtClean="0"/>
              <a:t>10</a:t>
            </a:fld>
            <a:endParaRPr lang="nl-NL" dirty="0"/>
          </a:p>
        </p:txBody>
      </p:sp>
    </p:spTree>
    <p:extLst>
      <p:ext uri="{BB962C8B-B14F-4D97-AF65-F5344CB8AC3E}">
        <p14:creationId xmlns:p14="http://schemas.microsoft.com/office/powerpoint/2010/main" val="4142197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DC582-8BEE-EFD8-1FC6-257605F62A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CEF18F-FCB5-CBAF-D09B-D24971965E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903381-89F4-7004-AEBD-BACF9329B556}"/>
              </a:ext>
            </a:extLst>
          </p:cNvPr>
          <p:cNvSpPr>
            <a:spLocks noGrp="1"/>
          </p:cNvSpPr>
          <p:nvPr>
            <p:ph type="body" idx="1"/>
          </p:nvPr>
        </p:nvSpPr>
        <p:spPr/>
        <p:txBody>
          <a:bodyPr/>
          <a:lstStyle/>
          <a:p>
            <a:r>
              <a:rPr lang="en-GB" dirty="0" err="1"/>
              <a:t>Gebruik</a:t>
            </a:r>
            <a:r>
              <a:rPr lang="en-GB" dirty="0"/>
              <a:t> </a:t>
            </a:r>
            <a:r>
              <a:rPr lang="en-GB" dirty="0" err="1"/>
              <a:t>deze</a:t>
            </a:r>
            <a:r>
              <a:rPr lang="en-GB" dirty="0"/>
              <a:t> slide! INTRODUCTION SLIDE</a:t>
            </a:r>
            <a:endParaRPr lang="en-BE" dirty="0"/>
          </a:p>
        </p:txBody>
      </p:sp>
      <p:sp>
        <p:nvSpPr>
          <p:cNvPr id="4" name="Slide Number Placeholder 3">
            <a:extLst>
              <a:ext uri="{FF2B5EF4-FFF2-40B4-BE49-F238E27FC236}">
                <a16:creationId xmlns:a16="http://schemas.microsoft.com/office/drawing/2014/main" id="{37C57F21-F2AF-8DD3-5A71-BECE5759EAD0}"/>
              </a:ext>
            </a:extLst>
          </p:cNvPr>
          <p:cNvSpPr>
            <a:spLocks noGrp="1"/>
          </p:cNvSpPr>
          <p:nvPr>
            <p:ph type="sldNum" sz="quarter" idx="5"/>
          </p:nvPr>
        </p:nvSpPr>
        <p:spPr/>
        <p:txBody>
          <a:bodyPr/>
          <a:lstStyle/>
          <a:p>
            <a:fld id="{8954E32A-327F-AF4B-8E1F-209FBF93D26D}" type="slidenum">
              <a:rPr lang="nl-NL" smtClean="0"/>
              <a:t>11</a:t>
            </a:fld>
            <a:endParaRPr lang="nl-NL" dirty="0"/>
          </a:p>
        </p:txBody>
      </p:sp>
    </p:spTree>
    <p:extLst>
      <p:ext uri="{BB962C8B-B14F-4D97-AF65-F5344CB8AC3E}">
        <p14:creationId xmlns:p14="http://schemas.microsoft.com/office/powerpoint/2010/main" val="1725311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www.rtl-sdr.com</a:t>
            </a:r>
            <a:r>
              <a:rPr lang="en-GB" dirty="0"/>
              <a:t>/</a:t>
            </a:r>
            <a:r>
              <a:rPr lang="en-GB" dirty="0" err="1"/>
              <a:t>adalm</a:t>
            </a:r>
            <a:r>
              <a:rPr lang="en-GB" dirty="0"/>
              <a:t>-</a:t>
            </a:r>
            <a:r>
              <a:rPr lang="en-GB" dirty="0" err="1"/>
              <a:t>pluto</a:t>
            </a:r>
            <a:r>
              <a:rPr lang="en-GB" dirty="0"/>
              <a:t>-</a:t>
            </a:r>
            <a:r>
              <a:rPr lang="en-GB" dirty="0" err="1"/>
              <a:t>sdr</a:t>
            </a:r>
            <a:r>
              <a:rPr lang="en-GB" dirty="0"/>
              <a:t>-unboxing-and-initial-testing/</a:t>
            </a:r>
          </a:p>
          <a:p>
            <a:r>
              <a:rPr lang="en-GB" dirty="0"/>
              <a:t>https://</a:t>
            </a:r>
            <a:r>
              <a:rPr lang="en-GB" dirty="0" err="1"/>
              <a:t>www.tutorialspoint.com</a:t>
            </a:r>
            <a:r>
              <a:rPr lang="en-GB" dirty="0"/>
              <a:t>/</a:t>
            </a:r>
            <a:r>
              <a:rPr lang="en-GB" dirty="0" err="1"/>
              <a:t>data_communication_computer_network</a:t>
            </a:r>
            <a:r>
              <a:rPr lang="en-GB" dirty="0"/>
              <a:t>/</a:t>
            </a:r>
            <a:r>
              <a:rPr lang="en-GB" dirty="0" err="1"/>
              <a:t>wireless_transmission.htm</a:t>
            </a:r>
            <a:endParaRPr lang="en-GB" dirty="0"/>
          </a:p>
          <a:p>
            <a:endParaRPr lang="en-BE" dirty="0"/>
          </a:p>
        </p:txBody>
      </p:sp>
      <p:sp>
        <p:nvSpPr>
          <p:cNvPr id="4" name="Slide Number Placeholder 3"/>
          <p:cNvSpPr>
            <a:spLocks noGrp="1"/>
          </p:cNvSpPr>
          <p:nvPr>
            <p:ph type="sldNum" sz="quarter" idx="5"/>
          </p:nvPr>
        </p:nvSpPr>
        <p:spPr/>
        <p:txBody>
          <a:bodyPr/>
          <a:lstStyle/>
          <a:p>
            <a:fld id="{8954E32A-327F-AF4B-8E1F-209FBF93D26D}" type="slidenum">
              <a:rPr lang="nl-NL" smtClean="0"/>
              <a:t>12</a:t>
            </a:fld>
            <a:endParaRPr lang="nl-NL" dirty="0"/>
          </a:p>
        </p:txBody>
      </p:sp>
    </p:spTree>
    <p:extLst>
      <p:ext uri="{BB962C8B-B14F-4D97-AF65-F5344CB8AC3E}">
        <p14:creationId xmlns:p14="http://schemas.microsoft.com/office/powerpoint/2010/main" val="1373458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302C-69D3-3C0B-1D5D-2973A2A1E3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8708B7-4ACB-9125-2FD9-F9B76E2CBE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F42EF5-B0BC-4A26-950C-5D873A9D8E6C}"/>
              </a:ext>
            </a:extLst>
          </p:cNvPr>
          <p:cNvSpPr>
            <a:spLocks noGrp="1"/>
          </p:cNvSpPr>
          <p:nvPr>
            <p:ph type="body" idx="1"/>
          </p:nvPr>
        </p:nvSpPr>
        <p:spPr/>
        <p:txBody>
          <a:bodyPr/>
          <a:lstStyle/>
          <a:p>
            <a:r>
              <a:rPr lang="en-GB" dirty="0" err="1"/>
              <a:t>Gebruik</a:t>
            </a:r>
            <a:r>
              <a:rPr lang="en-GB" dirty="0"/>
              <a:t> </a:t>
            </a:r>
            <a:r>
              <a:rPr lang="en-GB" dirty="0" err="1"/>
              <a:t>deze</a:t>
            </a:r>
            <a:r>
              <a:rPr lang="en-GB" dirty="0"/>
              <a:t> slide! INTRODUCTION SLIDE</a:t>
            </a:r>
            <a:endParaRPr lang="en-BE" dirty="0"/>
          </a:p>
        </p:txBody>
      </p:sp>
      <p:sp>
        <p:nvSpPr>
          <p:cNvPr id="4" name="Slide Number Placeholder 3">
            <a:extLst>
              <a:ext uri="{FF2B5EF4-FFF2-40B4-BE49-F238E27FC236}">
                <a16:creationId xmlns:a16="http://schemas.microsoft.com/office/drawing/2014/main" id="{DF59B1A9-1D2B-CF46-817E-9B9234F8728B}"/>
              </a:ext>
            </a:extLst>
          </p:cNvPr>
          <p:cNvSpPr>
            <a:spLocks noGrp="1"/>
          </p:cNvSpPr>
          <p:nvPr>
            <p:ph type="sldNum" sz="quarter" idx="5"/>
          </p:nvPr>
        </p:nvSpPr>
        <p:spPr/>
        <p:txBody>
          <a:bodyPr/>
          <a:lstStyle/>
          <a:p>
            <a:fld id="{8954E32A-327F-AF4B-8E1F-209FBF93D26D}" type="slidenum">
              <a:rPr lang="nl-NL" smtClean="0"/>
              <a:t>14</a:t>
            </a:fld>
            <a:endParaRPr lang="nl-NL" dirty="0"/>
          </a:p>
        </p:txBody>
      </p:sp>
    </p:spTree>
    <p:extLst>
      <p:ext uri="{BB962C8B-B14F-4D97-AF65-F5344CB8AC3E}">
        <p14:creationId xmlns:p14="http://schemas.microsoft.com/office/powerpoint/2010/main" val="2050080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A1A6B-C6F2-9B7B-9A0F-92AFFAD9FE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BA5B1D-E88E-5960-BAB0-4C9BEEEC59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8FE3C8-6F2A-F7A9-802B-63EE59642C0A}"/>
              </a:ext>
            </a:extLst>
          </p:cNvPr>
          <p:cNvSpPr>
            <a:spLocks noGrp="1"/>
          </p:cNvSpPr>
          <p:nvPr>
            <p:ph type="body" idx="1"/>
          </p:nvPr>
        </p:nvSpPr>
        <p:spPr/>
        <p:txBody>
          <a:bodyPr/>
          <a:lstStyle/>
          <a:p>
            <a:r>
              <a:rPr lang="en-GB" dirty="0" err="1"/>
              <a:t>Gebruik</a:t>
            </a:r>
            <a:r>
              <a:rPr lang="en-GB" dirty="0"/>
              <a:t> </a:t>
            </a:r>
            <a:r>
              <a:rPr lang="en-GB" dirty="0" err="1"/>
              <a:t>deze</a:t>
            </a:r>
            <a:r>
              <a:rPr lang="en-GB" dirty="0"/>
              <a:t> slide! INTRODUCTION SLIDE</a:t>
            </a:r>
            <a:endParaRPr lang="en-BE" dirty="0"/>
          </a:p>
        </p:txBody>
      </p:sp>
      <p:sp>
        <p:nvSpPr>
          <p:cNvPr id="4" name="Slide Number Placeholder 3">
            <a:extLst>
              <a:ext uri="{FF2B5EF4-FFF2-40B4-BE49-F238E27FC236}">
                <a16:creationId xmlns:a16="http://schemas.microsoft.com/office/drawing/2014/main" id="{39C773C6-0306-AEFE-9A83-4EA623501518}"/>
              </a:ext>
            </a:extLst>
          </p:cNvPr>
          <p:cNvSpPr>
            <a:spLocks noGrp="1"/>
          </p:cNvSpPr>
          <p:nvPr>
            <p:ph type="sldNum" sz="quarter" idx="5"/>
          </p:nvPr>
        </p:nvSpPr>
        <p:spPr/>
        <p:txBody>
          <a:bodyPr/>
          <a:lstStyle/>
          <a:p>
            <a:fld id="{8954E32A-327F-AF4B-8E1F-209FBF93D26D}" type="slidenum">
              <a:rPr lang="nl-NL" smtClean="0"/>
              <a:t>15</a:t>
            </a:fld>
            <a:endParaRPr lang="nl-NL" dirty="0"/>
          </a:p>
        </p:txBody>
      </p:sp>
    </p:spTree>
    <p:extLst>
      <p:ext uri="{BB962C8B-B14F-4D97-AF65-F5344CB8AC3E}">
        <p14:creationId xmlns:p14="http://schemas.microsoft.com/office/powerpoint/2010/main" val="330650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dirty="0"/>
              <a:t>MISSCHIEN DEZE SLIDE ERUIT</a:t>
            </a:r>
          </a:p>
        </p:txBody>
      </p:sp>
      <p:sp>
        <p:nvSpPr>
          <p:cNvPr id="4" name="Slide Number Placeholder 3"/>
          <p:cNvSpPr>
            <a:spLocks noGrp="1"/>
          </p:cNvSpPr>
          <p:nvPr>
            <p:ph type="sldNum" sz="quarter" idx="5"/>
          </p:nvPr>
        </p:nvSpPr>
        <p:spPr/>
        <p:txBody>
          <a:bodyPr/>
          <a:lstStyle/>
          <a:p>
            <a:fld id="{8954E32A-327F-AF4B-8E1F-209FBF93D26D}" type="slidenum">
              <a:rPr lang="nl-NL" smtClean="0"/>
              <a:t>19</a:t>
            </a:fld>
            <a:endParaRPr lang="nl-NL" dirty="0"/>
          </a:p>
        </p:txBody>
      </p:sp>
    </p:spTree>
    <p:extLst>
      <p:ext uri="{BB962C8B-B14F-4D97-AF65-F5344CB8AC3E}">
        <p14:creationId xmlns:p14="http://schemas.microsoft.com/office/powerpoint/2010/main" val="429002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3AADD-52AA-24E5-A5B8-5C9DC90194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75DA37-D6A3-3C1C-4B87-7CBA0FC2E1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09239C-D69A-1823-3AA0-6F50527CBFEF}"/>
              </a:ext>
            </a:extLst>
          </p:cNvPr>
          <p:cNvSpPr>
            <a:spLocks noGrp="1"/>
          </p:cNvSpPr>
          <p:nvPr>
            <p:ph type="body" idx="1"/>
          </p:nvPr>
        </p:nvSpPr>
        <p:spPr/>
        <p:txBody>
          <a:bodyPr/>
          <a:lstStyle/>
          <a:p>
            <a:r>
              <a:rPr lang="en-GB" dirty="0" err="1"/>
              <a:t>Gebruik</a:t>
            </a:r>
            <a:r>
              <a:rPr lang="en-GB" dirty="0"/>
              <a:t> </a:t>
            </a:r>
            <a:r>
              <a:rPr lang="en-GB" dirty="0" err="1"/>
              <a:t>deze</a:t>
            </a:r>
            <a:r>
              <a:rPr lang="en-GB" dirty="0"/>
              <a:t> slide! INTRODUCTION SLIDE</a:t>
            </a:r>
            <a:endParaRPr lang="en-BE" dirty="0"/>
          </a:p>
        </p:txBody>
      </p:sp>
      <p:sp>
        <p:nvSpPr>
          <p:cNvPr id="4" name="Slide Number Placeholder 3">
            <a:extLst>
              <a:ext uri="{FF2B5EF4-FFF2-40B4-BE49-F238E27FC236}">
                <a16:creationId xmlns:a16="http://schemas.microsoft.com/office/drawing/2014/main" id="{37C213A5-975C-644C-A8B6-B4F6CA34C3CF}"/>
              </a:ext>
            </a:extLst>
          </p:cNvPr>
          <p:cNvSpPr>
            <a:spLocks noGrp="1"/>
          </p:cNvSpPr>
          <p:nvPr>
            <p:ph type="sldNum" sz="quarter" idx="5"/>
          </p:nvPr>
        </p:nvSpPr>
        <p:spPr/>
        <p:txBody>
          <a:bodyPr/>
          <a:lstStyle/>
          <a:p>
            <a:fld id="{8954E32A-327F-AF4B-8E1F-209FBF93D26D}" type="slidenum">
              <a:rPr lang="nl-NL" smtClean="0"/>
              <a:t>20</a:t>
            </a:fld>
            <a:endParaRPr lang="nl-NL" dirty="0"/>
          </a:p>
        </p:txBody>
      </p:sp>
    </p:spTree>
    <p:extLst>
      <p:ext uri="{BB962C8B-B14F-4D97-AF65-F5344CB8AC3E}">
        <p14:creationId xmlns:p14="http://schemas.microsoft.com/office/powerpoint/2010/main" val="25828366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B9297-A101-B496-2146-827D71A24B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39595E-319F-A236-5243-FE84802C5E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DAAD1C-A32C-7640-C0D6-53D51274ECEE}"/>
              </a:ext>
            </a:extLst>
          </p:cNvPr>
          <p:cNvSpPr>
            <a:spLocks noGrp="1"/>
          </p:cNvSpPr>
          <p:nvPr>
            <p:ph type="body" idx="1"/>
          </p:nvPr>
        </p:nvSpPr>
        <p:spPr/>
        <p:txBody>
          <a:bodyPr/>
          <a:lstStyle/>
          <a:p>
            <a:r>
              <a:rPr lang="en-GB" dirty="0" err="1"/>
              <a:t>Gebruik</a:t>
            </a:r>
            <a:r>
              <a:rPr lang="en-GB" dirty="0"/>
              <a:t> </a:t>
            </a:r>
            <a:r>
              <a:rPr lang="en-GB" dirty="0" err="1"/>
              <a:t>deze</a:t>
            </a:r>
            <a:r>
              <a:rPr lang="en-GB" dirty="0"/>
              <a:t> slide! INTRODUCTION SLIDE</a:t>
            </a:r>
            <a:endParaRPr lang="en-BE" dirty="0"/>
          </a:p>
        </p:txBody>
      </p:sp>
      <p:sp>
        <p:nvSpPr>
          <p:cNvPr id="4" name="Slide Number Placeholder 3">
            <a:extLst>
              <a:ext uri="{FF2B5EF4-FFF2-40B4-BE49-F238E27FC236}">
                <a16:creationId xmlns:a16="http://schemas.microsoft.com/office/drawing/2014/main" id="{788847F0-B65A-521C-29B3-2FC7FF70AD06}"/>
              </a:ext>
            </a:extLst>
          </p:cNvPr>
          <p:cNvSpPr>
            <a:spLocks noGrp="1"/>
          </p:cNvSpPr>
          <p:nvPr>
            <p:ph type="sldNum" sz="quarter" idx="5"/>
          </p:nvPr>
        </p:nvSpPr>
        <p:spPr/>
        <p:txBody>
          <a:bodyPr/>
          <a:lstStyle/>
          <a:p>
            <a:fld id="{8954E32A-327F-AF4B-8E1F-209FBF93D26D}" type="slidenum">
              <a:rPr lang="nl-NL" smtClean="0"/>
              <a:t>21</a:t>
            </a:fld>
            <a:endParaRPr lang="nl-NL" dirty="0"/>
          </a:p>
        </p:txBody>
      </p:sp>
    </p:spTree>
    <p:extLst>
      <p:ext uri="{BB962C8B-B14F-4D97-AF65-F5344CB8AC3E}">
        <p14:creationId xmlns:p14="http://schemas.microsoft.com/office/powerpoint/2010/main" val="3403315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738EC-D209-DF9B-1C5B-DAF33A3E8F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1EE9C3-77F8-5638-831C-A1F320D680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A6AF80-13F6-5B1E-40F1-6FC4DC411B74}"/>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84E59F90-324E-2886-4B5E-D0EC707EA3A3}"/>
              </a:ext>
            </a:extLst>
          </p:cNvPr>
          <p:cNvSpPr>
            <a:spLocks noGrp="1"/>
          </p:cNvSpPr>
          <p:nvPr>
            <p:ph type="sldNum" sz="quarter" idx="5"/>
          </p:nvPr>
        </p:nvSpPr>
        <p:spPr/>
        <p:txBody>
          <a:bodyPr/>
          <a:lstStyle/>
          <a:p>
            <a:fld id="{8954E32A-327F-AF4B-8E1F-209FBF93D26D}" type="slidenum">
              <a:rPr lang="nl-NL" smtClean="0"/>
              <a:t>29</a:t>
            </a:fld>
            <a:endParaRPr lang="nl-NL" dirty="0"/>
          </a:p>
        </p:txBody>
      </p:sp>
    </p:spTree>
    <p:extLst>
      <p:ext uri="{BB962C8B-B14F-4D97-AF65-F5344CB8AC3E}">
        <p14:creationId xmlns:p14="http://schemas.microsoft.com/office/powerpoint/2010/main" val="923375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47209-53C6-3651-39D9-8B003CE058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062CA0-FD38-BCA5-D451-E46A27B461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17DAAA-8E9E-8247-FE50-4128ED785DEE}"/>
              </a:ext>
            </a:extLst>
          </p:cNvPr>
          <p:cNvSpPr>
            <a:spLocks noGrp="1"/>
          </p:cNvSpPr>
          <p:nvPr>
            <p:ph type="body" idx="1"/>
          </p:nvPr>
        </p:nvSpPr>
        <p:spPr/>
        <p:txBody>
          <a:bodyPr/>
          <a:lstStyle/>
          <a:p>
            <a:r>
              <a:rPr lang="en-GB" dirty="0" err="1"/>
              <a:t>Gebruik</a:t>
            </a:r>
            <a:r>
              <a:rPr lang="en-GB" dirty="0"/>
              <a:t> </a:t>
            </a:r>
            <a:r>
              <a:rPr lang="en-GB" dirty="0" err="1"/>
              <a:t>deze</a:t>
            </a:r>
            <a:r>
              <a:rPr lang="en-GB" dirty="0"/>
              <a:t> slide! INTRODUCTION SLIDE</a:t>
            </a:r>
            <a:endParaRPr lang="en-BE" dirty="0"/>
          </a:p>
        </p:txBody>
      </p:sp>
      <p:sp>
        <p:nvSpPr>
          <p:cNvPr id="4" name="Slide Number Placeholder 3">
            <a:extLst>
              <a:ext uri="{FF2B5EF4-FFF2-40B4-BE49-F238E27FC236}">
                <a16:creationId xmlns:a16="http://schemas.microsoft.com/office/drawing/2014/main" id="{72417DE9-CFD8-D574-FA77-394416F24B0B}"/>
              </a:ext>
            </a:extLst>
          </p:cNvPr>
          <p:cNvSpPr>
            <a:spLocks noGrp="1"/>
          </p:cNvSpPr>
          <p:nvPr>
            <p:ph type="sldNum" sz="quarter" idx="5"/>
          </p:nvPr>
        </p:nvSpPr>
        <p:spPr/>
        <p:txBody>
          <a:bodyPr/>
          <a:lstStyle/>
          <a:p>
            <a:fld id="{8954E32A-327F-AF4B-8E1F-209FBF93D26D}" type="slidenum">
              <a:rPr lang="nl-NL" smtClean="0"/>
              <a:t>30</a:t>
            </a:fld>
            <a:endParaRPr lang="nl-NL" dirty="0"/>
          </a:p>
        </p:txBody>
      </p:sp>
    </p:spTree>
    <p:extLst>
      <p:ext uri="{BB962C8B-B14F-4D97-AF65-F5344CB8AC3E}">
        <p14:creationId xmlns:p14="http://schemas.microsoft.com/office/powerpoint/2010/main" val="4023390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Gebruik</a:t>
            </a:r>
            <a:r>
              <a:rPr lang="en-GB" dirty="0"/>
              <a:t> </a:t>
            </a:r>
            <a:r>
              <a:rPr lang="en-GB" dirty="0" err="1"/>
              <a:t>deze</a:t>
            </a:r>
            <a:r>
              <a:rPr lang="en-GB" dirty="0"/>
              <a:t> slide! INTRODUCTION SLIDE</a:t>
            </a:r>
            <a:endParaRPr lang="en-BE" dirty="0"/>
          </a:p>
        </p:txBody>
      </p:sp>
      <p:sp>
        <p:nvSpPr>
          <p:cNvPr id="4" name="Slide Number Placeholder 3"/>
          <p:cNvSpPr>
            <a:spLocks noGrp="1"/>
          </p:cNvSpPr>
          <p:nvPr>
            <p:ph type="sldNum" sz="quarter" idx="5"/>
          </p:nvPr>
        </p:nvSpPr>
        <p:spPr/>
        <p:txBody>
          <a:bodyPr/>
          <a:lstStyle/>
          <a:p>
            <a:fld id="{8954E32A-327F-AF4B-8E1F-209FBF93D26D}" type="slidenum">
              <a:rPr lang="nl-NL" smtClean="0"/>
              <a:t>2</a:t>
            </a:fld>
            <a:endParaRPr lang="nl-NL" dirty="0"/>
          </a:p>
        </p:txBody>
      </p:sp>
    </p:spTree>
    <p:extLst>
      <p:ext uri="{BB962C8B-B14F-4D97-AF65-F5344CB8AC3E}">
        <p14:creationId xmlns:p14="http://schemas.microsoft.com/office/powerpoint/2010/main" val="1868695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18C13-77BF-9229-50F8-62E8F7EA6E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BD0DD8-B9F2-DC1B-FF13-0B8F07F478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E63644-D307-0A8D-DA94-7741D4EBD894}"/>
              </a:ext>
            </a:extLst>
          </p:cNvPr>
          <p:cNvSpPr>
            <a:spLocks noGrp="1"/>
          </p:cNvSpPr>
          <p:nvPr>
            <p:ph type="body" idx="1"/>
          </p:nvPr>
        </p:nvSpPr>
        <p:spPr/>
        <p:txBody>
          <a:bodyPr/>
          <a:lstStyle/>
          <a:p>
            <a:r>
              <a:rPr lang="en-GB" dirty="0" err="1"/>
              <a:t>Gebruik</a:t>
            </a:r>
            <a:r>
              <a:rPr lang="en-GB" dirty="0"/>
              <a:t> </a:t>
            </a:r>
            <a:r>
              <a:rPr lang="en-GB" dirty="0" err="1"/>
              <a:t>deze</a:t>
            </a:r>
            <a:r>
              <a:rPr lang="en-GB" dirty="0"/>
              <a:t> slide! INTRODUCTION SLIDE</a:t>
            </a:r>
            <a:endParaRPr lang="en-BE" dirty="0"/>
          </a:p>
        </p:txBody>
      </p:sp>
      <p:sp>
        <p:nvSpPr>
          <p:cNvPr id="4" name="Slide Number Placeholder 3">
            <a:extLst>
              <a:ext uri="{FF2B5EF4-FFF2-40B4-BE49-F238E27FC236}">
                <a16:creationId xmlns:a16="http://schemas.microsoft.com/office/drawing/2014/main" id="{434F2B5D-A963-1D18-EFC1-93C73CD248BF}"/>
              </a:ext>
            </a:extLst>
          </p:cNvPr>
          <p:cNvSpPr>
            <a:spLocks noGrp="1"/>
          </p:cNvSpPr>
          <p:nvPr>
            <p:ph type="sldNum" sz="quarter" idx="5"/>
          </p:nvPr>
        </p:nvSpPr>
        <p:spPr/>
        <p:txBody>
          <a:bodyPr/>
          <a:lstStyle/>
          <a:p>
            <a:fld id="{8954E32A-327F-AF4B-8E1F-209FBF93D26D}" type="slidenum">
              <a:rPr lang="nl-NL" smtClean="0"/>
              <a:t>31</a:t>
            </a:fld>
            <a:endParaRPr lang="nl-NL" dirty="0"/>
          </a:p>
        </p:txBody>
      </p:sp>
    </p:spTree>
    <p:extLst>
      <p:ext uri="{BB962C8B-B14F-4D97-AF65-F5344CB8AC3E}">
        <p14:creationId xmlns:p14="http://schemas.microsoft.com/office/powerpoint/2010/main" val="642118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144D4-AF59-4B7B-7282-7BA9059EDD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26E30B-8075-126D-D92F-929FFA92A8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E5BF07-6406-56B9-4EB7-91A444761DE2}"/>
              </a:ext>
            </a:extLst>
          </p:cNvPr>
          <p:cNvSpPr>
            <a:spLocks noGrp="1"/>
          </p:cNvSpPr>
          <p:nvPr>
            <p:ph type="body" idx="1"/>
          </p:nvPr>
        </p:nvSpPr>
        <p:spPr/>
        <p:txBody>
          <a:bodyPr/>
          <a:lstStyle/>
          <a:p>
            <a:r>
              <a:rPr lang="en-GB" dirty="0"/>
              <a:t>https://</a:t>
            </a:r>
            <a:r>
              <a:rPr lang="en-GB" dirty="0" err="1"/>
              <a:t>jemengineering.com</a:t>
            </a:r>
            <a:r>
              <a:rPr lang="en-GB" dirty="0"/>
              <a:t>/blog-antennas-a-history/</a:t>
            </a:r>
            <a:endParaRPr lang="en-BE" dirty="0"/>
          </a:p>
        </p:txBody>
      </p:sp>
      <p:sp>
        <p:nvSpPr>
          <p:cNvPr id="4" name="Slide Number Placeholder 3">
            <a:extLst>
              <a:ext uri="{FF2B5EF4-FFF2-40B4-BE49-F238E27FC236}">
                <a16:creationId xmlns:a16="http://schemas.microsoft.com/office/drawing/2014/main" id="{C554705D-B2F3-33D4-75F6-3A5BBDF64B6E}"/>
              </a:ext>
            </a:extLst>
          </p:cNvPr>
          <p:cNvSpPr>
            <a:spLocks noGrp="1"/>
          </p:cNvSpPr>
          <p:nvPr>
            <p:ph type="sldNum" sz="quarter" idx="5"/>
          </p:nvPr>
        </p:nvSpPr>
        <p:spPr/>
        <p:txBody>
          <a:bodyPr/>
          <a:lstStyle/>
          <a:p>
            <a:fld id="{8954E32A-327F-AF4B-8E1F-209FBF93D26D}" type="slidenum">
              <a:rPr lang="nl-NL" smtClean="0"/>
              <a:t>32</a:t>
            </a:fld>
            <a:endParaRPr lang="nl-NL" dirty="0"/>
          </a:p>
        </p:txBody>
      </p:sp>
    </p:spTree>
    <p:extLst>
      <p:ext uri="{BB962C8B-B14F-4D97-AF65-F5344CB8AC3E}">
        <p14:creationId xmlns:p14="http://schemas.microsoft.com/office/powerpoint/2010/main" val="3475928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5D4F5-9839-E86D-0FA2-4131BA04E5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A2C721-FF4D-EBD6-4F50-ECC67507D2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FB7F28-C116-F264-48E9-19B23C572EE2}"/>
              </a:ext>
            </a:extLst>
          </p:cNvPr>
          <p:cNvSpPr>
            <a:spLocks noGrp="1"/>
          </p:cNvSpPr>
          <p:nvPr>
            <p:ph type="body" idx="1"/>
          </p:nvPr>
        </p:nvSpPr>
        <p:spPr/>
        <p:txBody>
          <a:bodyPr/>
          <a:lstStyle/>
          <a:p>
            <a:r>
              <a:rPr lang="en-GB" dirty="0"/>
              <a:t>https://</a:t>
            </a:r>
            <a:r>
              <a:rPr lang="en-GB" dirty="0" err="1"/>
              <a:t>jemengineering.com</a:t>
            </a:r>
            <a:r>
              <a:rPr lang="en-GB" dirty="0"/>
              <a:t>/blog-antennas-a-history/</a:t>
            </a:r>
            <a:endParaRPr lang="en-BE" dirty="0"/>
          </a:p>
        </p:txBody>
      </p:sp>
      <p:sp>
        <p:nvSpPr>
          <p:cNvPr id="4" name="Slide Number Placeholder 3">
            <a:extLst>
              <a:ext uri="{FF2B5EF4-FFF2-40B4-BE49-F238E27FC236}">
                <a16:creationId xmlns:a16="http://schemas.microsoft.com/office/drawing/2014/main" id="{6E519835-6B2F-1050-CFAD-8014327D61F6}"/>
              </a:ext>
            </a:extLst>
          </p:cNvPr>
          <p:cNvSpPr>
            <a:spLocks noGrp="1"/>
          </p:cNvSpPr>
          <p:nvPr>
            <p:ph type="sldNum" sz="quarter" idx="5"/>
          </p:nvPr>
        </p:nvSpPr>
        <p:spPr/>
        <p:txBody>
          <a:bodyPr/>
          <a:lstStyle/>
          <a:p>
            <a:fld id="{8954E32A-327F-AF4B-8E1F-209FBF93D26D}" type="slidenum">
              <a:rPr lang="nl-NL" smtClean="0"/>
              <a:t>33</a:t>
            </a:fld>
            <a:endParaRPr lang="nl-NL" dirty="0"/>
          </a:p>
        </p:txBody>
      </p:sp>
    </p:spTree>
    <p:extLst>
      <p:ext uri="{BB962C8B-B14F-4D97-AF65-F5344CB8AC3E}">
        <p14:creationId xmlns:p14="http://schemas.microsoft.com/office/powerpoint/2010/main" val="569018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dirty="0"/>
              <a:t>Should explain / add extra slide on that this is a coherency block and the pilot assignment method?</a:t>
            </a:r>
          </a:p>
        </p:txBody>
      </p:sp>
      <p:sp>
        <p:nvSpPr>
          <p:cNvPr id="4" name="Slide Number Placeholder 3"/>
          <p:cNvSpPr>
            <a:spLocks noGrp="1"/>
          </p:cNvSpPr>
          <p:nvPr>
            <p:ph type="sldNum" sz="quarter" idx="5"/>
          </p:nvPr>
        </p:nvSpPr>
        <p:spPr/>
        <p:txBody>
          <a:bodyPr/>
          <a:lstStyle/>
          <a:p>
            <a:fld id="{8954E32A-327F-AF4B-8E1F-209FBF93D26D}" type="slidenum">
              <a:rPr lang="nl-NL" smtClean="0"/>
              <a:t>36</a:t>
            </a:fld>
            <a:endParaRPr lang="nl-NL" dirty="0"/>
          </a:p>
        </p:txBody>
      </p:sp>
    </p:spTree>
    <p:extLst>
      <p:ext uri="{BB962C8B-B14F-4D97-AF65-F5344CB8AC3E}">
        <p14:creationId xmlns:p14="http://schemas.microsoft.com/office/powerpoint/2010/main" val="12502203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726BE-D4B4-0F89-EB96-5FE7FA7B54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32EE18-80DD-DC93-8E69-C5216CD230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42E383-7C7A-89C0-B4A2-5737FBE2AB8B}"/>
              </a:ext>
            </a:extLst>
          </p:cNvPr>
          <p:cNvSpPr>
            <a:spLocks noGrp="1"/>
          </p:cNvSpPr>
          <p:nvPr>
            <p:ph type="body" idx="1"/>
          </p:nvPr>
        </p:nvSpPr>
        <p:spPr/>
        <p:txBody>
          <a:bodyPr/>
          <a:lstStyle/>
          <a:p>
            <a:r>
              <a:rPr lang="en-GB" dirty="0"/>
              <a:t>https://</a:t>
            </a:r>
            <a:r>
              <a:rPr lang="en-GB" dirty="0" err="1"/>
              <a:t>jemengineering.com</a:t>
            </a:r>
            <a:r>
              <a:rPr lang="en-GB" dirty="0"/>
              <a:t>/blog-antennas-a-history/</a:t>
            </a:r>
            <a:endParaRPr lang="en-BE" dirty="0"/>
          </a:p>
        </p:txBody>
      </p:sp>
      <p:sp>
        <p:nvSpPr>
          <p:cNvPr id="4" name="Slide Number Placeholder 3">
            <a:extLst>
              <a:ext uri="{FF2B5EF4-FFF2-40B4-BE49-F238E27FC236}">
                <a16:creationId xmlns:a16="http://schemas.microsoft.com/office/drawing/2014/main" id="{46369532-0E27-8589-6F77-C84184361D14}"/>
              </a:ext>
            </a:extLst>
          </p:cNvPr>
          <p:cNvSpPr>
            <a:spLocks noGrp="1"/>
          </p:cNvSpPr>
          <p:nvPr>
            <p:ph type="sldNum" sz="quarter" idx="5"/>
          </p:nvPr>
        </p:nvSpPr>
        <p:spPr/>
        <p:txBody>
          <a:bodyPr/>
          <a:lstStyle/>
          <a:p>
            <a:fld id="{8954E32A-327F-AF4B-8E1F-209FBF93D26D}" type="slidenum">
              <a:rPr lang="nl-NL" smtClean="0"/>
              <a:t>58</a:t>
            </a:fld>
            <a:endParaRPr lang="nl-NL" dirty="0"/>
          </a:p>
        </p:txBody>
      </p:sp>
    </p:spTree>
    <p:extLst>
      <p:ext uri="{BB962C8B-B14F-4D97-AF65-F5344CB8AC3E}">
        <p14:creationId xmlns:p14="http://schemas.microsoft.com/office/powerpoint/2010/main" val="13941539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dirty="0"/>
              <a:t>Misschien er niet inzetten – vraag aan Vida, w</a:t>
            </a:r>
            <a:r>
              <a:rPr lang="en-GB" dirty="0"/>
              <a:t>an</a:t>
            </a:r>
            <a:r>
              <a:rPr lang="en-BE" dirty="0"/>
              <a:t>t gaat misschien vragen opwekken</a:t>
            </a:r>
          </a:p>
          <a:p>
            <a:r>
              <a:rPr lang="en-BE" dirty="0"/>
              <a:t>DEZE is denk ik niet nodig</a:t>
            </a:r>
          </a:p>
        </p:txBody>
      </p:sp>
      <p:sp>
        <p:nvSpPr>
          <p:cNvPr id="4" name="Slide Number Placeholder 3"/>
          <p:cNvSpPr>
            <a:spLocks noGrp="1"/>
          </p:cNvSpPr>
          <p:nvPr>
            <p:ph type="sldNum" sz="quarter" idx="5"/>
          </p:nvPr>
        </p:nvSpPr>
        <p:spPr/>
        <p:txBody>
          <a:bodyPr/>
          <a:lstStyle/>
          <a:p>
            <a:fld id="{8954E32A-327F-AF4B-8E1F-209FBF93D26D}" type="slidenum">
              <a:rPr lang="nl-NL" smtClean="0"/>
              <a:t>60</a:t>
            </a:fld>
            <a:endParaRPr lang="nl-NL" dirty="0"/>
          </a:p>
        </p:txBody>
      </p:sp>
    </p:spTree>
    <p:extLst>
      <p:ext uri="{BB962C8B-B14F-4D97-AF65-F5344CB8AC3E}">
        <p14:creationId xmlns:p14="http://schemas.microsoft.com/office/powerpoint/2010/main" val="20081422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dirty="0"/>
              <a:t>Eventueel eruit laten – vragen aan Vida of the implementation approach zelfs nodig is</a:t>
            </a:r>
          </a:p>
          <a:p>
            <a:endParaRPr lang="en-BE" dirty="0"/>
          </a:p>
        </p:txBody>
      </p:sp>
      <p:sp>
        <p:nvSpPr>
          <p:cNvPr id="4" name="Slide Number Placeholder 3"/>
          <p:cNvSpPr>
            <a:spLocks noGrp="1"/>
          </p:cNvSpPr>
          <p:nvPr>
            <p:ph type="sldNum" sz="quarter" idx="5"/>
          </p:nvPr>
        </p:nvSpPr>
        <p:spPr/>
        <p:txBody>
          <a:bodyPr/>
          <a:lstStyle/>
          <a:p>
            <a:fld id="{8954E32A-327F-AF4B-8E1F-209FBF93D26D}" type="slidenum">
              <a:rPr lang="nl-NL" smtClean="0"/>
              <a:t>61</a:t>
            </a:fld>
            <a:endParaRPr lang="nl-NL" dirty="0"/>
          </a:p>
        </p:txBody>
      </p:sp>
    </p:spTree>
    <p:extLst>
      <p:ext uri="{BB962C8B-B14F-4D97-AF65-F5344CB8AC3E}">
        <p14:creationId xmlns:p14="http://schemas.microsoft.com/office/powerpoint/2010/main" val="35217870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AB307-3988-DEDB-A6A1-8DBCED480F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EA2877-9951-5A11-5461-DE9AE0E870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88AC7A-F874-3768-1F44-0CF7D984C53C}"/>
              </a:ext>
            </a:extLst>
          </p:cNvPr>
          <p:cNvSpPr>
            <a:spLocks noGrp="1"/>
          </p:cNvSpPr>
          <p:nvPr>
            <p:ph type="body" idx="1"/>
          </p:nvPr>
        </p:nvSpPr>
        <p:spPr/>
        <p:txBody>
          <a:bodyPr/>
          <a:lstStyle/>
          <a:p>
            <a:r>
              <a:rPr lang="en-GB" dirty="0"/>
              <a:t>https://</a:t>
            </a:r>
            <a:r>
              <a:rPr lang="en-GB" dirty="0" err="1"/>
              <a:t>wirelesspi.com</a:t>
            </a:r>
            <a:r>
              <a:rPr lang="en-GB" dirty="0"/>
              <a:t>/small-scale-fading-in-a-wireless-channel/</a:t>
            </a:r>
            <a:endParaRPr lang="en-BE" dirty="0"/>
          </a:p>
        </p:txBody>
      </p:sp>
      <p:sp>
        <p:nvSpPr>
          <p:cNvPr id="4" name="Slide Number Placeholder 3">
            <a:extLst>
              <a:ext uri="{FF2B5EF4-FFF2-40B4-BE49-F238E27FC236}">
                <a16:creationId xmlns:a16="http://schemas.microsoft.com/office/drawing/2014/main" id="{1F8223B8-DC36-2070-CA89-79E3D79BC810}"/>
              </a:ext>
            </a:extLst>
          </p:cNvPr>
          <p:cNvSpPr>
            <a:spLocks noGrp="1"/>
          </p:cNvSpPr>
          <p:nvPr>
            <p:ph type="sldNum" sz="quarter" idx="5"/>
          </p:nvPr>
        </p:nvSpPr>
        <p:spPr/>
        <p:txBody>
          <a:bodyPr/>
          <a:lstStyle/>
          <a:p>
            <a:fld id="{8954E32A-327F-AF4B-8E1F-209FBF93D26D}" type="slidenum">
              <a:rPr lang="nl-NL" smtClean="0"/>
              <a:t>62</a:t>
            </a:fld>
            <a:endParaRPr lang="nl-NL" dirty="0"/>
          </a:p>
        </p:txBody>
      </p:sp>
    </p:spTree>
    <p:extLst>
      <p:ext uri="{BB962C8B-B14F-4D97-AF65-F5344CB8AC3E}">
        <p14:creationId xmlns:p14="http://schemas.microsoft.com/office/powerpoint/2010/main" val="1808035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3D189-8FDE-29A5-AB0E-5713B8FB66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8281A1-FD94-09DD-872F-AD1B62BA22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326801-742E-ED93-5C84-859BD831CD5E}"/>
              </a:ext>
            </a:extLst>
          </p:cNvPr>
          <p:cNvSpPr>
            <a:spLocks noGrp="1"/>
          </p:cNvSpPr>
          <p:nvPr>
            <p:ph type="body" idx="1"/>
          </p:nvPr>
        </p:nvSpPr>
        <p:spPr/>
        <p:txBody>
          <a:bodyPr/>
          <a:lstStyle/>
          <a:p>
            <a:r>
              <a:rPr lang="en-BE" dirty="0"/>
              <a:t>Eventueel eruit laten</a:t>
            </a:r>
          </a:p>
        </p:txBody>
      </p:sp>
      <p:sp>
        <p:nvSpPr>
          <p:cNvPr id="4" name="Slide Number Placeholder 3">
            <a:extLst>
              <a:ext uri="{FF2B5EF4-FFF2-40B4-BE49-F238E27FC236}">
                <a16:creationId xmlns:a16="http://schemas.microsoft.com/office/drawing/2014/main" id="{486E419B-476F-E211-52A7-947528334AD5}"/>
              </a:ext>
            </a:extLst>
          </p:cNvPr>
          <p:cNvSpPr>
            <a:spLocks noGrp="1"/>
          </p:cNvSpPr>
          <p:nvPr>
            <p:ph type="sldNum" sz="quarter" idx="5"/>
          </p:nvPr>
        </p:nvSpPr>
        <p:spPr/>
        <p:txBody>
          <a:bodyPr/>
          <a:lstStyle/>
          <a:p>
            <a:fld id="{8954E32A-327F-AF4B-8E1F-209FBF93D26D}" type="slidenum">
              <a:rPr lang="nl-NL" smtClean="0"/>
              <a:t>63</a:t>
            </a:fld>
            <a:endParaRPr lang="nl-NL" dirty="0"/>
          </a:p>
        </p:txBody>
      </p:sp>
    </p:spTree>
    <p:extLst>
      <p:ext uri="{BB962C8B-B14F-4D97-AF65-F5344CB8AC3E}">
        <p14:creationId xmlns:p14="http://schemas.microsoft.com/office/powerpoint/2010/main" val="16367851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4382E-9008-FA5B-8B3C-344760FA2F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5374A0-84E7-46A7-0539-1D5B3CA63E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774F3F-12A8-BD5C-782D-06AB7DBEBF9B}"/>
              </a:ext>
            </a:extLst>
          </p:cNvPr>
          <p:cNvSpPr>
            <a:spLocks noGrp="1"/>
          </p:cNvSpPr>
          <p:nvPr>
            <p:ph type="body" idx="1"/>
          </p:nvPr>
        </p:nvSpPr>
        <p:spPr/>
        <p:txBody>
          <a:bodyPr/>
          <a:lstStyle/>
          <a:p>
            <a:r>
              <a:rPr lang="en-BE" dirty="0"/>
              <a:t>Eventueel eruit laten – vragen aan Vida of the implementation approach zelfs nodig is</a:t>
            </a:r>
          </a:p>
          <a:p>
            <a:endParaRPr lang="en-BE" dirty="0"/>
          </a:p>
        </p:txBody>
      </p:sp>
      <p:sp>
        <p:nvSpPr>
          <p:cNvPr id="4" name="Slide Number Placeholder 3">
            <a:extLst>
              <a:ext uri="{FF2B5EF4-FFF2-40B4-BE49-F238E27FC236}">
                <a16:creationId xmlns:a16="http://schemas.microsoft.com/office/drawing/2014/main" id="{2B2C13AF-D504-C449-5C3E-0D01D2ED6E51}"/>
              </a:ext>
            </a:extLst>
          </p:cNvPr>
          <p:cNvSpPr>
            <a:spLocks noGrp="1"/>
          </p:cNvSpPr>
          <p:nvPr>
            <p:ph type="sldNum" sz="quarter" idx="5"/>
          </p:nvPr>
        </p:nvSpPr>
        <p:spPr/>
        <p:txBody>
          <a:bodyPr/>
          <a:lstStyle/>
          <a:p>
            <a:fld id="{8954E32A-327F-AF4B-8E1F-209FBF93D26D}" type="slidenum">
              <a:rPr lang="nl-NL" smtClean="0"/>
              <a:t>64</a:t>
            </a:fld>
            <a:endParaRPr lang="nl-NL" dirty="0"/>
          </a:p>
        </p:txBody>
      </p:sp>
    </p:spTree>
    <p:extLst>
      <p:ext uri="{BB962C8B-B14F-4D97-AF65-F5344CB8AC3E}">
        <p14:creationId xmlns:p14="http://schemas.microsoft.com/office/powerpoint/2010/main" val="3631010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4D0D5-11F8-9F42-E9FA-C00BBA1FBF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D38D6B-6BAB-2FA2-3949-6F98A4025A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9BCC9D-564F-B941-4CA0-E80A1A37F852}"/>
              </a:ext>
            </a:extLst>
          </p:cNvPr>
          <p:cNvSpPr>
            <a:spLocks noGrp="1"/>
          </p:cNvSpPr>
          <p:nvPr>
            <p:ph type="body" idx="1"/>
          </p:nvPr>
        </p:nvSpPr>
        <p:spPr/>
        <p:txBody>
          <a:bodyPr/>
          <a:lstStyle/>
          <a:p>
            <a:r>
              <a:rPr lang="en-GB" dirty="0" err="1"/>
              <a:t>Gebruik</a:t>
            </a:r>
            <a:r>
              <a:rPr lang="en-GB" dirty="0"/>
              <a:t> </a:t>
            </a:r>
            <a:r>
              <a:rPr lang="en-GB" dirty="0" err="1"/>
              <a:t>deze</a:t>
            </a:r>
            <a:r>
              <a:rPr lang="en-GB" dirty="0"/>
              <a:t> slide! INTRODUCTION SLIDE</a:t>
            </a:r>
            <a:endParaRPr lang="en-BE" dirty="0"/>
          </a:p>
        </p:txBody>
      </p:sp>
      <p:sp>
        <p:nvSpPr>
          <p:cNvPr id="4" name="Slide Number Placeholder 3">
            <a:extLst>
              <a:ext uri="{FF2B5EF4-FFF2-40B4-BE49-F238E27FC236}">
                <a16:creationId xmlns:a16="http://schemas.microsoft.com/office/drawing/2014/main" id="{ABEB1621-3250-81E7-A0E4-6A3DF2BDD8AE}"/>
              </a:ext>
            </a:extLst>
          </p:cNvPr>
          <p:cNvSpPr>
            <a:spLocks noGrp="1"/>
          </p:cNvSpPr>
          <p:nvPr>
            <p:ph type="sldNum" sz="quarter" idx="5"/>
          </p:nvPr>
        </p:nvSpPr>
        <p:spPr/>
        <p:txBody>
          <a:bodyPr/>
          <a:lstStyle/>
          <a:p>
            <a:fld id="{8954E32A-327F-AF4B-8E1F-209FBF93D26D}" type="slidenum">
              <a:rPr lang="nl-NL" smtClean="0"/>
              <a:t>3</a:t>
            </a:fld>
            <a:endParaRPr lang="nl-NL" dirty="0"/>
          </a:p>
        </p:txBody>
      </p:sp>
    </p:spTree>
    <p:extLst>
      <p:ext uri="{BB962C8B-B14F-4D97-AF65-F5344CB8AC3E}">
        <p14:creationId xmlns:p14="http://schemas.microsoft.com/office/powerpoint/2010/main" val="1677140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57017-28DA-A714-1A17-10A79D1719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B5E75B-1280-AA7A-394F-D955187553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0E8E5A-0C42-D6BB-85C9-A7884F3A19FE}"/>
              </a:ext>
            </a:extLst>
          </p:cNvPr>
          <p:cNvSpPr>
            <a:spLocks noGrp="1"/>
          </p:cNvSpPr>
          <p:nvPr>
            <p:ph type="body" idx="1"/>
          </p:nvPr>
        </p:nvSpPr>
        <p:spPr/>
        <p:txBody>
          <a:bodyPr/>
          <a:lstStyle/>
          <a:p>
            <a:r>
              <a:rPr lang="en-GB" dirty="0"/>
              <a:t>https://</a:t>
            </a:r>
            <a:r>
              <a:rPr lang="en-GB" dirty="0" err="1"/>
              <a:t>www.rtl-sdr.com</a:t>
            </a:r>
            <a:r>
              <a:rPr lang="en-GB" dirty="0"/>
              <a:t>/</a:t>
            </a:r>
            <a:r>
              <a:rPr lang="en-GB" dirty="0" err="1"/>
              <a:t>adalm</a:t>
            </a:r>
            <a:r>
              <a:rPr lang="en-GB" dirty="0"/>
              <a:t>-</a:t>
            </a:r>
            <a:r>
              <a:rPr lang="en-GB" dirty="0" err="1"/>
              <a:t>pluto</a:t>
            </a:r>
            <a:r>
              <a:rPr lang="en-GB" dirty="0"/>
              <a:t>-</a:t>
            </a:r>
            <a:r>
              <a:rPr lang="en-GB" dirty="0" err="1"/>
              <a:t>sdr</a:t>
            </a:r>
            <a:r>
              <a:rPr lang="en-GB" dirty="0"/>
              <a:t>-unboxing-and-initial-testing/</a:t>
            </a:r>
          </a:p>
          <a:p>
            <a:r>
              <a:rPr lang="en-GB" dirty="0"/>
              <a:t>https://</a:t>
            </a:r>
            <a:r>
              <a:rPr lang="en-GB" dirty="0" err="1"/>
              <a:t>www.tutorialspoint.com</a:t>
            </a:r>
            <a:r>
              <a:rPr lang="en-GB" dirty="0"/>
              <a:t>/</a:t>
            </a:r>
            <a:r>
              <a:rPr lang="en-GB" dirty="0" err="1"/>
              <a:t>data_communication_computer_network</a:t>
            </a:r>
            <a:r>
              <a:rPr lang="en-GB" dirty="0"/>
              <a:t>/</a:t>
            </a:r>
            <a:r>
              <a:rPr lang="en-GB" dirty="0" err="1"/>
              <a:t>wireless_transmission.htm</a:t>
            </a:r>
            <a:endParaRPr lang="en-GB" dirty="0"/>
          </a:p>
          <a:p>
            <a:endParaRPr lang="en-BE" dirty="0"/>
          </a:p>
        </p:txBody>
      </p:sp>
      <p:sp>
        <p:nvSpPr>
          <p:cNvPr id="4" name="Slide Number Placeholder 3">
            <a:extLst>
              <a:ext uri="{FF2B5EF4-FFF2-40B4-BE49-F238E27FC236}">
                <a16:creationId xmlns:a16="http://schemas.microsoft.com/office/drawing/2014/main" id="{D8C43F8D-978C-20CA-1769-7E0DD31C9BAE}"/>
              </a:ext>
            </a:extLst>
          </p:cNvPr>
          <p:cNvSpPr>
            <a:spLocks noGrp="1"/>
          </p:cNvSpPr>
          <p:nvPr>
            <p:ph type="sldNum" sz="quarter" idx="5"/>
          </p:nvPr>
        </p:nvSpPr>
        <p:spPr/>
        <p:txBody>
          <a:bodyPr/>
          <a:lstStyle/>
          <a:p>
            <a:fld id="{8954E32A-327F-AF4B-8E1F-209FBF93D26D}" type="slidenum">
              <a:rPr lang="nl-NL" smtClean="0"/>
              <a:t>4</a:t>
            </a:fld>
            <a:endParaRPr lang="nl-NL" dirty="0"/>
          </a:p>
        </p:txBody>
      </p:sp>
    </p:spTree>
    <p:extLst>
      <p:ext uri="{BB962C8B-B14F-4D97-AF65-F5344CB8AC3E}">
        <p14:creationId xmlns:p14="http://schemas.microsoft.com/office/powerpoint/2010/main" val="2442297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5C2F3-59F4-5ACE-19A4-1401687042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D2E427-78B6-4B41-0ECE-1879A3B37B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26B7E7-D821-11B5-0463-AE0B8A4C483C}"/>
              </a:ext>
            </a:extLst>
          </p:cNvPr>
          <p:cNvSpPr>
            <a:spLocks noGrp="1"/>
          </p:cNvSpPr>
          <p:nvPr>
            <p:ph type="body" idx="1"/>
          </p:nvPr>
        </p:nvSpPr>
        <p:spPr/>
        <p:txBody>
          <a:bodyPr/>
          <a:lstStyle/>
          <a:p>
            <a:r>
              <a:rPr lang="en-GB" dirty="0" err="1"/>
              <a:t>Gebruik</a:t>
            </a:r>
            <a:r>
              <a:rPr lang="en-GB" dirty="0"/>
              <a:t> </a:t>
            </a:r>
            <a:r>
              <a:rPr lang="en-GB" dirty="0" err="1"/>
              <a:t>deze</a:t>
            </a:r>
            <a:r>
              <a:rPr lang="en-GB" dirty="0"/>
              <a:t> slide! INTRODUCTION SLIDE</a:t>
            </a:r>
            <a:endParaRPr lang="en-BE" dirty="0"/>
          </a:p>
        </p:txBody>
      </p:sp>
      <p:sp>
        <p:nvSpPr>
          <p:cNvPr id="4" name="Slide Number Placeholder 3">
            <a:extLst>
              <a:ext uri="{FF2B5EF4-FFF2-40B4-BE49-F238E27FC236}">
                <a16:creationId xmlns:a16="http://schemas.microsoft.com/office/drawing/2014/main" id="{A87D5847-9E85-4D53-BCBC-D6FF9D82A618}"/>
              </a:ext>
            </a:extLst>
          </p:cNvPr>
          <p:cNvSpPr>
            <a:spLocks noGrp="1"/>
          </p:cNvSpPr>
          <p:nvPr>
            <p:ph type="sldNum" sz="quarter" idx="5"/>
          </p:nvPr>
        </p:nvSpPr>
        <p:spPr/>
        <p:txBody>
          <a:bodyPr/>
          <a:lstStyle/>
          <a:p>
            <a:fld id="{8954E32A-327F-AF4B-8E1F-209FBF93D26D}" type="slidenum">
              <a:rPr lang="nl-NL" smtClean="0"/>
              <a:t>5</a:t>
            </a:fld>
            <a:endParaRPr lang="nl-NL" dirty="0"/>
          </a:p>
        </p:txBody>
      </p:sp>
    </p:spTree>
    <p:extLst>
      <p:ext uri="{BB962C8B-B14F-4D97-AF65-F5344CB8AC3E}">
        <p14:creationId xmlns:p14="http://schemas.microsoft.com/office/powerpoint/2010/main" val="4088604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3A2E8-91AE-3A1D-018B-F1338AA35A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D47E52-B7F2-F22F-1EFD-779BA9FAD2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F6564F-4868-2332-4749-A53AFDEAEF69}"/>
              </a:ext>
            </a:extLst>
          </p:cNvPr>
          <p:cNvSpPr>
            <a:spLocks noGrp="1"/>
          </p:cNvSpPr>
          <p:nvPr>
            <p:ph type="body" idx="1"/>
          </p:nvPr>
        </p:nvSpPr>
        <p:spPr/>
        <p:txBody>
          <a:bodyPr/>
          <a:lstStyle/>
          <a:p>
            <a:r>
              <a:rPr lang="en-GB" dirty="0" err="1"/>
              <a:t>Gebruik</a:t>
            </a:r>
            <a:r>
              <a:rPr lang="en-GB" dirty="0"/>
              <a:t> </a:t>
            </a:r>
            <a:r>
              <a:rPr lang="en-GB" dirty="0" err="1"/>
              <a:t>deze</a:t>
            </a:r>
            <a:r>
              <a:rPr lang="en-GB" dirty="0"/>
              <a:t> slide! INTRODUCTION SLIDE</a:t>
            </a:r>
            <a:endParaRPr lang="en-BE" dirty="0"/>
          </a:p>
        </p:txBody>
      </p:sp>
      <p:sp>
        <p:nvSpPr>
          <p:cNvPr id="4" name="Slide Number Placeholder 3">
            <a:extLst>
              <a:ext uri="{FF2B5EF4-FFF2-40B4-BE49-F238E27FC236}">
                <a16:creationId xmlns:a16="http://schemas.microsoft.com/office/drawing/2014/main" id="{D22FA479-FE3A-89FB-B070-12A9340BA000}"/>
              </a:ext>
            </a:extLst>
          </p:cNvPr>
          <p:cNvSpPr>
            <a:spLocks noGrp="1"/>
          </p:cNvSpPr>
          <p:nvPr>
            <p:ph type="sldNum" sz="quarter" idx="5"/>
          </p:nvPr>
        </p:nvSpPr>
        <p:spPr/>
        <p:txBody>
          <a:bodyPr/>
          <a:lstStyle/>
          <a:p>
            <a:fld id="{8954E32A-327F-AF4B-8E1F-209FBF93D26D}" type="slidenum">
              <a:rPr lang="nl-NL" smtClean="0"/>
              <a:t>6</a:t>
            </a:fld>
            <a:endParaRPr lang="nl-NL" dirty="0"/>
          </a:p>
        </p:txBody>
      </p:sp>
    </p:spTree>
    <p:extLst>
      <p:ext uri="{BB962C8B-B14F-4D97-AF65-F5344CB8AC3E}">
        <p14:creationId xmlns:p14="http://schemas.microsoft.com/office/powerpoint/2010/main" val="2011180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F0755-DEF6-6EEF-1050-171E5185CD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D52AAC-2861-D44D-0F58-FA20DD7904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B295B6-50EA-C172-CCE7-4F698430494B}"/>
              </a:ext>
            </a:extLst>
          </p:cNvPr>
          <p:cNvSpPr>
            <a:spLocks noGrp="1"/>
          </p:cNvSpPr>
          <p:nvPr>
            <p:ph type="body" idx="1"/>
          </p:nvPr>
        </p:nvSpPr>
        <p:spPr/>
        <p:txBody>
          <a:bodyPr/>
          <a:lstStyle/>
          <a:p>
            <a:r>
              <a:rPr lang="en-BE" dirty="0"/>
              <a:t>Give example of the stadium</a:t>
            </a:r>
          </a:p>
          <a:p>
            <a:r>
              <a:rPr lang="en-BE" dirty="0"/>
              <a:t>Animation + add what is sent over the link</a:t>
            </a:r>
          </a:p>
          <a:p>
            <a:endParaRPr lang="en-BE" dirty="0"/>
          </a:p>
          <a:p>
            <a:r>
              <a:rPr lang="en-BE" dirty="0"/>
              <a:t>Altijd access points zeggen als er AP staat</a:t>
            </a:r>
          </a:p>
        </p:txBody>
      </p:sp>
      <p:sp>
        <p:nvSpPr>
          <p:cNvPr id="4" name="Slide Number Placeholder 3">
            <a:extLst>
              <a:ext uri="{FF2B5EF4-FFF2-40B4-BE49-F238E27FC236}">
                <a16:creationId xmlns:a16="http://schemas.microsoft.com/office/drawing/2014/main" id="{75C9974E-AAB1-969F-0C67-77099820EB46}"/>
              </a:ext>
            </a:extLst>
          </p:cNvPr>
          <p:cNvSpPr>
            <a:spLocks noGrp="1"/>
          </p:cNvSpPr>
          <p:nvPr>
            <p:ph type="sldNum" sz="quarter" idx="5"/>
          </p:nvPr>
        </p:nvSpPr>
        <p:spPr/>
        <p:txBody>
          <a:bodyPr/>
          <a:lstStyle/>
          <a:p>
            <a:fld id="{8954E32A-327F-AF4B-8E1F-209FBF93D26D}" type="slidenum">
              <a:rPr lang="nl-NL" smtClean="0"/>
              <a:t>7</a:t>
            </a:fld>
            <a:endParaRPr lang="nl-NL" dirty="0"/>
          </a:p>
        </p:txBody>
      </p:sp>
    </p:spTree>
    <p:extLst>
      <p:ext uri="{BB962C8B-B14F-4D97-AF65-F5344CB8AC3E}">
        <p14:creationId xmlns:p14="http://schemas.microsoft.com/office/powerpoint/2010/main" val="1415716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dirty="0"/>
              <a:t>Give example of the stadium</a:t>
            </a:r>
          </a:p>
          <a:p>
            <a:r>
              <a:rPr lang="en-BE" dirty="0"/>
              <a:t>Animation + add what is sent over the link</a:t>
            </a:r>
          </a:p>
          <a:p>
            <a:endParaRPr lang="en-BE" dirty="0"/>
          </a:p>
          <a:p>
            <a:r>
              <a:rPr lang="en-BE" dirty="0"/>
              <a:t>Altijd access points zeggen als er AP staat</a:t>
            </a:r>
          </a:p>
        </p:txBody>
      </p:sp>
      <p:sp>
        <p:nvSpPr>
          <p:cNvPr id="4" name="Slide Number Placeholder 3"/>
          <p:cNvSpPr>
            <a:spLocks noGrp="1"/>
          </p:cNvSpPr>
          <p:nvPr>
            <p:ph type="sldNum" sz="quarter" idx="5"/>
          </p:nvPr>
        </p:nvSpPr>
        <p:spPr/>
        <p:txBody>
          <a:bodyPr/>
          <a:lstStyle/>
          <a:p>
            <a:fld id="{8954E32A-327F-AF4B-8E1F-209FBF93D26D}" type="slidenum">
              <a:rPr lang="nl-NL" smtClean="0"/>
              <a:t>8</a:t>
            </a:fld>
            <a:endParaRPr lang="nl-NL" dirty="0"/>
          </a:p>
        </p:txBody>
      </p:sp>
    </p:spTree>
    <p:extLst>
      <p:ext uri="{BB962C8B-B14F-4D97-AF65-F5344CB8AC3E}">
        <p14:creationId xmlns:p14="http://schemas.microsoft.com/office/powerpoint/2010/main" val="2406949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dirty="0"/>
              <a:t>Mention that ideal fronthaul connections and full capacity</a:t>
            </a:r>
          </a:p>
          <a:p>
            <a:endParaRPr lang="en-BE" dirty="0"/>
          </a:p>
        </p:txBody>
      </p:sp>
      <p:sp>
        <p:nvSpPr>
          <p:cNvPr id="4" name="Slide Number Placeholder 3"/>
          <p:cNvSpPr>
            <a:spLocks noGrp="1"/>
          </p:cNvSpPr>
          <p:nvPr>
            <p:ph type="sldNum" sz="quarter" idx="5"/>
          </p:nvPr>
        </p:nvSpPr>
        <p:spPr/>
        <p:txBody>
          <a:bodyPr/>
          <a:lstStyle/>
          <a:p>
            <a:fld id="{8954E32A-327F-AF4B-8E1F-209FBF93D26D}" type="slidenum">
              <a:rPr lang="nl-NL" smtClean="0"/>
              <a:t>9</a:t>
            </a:fld>
            <a:endParaRPr lang="nl-NL" dirty="0"/>
          </a:p>
        </p:txBody>
      </p:sp>
    </p:spTree>
    <p:extLst>
      <p:ext uri="{BB962C8B-B14F-4D97-AF65-F5344CB8AC3E}">
        <p14:creationId xmlns:p14="http://schemas.microsoft.com/office/powerpoint/2010/main" val="6264100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xml"/><Relationship Id="rId4" Type="http://schemas.openxmlformats.org/officeDocument/2006/relationships/image" Target="../media/image6.emf"/></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hthoek 6"/>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dirty="0"/>
          </a:p>
        </p:txBody>
      </p:sp>
      <p:sp>
        <p:nvSpPr>
          <p:cNvPr id="10" name="Rechthoek 9"/>
          <p:cNvSpPr/>
          <p:nvPr userDrawn="1"/>
        </p:nvSpPr>
        <p:spPr>
          <a:xfrm>
            <a:off x="0" y="648000"/>
            <a:ext cx="12193200" cy="621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dirty="0"/>
          </a:p>
        </p:txBody>
      </p:sp>
      <p:sp>
        <p:nvSpPr>
          <p:cNvPr id="8" name="Rechthoek 7"/>
          <p:cNvSpPr/>
          <p:nvPr userDrawn="1"/>
        </p:nvSpPr>
        <p:spPr>
          <a:xfrm>
            <a:off x="0" y="647998"/>
            <a:ext cx="12193200" cy="4456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dirty="0"/>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000" y="360000"/>
            <a:ext cx="2018135" cy="720000"/>
          </a:xfrm>
          <a:prstGeom prst="rect">
            <a:avLst/>
          </a:prstGeom>
        </p:spPr>
      </p:pic>
      <p:sp>
        <p:nvSpPr>
          <p:cNvPr id="2" name="Titel 1"/>
          <p:cNvSpPr>
            <a:spLocks noGrp="1"/>
          </p:cNvSpPr>
          <p:nvPr>
            <p:ph type="ctrTitle"/>
          </p:nvPr>
        </p:nvSpPr>
        <p:spPr>
          <a:xfrm>
            <a:off x="575999" y="1080000"/>
            <a:ext cx="6096524" cy="4024798"/>
          </a:xfrm>
        </p:spPr>
        <p:txBody>
          <a:bodyPr anchor="ctr" anchorCtr="0">
            <a:normAutofit/>
          </a:bodyPr>
          <a:lstStyle>
            <a:lvl1pPr algn="l">
              <a:defRPr sz="4000" baseline="0">
                <a:solidFill>
                  <a:schemeClr val="bg1"/>
                </a:solidFill>
              </a:defRPr>
            </a:lvl1pPr>
          </a:lstStyle>
          <a:p>
            <a:r>
              <a:rPr lang="en-US" dirty="0"/>
              <a:t>Click to edit Master title style</a:t>
            </a:r>
            <a:endParaRPr lang="nl-NL" dirty="0"/>
          </a:p>
        </p:txBody>
      </p:sp>
      <p:sp>
        <p:nvSpPr>
          <p:cNvPr id="3" name="Ondertitel 2"/>
          <p:cNvSpPr>
            <a:spLocks noGrp="1"/>
          </p:cNvSpPr>
          <p:nvPr>
            <p:ph type="subTitle" idx="1"/>
          </p:nvPr>
        </p:nvSpPr>
        <p:spPr>
          <a:xfrm>
            <a:off x="575999" y="5392801"/>
            <a:ext cx="6096524" cy="730188"/>
          </a:xfrm>
        </p:spPr>
        <p:txBody>
          <a:bodyPr lIns="0" tIns="0" rIns="0" bIns="0"/>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nl-NL" dirty="0"/>
          </a:p>
        </p:txBody>
      </p:sp>
      <p:sp>
        <p:nvSpPr>
          <p:cNvPr id="5" name="Picture Placeholder 4"/>
          <p:cNvSpPr>
            <a:spLocks noGrp="1"/>
          </p:cNvSpPr>
          <p:nvPr>
            <p:ph type="pic" sz="quarter" idx="10"/>
          </p:nvPr>
        </p:nvSpPr>
        <p:spPr>
          <a:xfrm>
            <a:off x="7248525" y="1654175"/>
            <a:ext cx="4368673" cy="4468813"/>
          </a:xfrm>
        </p:spPr>
        <p:txBody>
          <a:bodyPr/>
          <a:lstStyle/>
          <a:p>
            <a:r>
              <a:rPr lang="en-US" dirty="0"/>
              <a:t>Click icon to add picture</a:t>
            </a:r>
            <a:endParaRPr lang="nl-NL" dirty="0"/>
          </a:p>
        </p:txBody>
      </p:sp>
    </p:spTree>
    <p:extLst>
      <p:ext uri="{BB962C8B-B14F-4D97-AF65-F5344CB8AC3E}">
        <p14:creationId xmlns:p14="http://schemas.microsoft.com/office/powerpoint/2010/main" val="1128617704"/>
      </p:ext>
    </p:extLst>
  </p:cSld>
  <p:clrMapOvr>
    <a:masterClrMapping/>
  </p:clrMapOvr>
  <p:extLst>
    <p:ext uri="{DCECCB84-F9BA-43D5-87BE-67443E8EF086}">
      <p15:sldGuideLst xmlns:p15="http://schemas.microsoft.com/office/powerpoint/2012/main">
        <p15:guide id="1" orient="horz" pos="1026">
          <p15:clr>
            <a:srgbClr val="FBAE40"/>
          </p15:clr>
        </p15:guide>
        <p15:guide id="2" pos="4203">
          <p15:clr>
            <a:srgbClr val="FBAE40"/>
          </p15:clr>
        </p15:guide>
        <p15:guide id="3" orient="horz" pos="397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1A01E6A-C963-4517-A12B-600E4A01CE52}"/>
              </a:ext>
            </a:extLst>
          </p:cNvPr>
          <p:cNvSpPr>
            <a:spLocks noGrp="1"/>
          </p:cNvSpPr>
          <p:nvPr>
            <p:ph type="dt" sz="half" idx="10"/>
          </p:nvPr>
        </p:nvSpPr>
        <p:spPr/>
        <p:txBody>
          <a:bodyPr/>
          <a:lstStyle/>
          <a:p>
            <a:fld id="{312FACE2-3550-4278-BF75-311773E0E6A5}" type="datetime1">
              <a:rPr lang="nl-BE" smtClean="0"/>
              <a:t>5/09/2025</a:t>
            </a:fld>
            <a:endParaRPr lang="nl-NL" dirty="0"/>
          </a:p>
        </p:txBody>
      </p:sp>
      <p:sp>
        <p:nvSpPr>
          <p:cNvPr id="5" name="Slide Number Placeholder 4">
            <a:extLst>
              <a:ext uri="{FF2B5EF4-FFF2-40B4-BE49-F238E27FC236}">
                <a16:creationId xmlns:a16="http://schemas.microsoft.com/office/drawing/2014/main" id="{3315E924-9A03-4840-82C6-3D38EC460A2B}"/>
              </a:ext>
            </a:extLst>
          </p:cNvPr>
          <p:cNvSpPr>
            <a:spLocks noGrp="1"/>
          </p:cNvSpPr>
          <p:nvPr>
            <p:ph type="sldNum" sz="quarter" idx="12"/>
          </p:nvPr>
        </p:nvSpPr>
        <p:spPr/>
        <p:txBody>
          <a:bodyPr/>
          <a:lstStyle/>
          <a:p>
            <a:fld id="{0A297500-7527-634B-90F4-69D0994C32B4}" type="slidenum">
              <a:rPr lang="nl-NL" smtClean="0"/>
              <a:pPr/>
              <a:t>‹#›</a:t>
            </a:fld>
            <a:endParaRPr lang="nl-NL" dirty="0"/>
          </a:p>
        </p:txBody>
      </p:sp>
      <p:sp>
        <p:nvSpPr>
          <p:cNvPr id="16" name="Text Placeholder 10">
            <a:extLst>
              <a:ext uri="{FF2B5EF4-FFF2-40B4-BE49-F238E27FC236}">
                <a16:creationId xmlns:a16="http://schemas.microsoft.com/office/drawing/2014/main" id="{0336A74D-EA19-4923-821C-48D47B5F1679}"/>
              </a:ext>
            </a:extLst>
          </p:cNvPr>
          <p:cNvSpPr>
            <a:spLocks noGrp="1"/>
          </p:cNvSpPr>
          <p:nvPr>
            <p:ph type="body" sz="quarter" idx="14"/>
          </p:nvPr>
        </p:nvSpPr>
        <p:spPr>
          <a:xfrm>
            <a:off x="8839201" y="240512"/>
            <a:ext cx="2778000" cy="370800"/>
          </a:xfrm>
        </p:spPr>
        <p:txBody>
          <a:bodyPr tIns="90000" bIns="90000">
            <a:noAutofit/>
          </a:bodyPr>
          <a:lstStyle>
            <a:lvl1pPr marL="342900" indent="-342900" algn="r">
              <a:buFont typeface="+mj-lt"/>
              <a:buAutoNum type="arabicPeriod"/>
              <a:defRPr sz="1800"/>
            </a:lvl1pPr>
          </a:lstStyle>
          <a:p>
            <a:pPr lvl="0"/>
            <a:endParaRPr lang="nl-BE" dirty="0"/>
          </a:p>
        </p:txBody>
      </p:sp>
      <p:sp>
        <p:nvSpPr>
          <p:cNvPr id="10" name="Title 1">
            <a:extLst>
              <a:ext uri="{FF2B5EF4-FFF2-40B4-BE49-F238E27FC236}">
                <a16:creationId xmlns:a16="http://schemas.microsoft.com/office/drawing/2014/main" id="{B97CCB01-E8BA-40CC-88A7-15E878217543}"/>
              </a:ext>
            </a:extLst>
          </p:cNvPr>
          <p:cNvSpPr>
            <a:spLocks noGrp="1"/>
          </p:cNvSpPr>
          <p:nvPr>
            <p:ph type="title"/>
          </p:nvPr>
        </p:nvSpPr>
        <p:spPr>
          <a:xfrm>
            <a:off x="574800" y="647016"/>
            <a:ext cx="11041200" cy="433205"/>
          </a:xfrm>
        </p:spPr>
        <p:txBody>
          <a:bodyPr>
            <a:noAutofit/>
          </a:bodyPr>
          <a:lstStyle>
            <a:lvl1pPr>
              <a:defRPr sz="2000"/>
            </a:lvl1pPr>
          </a:lstStyle>
          <a:p>
            <a:r>
              <a:rPr lang="en-US" dirty="0"/>
              <a:t>Click to edit Master title style</a:t>
            </a:r>
            <a:endParaRPr lang="nl-BE" dirty="0"/>
          </a:p>
        </p:txBody>
      </p:sp>
      <p:cxnSp>
        <p:nvCxnSpPr>
          <p:cNvPr id="11" name="Straight Connector 10">
            <a:extLst>
              <a:ext uri="{FF2B5EF4-FFF2-40B4-BE49-F238E27FC236}">
                <a16:creationId xmlns:a16="http://schemas.microsoft.com/office/drawing/2014/main" id="{D124B057-2177-4D97-944B-C789709AA5BE}"/>
              </a:ext>
            </a:extLst>
          </p:cNvPr>
          <p:cNvCxnSpPr>
            <a:cxnSpLocks/>
          </p:cNvCxnSpPr>
          <p:nvPr userDrawn="1"/>
        </p:nvCxnSpPr>
        <p:spPr>
          <a:xfrm>
            <a:off x="574800" y="1176292"/>
            <a:ext cx="1104093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Text Placeholder 6">
            <a:extLst>
              <a:ext uri="{FF2B5EF4-FFF2-40B4-BE49-F238E27FC236}">
                <a16:creationId xmlns:a16="http://schemas.microsoft.com/office/drawing/2014/main" id="{933B31F2-1B48-4A50-BFD4-1CDFBF534E0B}"/>
              </a:ext>
            </a:extLst>
          </p:cNvPr>
          <p:cNvSpPr>
            <a:spLocks noGrp="1"/>
          </p:cNvSpPr>
          <p:nvPr>
            <p:ph type="body" sz="quarter" idx="13" hasCustomPrompt="1"/>
          </p:nvPr>
        </p:nvSpPr>
        <p:spPr>
          <a:xfrm>
            <a:off x="574801" y="1340533"/>
            <a:ext cx="3843247" cy="369331"/>
          </a:xfrm>
        </p:spPr>
        <p:txBody>
          <a:bodyPr>
            <a:normAutofit/>
          </a:bodyPr>
          <a:lstStyle>
            <a:lvl1pPr marL="0" indent="0">
              <a:buNone/>
              <a:defRPr sz="1600"/>
            </a:lvl1pPr>
          </a:lstStyle>
          <a:p>
            <a:pPr lvl="0"/>
            <a:r>
              <a:rPr lang="en-US" dirty="0"/>
              <a:t>Subtitle 1</a:t>
            </a:r>
          </a:p>
        </p:txBody>
      </p:sp>
      <p:cxnSp>
        <p:nvCxnSpPr>
          <p:cNvPr id="9" name="Rechte verbindingslijn 8">
            <a:extLst>
              <a:ext uri="{FF2B5EF4-FFF2-40B4-BE49-F238E27FC236}">
                <a16:creationId xmlns:a16="http://schemas.microsoft.com/office/drawing/2014/main" id="{26A93326-CE89-402F-B01C-C19F23A72A9B}"/>
              </a:ext>
            </a:extLst>
          </p:cNvPr>
          <p:cNvCxnSpPr>
            <a:cxnSpLocks/>
          </p:cNvCxnSpPr>
          <p:nvPr userDrawn="1"/>
        </p:nvCxnSpPr>
        <p:spPr>
          <a:xfrm>
            <a:off x="574800" y="1709864"/>
            <a:ext cx="3843248"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Tekstvak 21">
            <a:extLst>
              <a:ext uri="{FF2B5EF4-FFF2-40B4-BE49-F238E27FC236}">
                <a16:creationId xmlns:a16="http://schemas.microsoft.com/office/drawing/2014/main" id="{B647CD22-678B-4C74-8100-A847ACC963A2}"/>
              </a:ext>
            </a:extLst>
          </p:cNvPr>
          <p:cNvSpPr txBox="1"/>
          <p:nvPr userDrawn="1"/>
        </p:nvSpPr>
        <p:spPr>
          <a:xfrm>
            <a:off x="574799" y="4317030"/>
            <a:ext cx="5349750" cy="1735815"/>
          </a:xfrm>
          <a:prstGeom prst="rect">
            <a:avLst/>
          </a:prstGeom>
          <a:noFill/>
        </p:spPr>
        <p:txBody>
          <a:bodyPr wrap="square" rtlCol="0">
            <a:spAutoFit/>
          </a:bodyPr>
          <a:lstStyle/>
          <a:p>
            <a:endParaRPr lang="nl-BE" dirty="0"/>
          </a:p>
        </p:txBody>
      </p:sp>
      <p:sp>
        <p:nvSpPr>
          <p:cNvPr id="23" name="Tekstvak 22">
            <a:extLst>
              <a:ext uri="{FF2B5EF4-FFF2-40B4-BE49-F238E27FC236}">
                <a16:creationId xmlns:a16="http://schemas.microsoft.com/office/drawing/2014/main" id="{5CE2239F-15ED-4CF2-B9D3-2A5E8F1ABD8A}"/>
              </a:ext>
            </a:extLst>
          </p:cNvPr>
          <p:cNvSpPr txBox="1"/>
          <p:nvPr userDrawn="1"/>
        </p:nvSpPr>
        <p:spPr>
          <a:xfrm>
            <a:off x="576000" y="1868241"/>
            <a:ext cx="5349750" cy="1735815"/>
          </a:xfrm>
          <a:prstGeom prst="rect">
            <a:avLst/>
          </a:prstGeom>
          <a:noFill/>
        </p:spPr>
        <p:txBody>
          <a:bodyPr wrap="square" rtlCol="0">
            <a:spAutoFit/>
          </a:bodyPr>
          <a:lstStyle/>
          <a:p>
            <a:endParaRPr lang="nl-BE" dirty="0"/>
          </a:p>
        </p:txBody>
      </p:sp>
      <p:sp>
        <p:nvSpPr>
          <p:cNvPr id="24" name="Tekstvak 23">
            <a:extLst>
              <a:ext uri="{FF2B5EF4-FFF2-40B4-BE49-F238E27FC236}">
                <a16:creationId xmlns:a16="http://schemas.microsoft.com/office/drawing/2014/main" id="{C4EA38CC-F6CF-4A46-8B68-269D4637DB1F}"/>
              </a:ext>
            </a:extLst>
          </p:cNvPr>
          <p:cNvSpPr txBox="1"/>
          <p:nvPr userDrawn="1"/>
        </p:nvSpPr>
        <p:spPr>
          <a:xfrm>
            <a:off x="6265987" y="1868241"/>
            <a:ext cx="5349750" cy="1735815"/>
          </a:xfrm>
          <a:prstGeom prst="rect">
            <a:avLst/>
          </a:prstGeom>
          <a:noFill/>
        </p:spPr>
        <p:txBody>
          <a:bodyPr wrap="square" rtlCol="0">
            <a:spAutoFit/>
          </a:bodyPr>
          <a:lstStyle/>
          <a:p>
            <a:endParaRPr lang="nl-BE" dirty="0"/>
          </a:p>
        </p:txBody>
      </p:sp>
      <p:sp>
        <p:nvSpPr>
          <p:cNvPr id="4" name="Content Placeholder 3">
            <a:extLst>
              <a:ext uri="{FF2B5EF4-FFF2-40B4-BE49-F238E27FC236}">
                <a16:creationId xmlns:a16="http://schemas.microsoft.com/office/drawing/2014/main" id="{9B8C272C-DE3E-4A2F-8214-ADE8E5406FE4}"/>
              </a:ext>
            </a:extLst>
          </p:cNvPr>
          <p:cNvSpPr>
            <a:spLocks noGrp="1"/>
          </p:cNvSpPr>
          <p:nvPr>
            <p:ph sz="quarter" idx="17"/>
          </p:nvPr>
        </p:nvSpPr>
        <p:spPr>
          <a:xfrm>
            <a:off x="576263" y="1868487"/>
            <a:ext cx="3843337" cy="4184355"/>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BE" dirty="0"/>
          </a:p>
        </p:txBody>
      </p:sp>
      <p:sp>
        <p:nvSpPr>
          <p:cNvPr id="14" name="Content Placeholder 13">
            <a:extLst>
              <a:ext uri="{FF2B5EF4-FFF2-40B4-BE49-F238E27FC236}">
                <a16:creationId xmlns:a16="http://schemas.microsoft.com/office/drawing/2014/main" id="{2AA288A1-9978-4F39-AB39-40748654393F}"/>
              </a:ext>
            </a:extLst>
          </p:cNvPr>
          <p:cNvSpPr>
            <a:spLocks noGrp="1"/>
          </p:cNvSpPr>
          <p:nvPr>
            <p:ph sz="quarter" idx="19"/>
          </p:nvPr>
        </p:nvSpPr>
        <p:spPr>
          <a:xfrm>
            <a:off x="4551680" y="1272364"/>
            <a:ext cx="7064057" cy="4793474"/>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BE" dirty="0"/>
          </a:p>
        </p:txBody>
      </p:sp>
      <p:sp>
        <p:nvSpPr>
          <p:cNvPr id="15" name="Tijdelijke aanduiding voor voettekst 4">
            <a:extLst>
              <a:ext uri="{FF2B5EF4-FFF2-40B4-BE49-F238E27FC236}">
                <a16:creationId xmlns:a16="http://schemas.microsoft.com/office/drawing/2014/main" id="{1EE33B74-FD50-AC5B-002A-6E798F4991A2}"/>
              </a:ext>
            </a:extLst>
          </p:cNvPr>
          <p:cNvSpPr>
            <a:spLocks noGrp="1"/>
          </p:cNvSpPr>
          <p:nvPr>
            <p:ph type="ftr" sz="quarter" idx="3"/>
          </p:nvPr>
        </p:nvSpPr>
        <p:spPr>
          <a:xfrm>
            <a:off x="8538072" y="6210000"/>
            <a:ext cx="2488728" cy="648000"/>
          </a:xfrm>
          <a:prstGeom prst="rect">
            <a:avLst/>
          </a:prstGeom>
        </p:spPr>
        <p:txBody>
          <a:bodyPr anchor="ctr"/>
          <a:lstStyle>
            <a:lvl1pPr>
              <a:defRPr sz="1000">
                <a:solidFill>
                  <a:schemeClr val="bg1"/>
                </a:solidFill>
              </a:defRPr>
            </a:lvl1pPr>
          </a:lstStyle>
          <a:p>
            <a:r>
              <a:rPr lang="nl-NL" dirty="0"/>
              <a:t> </a:t>
            </a:r>
            <a:r>
              <a:rPr lang="nl-NL" dirty="0" err="1"/>
              <a:t>Faculty</a:t>
            </a:r>
            <a:r>
              <a:rPr lang="nl-NL" dirty="0"/>
              <a:t> Engineering </a:t>
            </a:r>
            <a:r>
              <a:rPr lang="nl-NL" dirty="0" err="1"/>
              <a:t>Science</a:t>
            </a:r>
            <a:endParaRPr lang="nl-NL" dirty="0"/>
          </a:p>
        </p:txBody>
      </p:sp>
    </p:spTree>
    <p:extLst>
      <p:ext uri="{BB962C8B-B14F-4D97-AF65-F5344CB8AC3E}">
        <p14:creationId xmlns:p14="http://schemas.microsoft.com/office/powerpoint/2010/main" val="1074937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8" name="Text Placeholder 6">
            <a:extLst>
              <a:ext uri="{FF2B5EF4-FFF2-40B4-BE49-F238E27FC236}">
                <a16:creationId xmlns:a16="http://schemas.microsoft.com/office/drawing/2014/main" id="{CF4E30E3-1D0D-44CC-8670-7E801A05EF88}"/>
              </a:ext>
            </a:extLst>
          </p:cNvPr>
          <p:cNvSpPr>
            <a:spLocks noGrp="1"/>
          </p:cNvSpPr>
          <p:nvPr>
            <p:ph type="body" sz="quarter" idx="16" hasCustomPrompt="1"/>
          </p:nvPr>
        </p:nvSpPr>
        <p:spPr>
          <a:xfrm>
            <a:off x="588011" y="1340533"/>
            <a:ext cx="5349750" cy="369331"/>
          </a:xfrm>
        </p:spPr>
        <p:txBody>
          <a:bodyPr>
            <a:normAutofit/>
          </a:bodyPr>
          <a:lstStyle>
            <a:lvl1pPr marL="0" indent="0">
              <a:buNone/>
              <a:defRPr sz="1600"/>
            </a:lvl1pPr>
          </a:lstStyle>
          <a:p>
            <a:pPr lvl="0"/>
            <a:r>
              <a:rPr lang="en-US" dirty="0"/>
              <a:t>Subtitle 1</a:t>
            </a:r>
          </a:p>
        </p:txBody>
      </p:sp>
      <p:sp>
        <p:nvSpPr>
          <p:cNvPr id="3" name="Date Placeholder 2">
            <a:extLst>
              <a:ext uri="{FF2B5EF4-FFF2-40B4-BE49-F238E27FC236}">
                <a16:creationId xmlns:a16="http://schemas.microsoft.com/office/drawing/2014/main" id="{C1A01E6A-C963-4517-A12B-600E4A01CE52}"/>
              </a:ext>
            </a:extLst>
          </p:cNvPr>
          <p:cNvSpPr>
            <a:spLocks noGrp="1"/>
          </p:cNvSpPr>
          <p:nvPr>
            <p:ph type="dt" sz="half" idx="10"/>
          </p:nvPr>
        </p:nvSpPr>
        <p:spPr/>
        <p:txBody>
          <a:bodyPr/>
          <a:lstStyle/>
          <a:p>
            <a:fld id="{312FACE2-3550-4278-BF75-311773E0E6A5}" type="datetime1">
              <a:rPr lang="nl-BE" smtClean="0"/>
              <a:t>5/09/2025</a:t>
            </a:fld>
            <a:endParaRPr lang="nl-NL" dirty="0"/>
          </a:p>
        </p:txBody>
      </p:sp>
      <p:sp>
        <p:nvSpPr>
          <p:cNvPr id="5" name="Slide Number Placeholder 4">
            <a:extLst>
              <a:ext uri="{FF2B5EF4-FFF2-40B4-BE49-F238E27FC236}">
                <a16:creationId xmlns:a16="http://schemas.microsoft.com/office/drawing/2014/main" id="{3315E924-9A03-4840-82C6-3D38EC460A2B}"/>
              </a:ext>
            </a:extLst>
          </p:cNvPr>
          <p:cNvSpPr>
            <a:spLocks noGrp="1"/>
          </p:cNvSpPr>
          <p:nvPr>
            <p:ph type="sldNum" sz="quarter" idx="12"/>
          </p:nvPr>
        </p:nvSpPr>
        <p:spPr/>
        <p:txBody>
          <a:bodyPr/>
          <a:lstStyle/>
          <a:p>
            <a:fld id="{0A297500-7527-634B-90F4-69D0994C32B4}" type="slidenum">
              <a:rPr lang="nl-NL" smtClean="0"/>
              <a:pPr/>
              <a:t>‹#›</a:t>
            </a:fld>
            <a:endParaRPr lang="nl-NL" dirty="0"/>
          </a:p>
        </p:txBody>
      </p:sp>
      <p:sp>
        <p:nvSpPr>
          <p:cNvPr id="16" name="Text Placeholder 10">
            <a:extLst>
              <a:ext uri="{FF2B5EF4-FFF2-40B4-BE49-F238E27FC236}">
                <a16:creationId xmlns:a16="http://schemas.microsoft.com/office/drawing/2014/main" id="{0336A74D-EA19-4923-821C-48D47B5F1679}"/>
              </a:ext>
            </a:extLst>
          </p:cNvPr>
          <p:cNvSpPr>
            <a:spLocks noGrp="1"/>
          </p:cNvSpPr>
          <p:nvPr>
            <p:ph type="body" sz="quarter" idx="14"/>
          </p:nvPr>
        </p:nvSpPr>
        <p:spPr>
          <a:xfrm>
            <a:off x="8839201" y="240512"/>
            <a:ext cx="2778000" cy="370800"/>
          </a:xfrm>
        </p:spPr>
        <p:txBody>
          <a:bodyPr tIns="90000" bIns="90000">
            <a:noAutofit/>
          </a:bodyPr>
          <a:lstStyle>
            <a:lvl1pPr marL="342900" indent="-342900" algn="r">
              <a:buFont typeface="+mj-lt"/>
              <a:buAutoNum type="arabicPeriod"/>
              <a:defRPr sz="1800"/>
            </a:lvl1pPr>
          </a:lstStyle>
          <a:p>
            <a:pPr lvl="0"/>
            <a:endParaRPr lang="nl-BE" dirty="0"/>
          </a:p>
        </p:txBody>
      </p:sp>
      <p:sp>
        <p:nvSpPr>
          <p:cNvPr id="10" name="Title 1">
            <a:extLst>
              <a:ext uri="{FF2B5EF4-FFF2-40B4-BE49-F238E27FC236}">
                <a16:creationId xmlns:a16="http://schemas.microsoft.com/office/drawing/2014/main" id="{B97CCB01-E8BA-40CC-88A7-15E878217543}"/>
              </a:ext>
            </a:extLst>
          </p:cNvPr>
          <p:cNvSpPr>
            <a:spLocks noGrp="1"/>
          </p:cNvSpPr>
          <p:nvPr>
            <p:ph type="title"/>
          </p:nvPr>
        </p:nvSpPr>
        <p:spPr>
          <a:xfrm>
            <a:off x="574800" y="647016"/>
            <a:ext cx="11041200" cy="433205"/>
          </a:xfrm>
        </p:spPr>
        <p:txBody>
          <a:bodyPr>
            <a:noAutofit/>
          </a:bodyPr>
          <a:lstStyle>
            <a:lvl1pPr>
              <a:defRPr sz="2000"/>
            </a:lvl1pPr>
          </a:lstStyle>
          <a:p>
            <a:r>
              <a:rPr lang="en-US" dirty="0"/>
              <a:t>Click to edit Master title style</a:t>
            </a:r>
            <a:endParaRPr lang="nl-BE" dirty="0"/>
          </a:p>
        </p:txBody>
      </p:sp>
      <p:cxnSp>
        <p:nvCxnSpPr>
          <p:cNvPr id="11" name="Straight Connector 10">
            <a:extLst>
              <a:ext uri="{FF2B5EF4-FFF2-40B4-BE49-F238E27FC236}">
                <a16:creationId xmlns:a16="http://schemas.microsoft.com/office/drawing/2014/main" id="{D124B057-2177-4D97-944B-C789709AA5BE}"/>
              </a:ext>
            </a:extLst>
          </p:cNvPr>
          <p:cNvCxnSpPr>
            <a:cxnSpLocks/>
          </p:cNvCxnSpPr>
          <p:nvPr userDrawn="1"/>
        </p:nvCxnSpPr>
        <p:spPr>
          <a:xfrm>
            <a:off x="574800" y="1176292"/>
            <a:ext cx="1104093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Text Placeholder 6">
            <a:extLst>
              <a:ext uri="{FF2B5EF4-FFF2-40B4-BE49-F238E27FC236}">
                <a16:creationId xmlns:a16="http://schemas.microsoft.com/office/drawing/2014/main" id="{933B31F2-1B48-4A50-BFD4-1CDFBF534E0B}"/>
              </a:ext>
            </a:extLst>
          </p:cNvPr>
          <p:cNvSpPr>
            <a:spLocks noGrp="1"/>
          </p:cNvSpPr>
          <p:nvPr>
            <p:ph type="body" sz="quarter" idx="13" hasCustomPrompt="1"/>
          </p:nvPr>
        </p:nvSpPr>
        <p:spPr>
          <a:xfrm>
            <a:off x="6274561" y="1340533"/>
            <a:ext cx="5349750" cy="369331"/>
          </a:xfrm>
        </p:spPr>
        <p:txBody>
          <a:bodyPr>
            <a:normAutofit/>
          </a:bodyPr>
          <a:lstStyle>
            <a:lvl1pPr marL="0" indent="0">
              <a:buNone/>
              <a:defRPr sz="1600"/>
            </a:lvl1pPr>
          </a:lstStyle>
          <a:p>
            <a:pPr lvl="0"/>
            <a:r>
              <a:rPr lang="en-US" dirty="0"/>
              <a:t>Subtitle 1</a:t>
            </a:r>
          </a:p>
        </p:txBody>
      </p:sp>
      <p:sp>
        <p:nvSpPr>
          <p:cNvPr id="13" name="Text Placeholder 6">
            <a:extLst>
              <a:ext uri="{FF2B5EF4-FFF2-40B4-BE49-F238E27FC236}">
                <a16:creationId xmlns:a16="http://schemas.microsoft.com/office/drawing/2014/main" id="{13FD5515-647D-4198-9E6F-091C012D2505}"/>
              </a:ext>
            </a:extLst>
          </p:cNvPr>
          <p:cNvSpPr>
            <a:spLocks noGrp="1"/>
          </p:cNvSpPr>
          <p:nvPr>
            <p:ph type="body" sz="quarter" idx="15" hasCustomPrompt="1"/>
          </p:nvPr>
        </p:nvSpPr>
        <p:spPr>
          <a:xfrm>
            <a:off x="6274560" y="3765741"/>
            <a:ext cx="5349750" cy="369331"/>
          </a:xfrm>
        </p:spPr>
        <p:txBody>
          <a:bodyPr>
            <a:normAutofit/>
          </a:bodyPr>
          <a:lstStyle>
            <a:lvl1pPr marL="0" indent="0">
              <a:buNone/>
              <a:defRPr sz="1600"/>
            </a:lvl1pPr>
          </a:lstStyle>
          <a:p>
            <a:pPr lvl="0"/>
            <a:r>
              <a:rPr lang="en-US" dirty="0"/>
              <a:t>Subtitle 3</a:t>
            </a:r>
          </a:p>
        </p:txBody>
      </p:sp>
      <p:cxnSp>
        <p:nvCxnSpPr>
          <p:cNvPr id="9" name="Rechte verbindingslijn 8">
            <a:extLst>
              <a:ext uri="{FF2B5EF4-FFF2-40B4-BE49-F238E27FC236}">
                <a16:creationId xmlns:a16="http://schemas.microsoft.com/office/drawing/2014/main" id="{26A93326-CE89-402F-B01C-C19F23A72A9B}"/>
              </a:ext>
            </a:extLst>
          </p:cNvPr>
          <p:cNvCxnSpPr/>
          <p:nvPr userDrawn="1"/>
        </p:nvCxnSpPr>
        <p:spPr>
          <a:xfrm>
            <a:off x="6274560" y="1709864"/>
            <a:ext cx="534975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1A201905-CE10-4856-8D3E-D91ADB1E4D8D}"/>
              </a:ext>
            </a:extLst>
          </p:cNvPr>
          <p:cNvCxnSpPr/>
          <p:nvPr userDrawn="1"/>
        </p:nvCxnSpPr>
        <p:spPr>
          <a:xfrm>
            <a:off x="6274559" y="4155344"/>
            <a:ext cx="534975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81D3ADBE-3D5E-4420-85ED-C736482575AC}"/>
              </a:ext>
            </a:extLst>
          </p:cNvPr>
          <p:cNvCxnSpPr/>
          <p:nvPr userDrawn="1"/>
        </p:nvCxnSpPr>
        <p:spPr>
          <a:xfrm>
            <a:off x="588010" y="1725253"/>
            <a:ext cx="534975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Tekstvak 21">
            <a:extLst>
              <a:ext uri="{FF2B5EF4-FFF2-40B4-BE49-F238E27FC236}">
                <a16:creationId xmlns:a16="http://schemas.microsoft.com/office/drawing/2014/main" id="{B647CD22-678B-4C74-8100-A847ACC963A2}"/>
              </a:ext>
            </a:extLst>
          </p:cNvPr>
          <p:cNvSpPr txBox="1"/>
          <p:nvPr userDrawn="1"/>
        </p:nvSpPr>
        <p:spPr>
          <a:xfrm>
            <a:off x="6274559" y="4317030"/>
            <a:ext cx="5349750" cy="1735815"/>
          </a:xfrm>
          <a:prstGeom prst="rect">
            <a:avLst/>
          </a:prstGeom>
          <a:noFill/>
        </p:spPr>
        <p:txBody>
          <a:bodyPr wrap="square" rtlCol="0">
            <a:spAutoFit/>
          </a:bodyPr>
          <a:lstStyle/>
          <a:p>
            <a:endParaRPr lang="nl-BE" dirty="0"/>
          </a:p>
        </p:txBody>
      </p:sp>
      <p:sp>
        <p:nvSpPr>
          <p:cNvPr id="23" name="Tekstvak 22">
            <a:extLst>
              <a:ext uri="{FF2B5EF4-FFF2-40B4-BE49-F238E27FC236}">
                <a16:creationId xmlns:a16="http://schemas.microsoft.com/office/drawing/2014/main" id="{5CE2239F-15ED-4CF2-B9D3-2A5E8F1ABD8A}"/>
              </a:ext>
            </a:extLst>
          </p:cNvPr>
          <p:cNvSpPr txBox="1"/>
          <p:nvPr userDrawn="1"/>
        </p:nvSpPr>
        <p:spPr>
          <a:xfrm>
            <a:off x="6275760" y="1868241"/>
            <a:ext cx="5349750" cy="1735815"/>
          </a:xfrm>
          <a:prstGeom prst="rect">
            <a:avLst/>
          </a:prstGeom>
          <a:noFill/>
        </p:spPr>
        <p:txBody>
          <a:bodyPr wrap="square" rtlCol="0">
            <a:spAutoFit/>
          </a:bodyPr>
          <a:lstStyle/>
          <a:p>
            <a:endParaRPr lang="nl-BE" dirty="0"/>
          </a:p>
        </p:txBody>
      </p:sp>
      <p:sp>
        <p:nvSpPr>
          <p:cNvPr id="24" name="Tekstvak 23">
            <a:extLst>
              <a:ext uri="{FF2B5EF4-FFF2-40B4-BE49-F238E27FC236}">
                <a16:creationId xmlns:a16="http://schemas.microsoft.com/office/drawing/2014/main" id="{C4EA38CC-F6CF-4A46-8B68-269D4637DB1F}"/>
              </a:ext>
            </a:extLst>
          </p:cNvPr>
          <p:cNvSpPr txBox="1"/>
          <p:nvPr userDrawn="1"/>
        </p:nvSpPr>
        <p:spPr>
          <a:xfrm>
            <a:off x="586547" y="1868241"/>
            <a:ext cx="5349750" cy="1735815"/>
          </a:xfrm>
          <a:prstGeom prst="rect">
            <a:avLst/>
          </a:prstGeom>
          <a:noFill/>
        </p:spPr>
        <p:txBody>
          <a:bodyPr wrap="square" rtlCol="0">
            <a:spAutoFit/>
          </a:bodyPr>
          <a:lstStyle/>
          <a:p>
            <a:endParaRPr lang="nl-BE" dirty="0"/>
          </a:p>
        </p:txBody>
      </p:sp>
      <p:sp>
        <p:nvSpPr>
          <p:cNvPr id="4" name="Content Placeholder 3">
            <a:extLst>
              <a:ext uri="{FF2B5EF4-FFF2-40B4-BE49-F238E27FC236}">
                <a16:creationId xmlns:a16="http://schemas.microsoft.com/office/drawing/2014/main" id="{9B8C272C-DE3E-4A2F-8214-ADE8E5406FE4}"/>
              </a:ext>
            </a:extLst>
          </p:cNvPr>
          <p:cNvSpPr>
            <a:spLocks noGrp="1"/>
          </p:cNvSpPr>
          <p:nvPr>
            <p:ph sz="quarter" idx="17"/>
          </p:nvPr>
        </p:nvSpPr>
        <p:spPr>
          <a:xfrm>
            <a:off x="6276023" y="1868488"/>
            <a:ext cx="5349875" cy="1752600"/>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7" name="Content Placeholder 6">
            <a:extLst>
              <a:ext uri="{FF2B5EF4-FFF2-40B4-BE49-F238E27FC236}">
                <a16:creationId xmlns:a16="http://schemas.microsoft.com/office/drawing/2014/main" id="{B669C370-DBDD-436A-B2F2-AF1A411C9BFB}"/>
              </a:ext>
            </a:extLst>
          </p:cNvPr>
          <p:cNvSpPr>
            <a:spLocks noGrp="1"/>
          </p:cNvSpPr>
          <p:nvPr>
            <p:ph sz="quarter" idx="18"/>
          </p:nvPr>
        </p:nvSpPr>
        <p:spPr>
          <a:xfrm>
            <a:off x="6276023" y="4316413"/>
            <a:ext cx="5349875" cy="1749425"/>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14" name="Content Placeholder 13">
            <a:extLst>
              <a:ext uri="{FF2B5EF4-FFF2-40B4-BE49-F238E27FC236}">
                <a16:creationId xmlns:a16="http://schemas.microsoft.com/office/drawing/2014/main" id="{2AA288A1-9978-4F39-AB39-40748654393F}"/>
              </a:ext>
            </a:extLst>
          </p:cNvPr>
          <p:cNvSpPr>
            <a:spLocks noGrp="1"/>
          </p:cNvSpPr>
          <p:nvPr>
            <p:ph sz="quarter" idx="19"/>
          </p:nvPr>
        </p:nvSpPr>
        <p:spPr>
          <a:xfrm>
            <a:off x="596575" y="1868488"/>
            <a:ext cx="5339722" cy="4197350"/>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BE" dirty="0"/>
          </a:p>
        </p:txBody>
      </p:sp>
      <p:sp>
        <p:nvSpPr>
          <p:cNvPr id="19" name="Tijdelijke aanduiding voor voettekst 4">
            <a:extLst>
              <a:ext uri="{FF2B5EF4-FFF2-40B4-BE49-F238E27FC236}">
                <a16:creationId xmlns:a16="http://schemas.microsoft.com/office/drawing/2014/main" id="{FBA3640E-E5F6-5536-C66D-48A997A39CCF}"/>
              </a:ext>
            </a:extLst>
          </p:cNvPr>
          <p:cNvSpPr>
            <a:spLocks noGrp="1"/>
          </p:cNvSpPr>
          <p:nvPr>
            <p:ph type="ftr" sz="quarter" idx="3"/>
          </p:nvPr>
        </p:nvSpPr>
        <p:spPr>
          <a:xfrm>
            <a:off x="8538072" y="6210000"/>
            <a:ext cx="2488728" cy="648000"/>
          </a:xfrm>
          <a:prstGeom prst="rect">
            <a:avLst/>
          </a:prstGeom>
        </p:spPr>
        <p:txBody>
          <a:bodyPr anchor="ctr"/>
          <a:lstStyle>
            <a:lvl1pPr>
              <a:defRPr sz="1000">
                <a:solidFill>
                  <a:schemeClr val="bg1"/>
                </a:solidFill>
              </a:defRPr>
            </a:lvl1pPr>
          </a:lstStyle>
          <a:p>
            <a:r>
              <a:rPr lang="nl-NL" dirty="0"/>
              <a:t> </a:t>
            </a:r>
            <a:r>
              <a:rPr lang="nl-NL" dirty="0" err="1"/>
              <a:t>Faculty</a:t>
            </a:r>
            <a:r>
              <a:rPr lang="nl-NL" dirty="0"/>
              <a:t> Engineering </a:t>
            </a:r>
            <a:r>
              <a:rPr lang="nl-NL" dirty="0" err="1"/>
              <a:t>Science</a:t>
            </a:r>
            <a:endParaRPr lang="nl-NL" dirty="0"/>
          </a:p>
        </p:txBody>
      </p:sp>
    </p:spTree>
    <p:extLst>
      <p:ext uri="{BB962C8B-B14F-4D97-AF65-F5344CB8AC3E}">
        <p14:creationId xmlns:p14="http://schemas.microsoft.com/office/powerpoint/2010/main" val="3373277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8" name="Text Placeholder 6">
            <a:extLst>
              <a:ext uri="{FF2B5EF4-FFF2-40B4-BE49-F238E27FC236}">
                <a16:creationId xmlns:a16="http://schemas.microsoft.com/office/drawing/2014/main" id="{CF4E30E3-1D0D-44CC-8670-7E801A05EF88}"/>
              </a:ext>
            </a:extLst>
          </p:cNvPr>
          <p:cNvSpPr>
            <a:spLocks noGrp="1"/>
          </p:cNvSpPr>
          <p:nvPr>
            <p:ph type="body" sz="quarter" idx="16" hasCustomPrompt="1"/>
          </p:nvPr>
        </p:nvSpPr>
        <p:spPr>
          <a:xfrm>
            <a:off x="588010" y="1340533"/>
            <a:ext cx="6588735" cy="369331"/>
          </a:xfrm>
        </p:spPr>
        <p:txBody>
          <a:bodyPr>
            <a:normAutofit/>
          </a:bodyPr>
          <a:lstStyle>
            <a:lvl1pPr marL="0" indent="0">
              <a:buNone/>
              <a:defRPr sz="1600"/>
            </a:lvl1pPr>
          </a:lstStyle>
          <a:p>
            <a:pPr lvl="0"/>
            <a:r>
              <a:rPr lang="en-US" dirty="0"/>
              <a:t>Subtitle 1</a:t>
            </a:r>
          </a:p>
        </p:txBody>
      </p:sp>
      <p:sp>
        <p:nvSpPr>
          <p:cNvPr id="3" name="Date Placeholder 2">
            <a:extLst>
              <a:ext uri="{FF2B5EF4-FFF2-40B4-BE49-F238E27FC236}">
                <a16:creationId xmlns:a16="http://schemas.microsoft.com/office/drawing/2014/main" id="{C1A01E6A-C963-4517-A12B-600E4A01CE52}"/>
              </a:ext>
            </a:extLst>
          </p:cNvPr>
          <p:cNvSpPr>
            <a:spLocks noGrp="1"/>
          </p:cNvSpPr>
          <p:nvPr>
            <p:ph type="dt" sz="half" idx="10"/>
          </p:nvPr>
        </p:nvSpPr>
        <p:spPr/>
        <p:txBody>
          <a:bodyPr/>
          <a:lstStyle/>
          <a:p>
            <a:fld id="{312FACE2-3550-4278-BF75-311773E0E6A5}" type="datetime1">
              <a:rPr lang="nl-BE" smtClean="0"/>
              <a:t>5/09/2025</a:t>
            </a:fld>
            <a:endParaRPr lang="nl-NL" dirty="0"/>
          </a:p>
        </p:txBody>
      </p:sp>
      <p:sp>
        <p:nvSpPr>
          <p:cNvPr id="5" name="Slide Number Placeholder 4">
            <a:extLst>
              <a:ext uri="{FF2B5EF4-FFF2-40B4-BE49-F238E27FC236}">
                <a16:creationId xmlns:a16="http://schemas.microsoft.com/office/drawing/2014/main" id="{3315E924-9A03-4840-82C6-3D38EC460A2B}"/>
              </a:ext>
            </a:extLst>
          </p:cNvPr>
          <p:cNvSpPr>
            <a:spLocks noGrp="1"/>
          </p:cNvSpPr>
          <p:nvPr>
            <p:ph type="sldNum" sz="quarter" idx="12"/>
          </p:nvPr>
        </p:nvSpPr>
        <p:spPr/>
        <p:txBody>
          <a:bodyPr/>
          <a:lstStyle/>
          <a:p>
            <a:fld id="{0A297500-7527-634B-90F4-69D0994C32B4}" type="slidenum">
              <a:rPr lang="nl-NL" smtClean="0"/>
              <a:pPr/>
              <a:t>‹#›</a:t>
            </a:fld>
            <a:endParaRPr lang="nl-NL" dirty="0"/>
          </a:p>
        </p:txBody>
      </p:sp>
      <p:sp>
        <p:nvSpPr>
          <p:cNvPr id="16" name="Text Placeholder 10">
            <a:extLst>
              <a:ext uri="{FF2B5EF4-FFF2-40B4-BE49-F238E27FC236}">
                <a16:creationId xmlns:a16="http://schemas.microsoft.com/office/drawing/2014/main" id="{0336A74D-EA19-4923-821C-48D47B5F1679}"/>
              </a:ext>
            </a:extLst>
          </p:cNvPr>
          <p:cNvSpPr>
            <a:spLocks noGrp="1"/>
          </p:cNvSpPr>
          <p:nvPr>
            <p:ph type="body" sz="quarter" idx="14"/>
          </p:nvPr>
        </p:nvSpPr>
        <p:spPr>
          <a:xfrm>
            <a:off x="8839201" y="240512"/>
            <a:ext cx="2778000" cy="370800"/>
          </a:xfrm>
        </p:spPr>
        <p:txBody>
          <a:bodyPr tIns="90000" bIns="90000">
            <a:noAutofit/>
          </a:bodyPr>
          <a:lstStyle>
            <a:lvl1pPr marL="342900" indent="-342900" algn="r">
              <a:buFont typeface="+mj-lt"/>
              <a:buAutoNum type="arabicPeriod"/>
              <a:defRPr sz="1800"/>
            </a:lvl1pPr>
          </a:lstStyle>
          <a:p>
            <a:pPr lvl="0"/>
            <a:endParaRPr lang="nl-BE" dirty="0"/>
          </a:p>
        </p:txBody>
      </p:sp>
      <p:sp>
        <p:nvSpPr>
          <p:cNvPr id="10" name="Title 1">
            <a:extLst>
              <a:ext uri="{FF2B5EF4-FFF2-40B4-BE49-F238E27FC236}">
                <a16:creationId xmlns:a16="http://schemas.microsoft.com/office/drawing/2014/main" id="{B97CCB01-E8BA-40CC-88A7-15E878217543}"/>
              </a:ext>
            </a:extLst>
          </p:cNvPr>
          <p:cNvSpPr>
            <a:spLocks noGrp="1"/>
          </p:cNvSpPr>
          <p:nvPr>
            <p:ph type="title"/>
          </p:nvPr>
        </p:nvSpPr>
        <p:spPr>
          <a:xfrm>
            <a:off x="574800" y="647016"/>
            <a:ext cx="11041200" cy="433205"/>
          </a:xfrm>
        </p:spPr>
        <p:txBody>
          <a:bodyPr>
            <a:noAutofit/>
          </a:bodyPr>
          <a:lstStyle>
            <a:lvl1pPr>
              <a:defRPr sz="2000"/>
            </a:lvl1pPr>
          </a:lstStyle>
          <a:p>
            <a:r>
              <a:rPr lang="en-US" dirty="0"/>
              <a:t>Click to edit Master title style</a:t>
            </a:r>
            <a:endParaRPr lang="nl-BE" dirty="0"/>
          </a:p>
        </p:txBody>
      </p:sp>
      <p:cxnSp>
        <p:nvCxnSpPr>
          <p:cNvPr id="11" name="Straight Connector 10">
            <a:extLst>
              <a:ext uri="{FF2B5EF4-FFF2-40B4-BE49-F238E27FC236}">
                <a16:creationId xmlns:a16="http://schemas.microsoft.com/office/drawing/2014/main" id="{D124B057-2177-4D97-944B-C789709AA5BE}"/>
              </a:ext>
            </a:extLst>
          </p:cNvPr>
          <p:cNvCxnSpPr>
            <a:cxnSpLocks/>
          </p:cNvCxnSpPr>
          <p:nvPr userDrawn="1"/>
        </p:nvCxnSpPr>
        <p:spPr>
          <a:xfrm>
            <a:off x="574800" y="1176292"/>
            <a:ext cx="1104093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Text Placeholder 6">
            <a:extLst>
              <a:ext uri="{FF2B5EF4-FFF2-40B4-BE49-F238E27FC236}">
                <a16:creationId xmlns:a16="http://schemas.microsoft.com/office/drawing/2014/main" id="{933B31F2-1B48-4A50-BFD4-1CDFBF534E0B}"/>
              </a:ext>
            </a:extLst>
          </p:cNvPr>
          <p:cNvSpPr>
            <a:spLocks noGrp="1"/>
          </p:cNvSpPr>
          <p:nvPr>
            <p:ph type="body" sz="quarter" idx="13" hasCustomPrompt="1"/>
          </p:nvPr>
        </p:nvSpPr>
        <p:spPr>
          <a:xfrm>
            <a:off x="7466109" y="1340533"/>
            <a:ext cx="4158201" cy="369331"/>
          </a:xfrm>
        </p:spPr>
        <p:txBody>
          <a:bodyPr>
            <a:normAutofit/>
          </a:bodyPr>
          <a:lstStyle>
            <a:lvl1pPr marL="0" indent="0">
              <a:buNone/>
              <a:defRPr sz="1600"/>
            </a:lvl1pPr>
          </a:lstStyle>
          <a:p>
            <a:pPr lvl="0"/>
            <a:r>
              <a:rPr lang="en-US" dirty="0"/>
              <a:t>Subtitle 1</a:t>
            </a:r>
          </a:p>
        </p:txBody>
      </p:sp>
      <p:sp>
        <p:nvSpPr>
          <p:cNvPr id="13" name="Text Placeholder 6">
            <a:extLst>
              <a:ext uri="{FF2B5EF4-FFF2-40B4-BE49-F238E27FC236}">
                <a16:creationId xmlns:a16="http://schemas.microsoft.com/office/drawing/2014/main" id="{13FD5515-647D-4198-9E6F-091C012D2505}"/>
              </a:ext>
            </a:extLst>
          </p:cNvPr>
          <p:cNvSpPr>
            <a:spLocks noGrp="1"/>
          </p:cNvSpPr>
          <p:nvPr>
            <p:ph type="body" sz="quarter" idx="15" hasCustomPrompt="1"/>
          </p:nvPr>
        </p:nvSpPr>
        <p:spPr>
          <a:xfrm>
            <a:off x="7466108" y="3765741"/>
            <a:ext cx="4158201" cy="369331"/>
          </a:xfrm>
        </p:spPr>
        <p:txBody>
          <a:bodyPr>
            <a:normAutofit/>
          </a:bodyPr>
          <a:lstStyle>
            <a:lvl1pPr marL="0" indent="0">
              <a:buNone/>
              <a:defRPr sz="1600"/>
            </a:lvl1pPr>
          </a:lstStyle>
          <a:p>
            <a:pPr lvl="0"/>
            <a:r>
              <a:rPr lang="en-US" dirty="0"/>
              <a:t>Subtitle 3</a:t>
            </a:r>
          </a:p>
        </p:txBody>
      </p:sp>
      <p:cxnSp>
        <p:nvCxnSpPr>
          <p:cNvPr id="9" name="Rechte verbindingslijn 8">
            <a:extLst>
              <a:ext uri="{FF2B5EF4-FFF2-40B4-BE49-F238E27FC236}">
                <a16:creationId xmlns:a16="http://schemas.microsoft.com/office/drawing/2014/main" id="{26A93326-CE89-402F-B01C-C19F23A72A9B}"/>
              </a:ext>
            </a:extLst>
          </p:cNvPr>
          <p:cNvCxnSpPr>
            <a:cxnSpLocks/>
          </p:cNvCxnSpPr>
          <p:nvPr userDrawn="1"/>
        </p:nvCxnSpPr>
        <p:spPr>
          <a:xfrm>
            <a:off x="7466109" y="1709864"/>
            <a:ext cx="415820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1A201905-CE10-4856-8D3E-D91ADB1E4D8D}"/>
              </a:ext>
            </a:extLst>
          </p:cNvPr>
          <p:cNvCxnSpPr>
            <a:cxnSpLocks/>
          </p:cNvCxnSpPr>
          <p:nvPr userDrawn="1"/>
        </p:nvCxnSpPr>
        <p:spPr>
          <a:xfrm>
            <a:off x="7466108" y="4155344"/>
            <a:ext cx="415820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81D3ADBE-3D5E-4420-85ED-C736482575AC}"/>
              </a:ext>
            </a:extLst>
          </p:cNvPr>
          <p:cNvCxnSpPr>
            <a:cxnSpLocks/>
          </p:cNvCxnSpPr>
          <p:nvPr userDrawn="1"/>
        </p:nvCxnSpPr>
        <p:spPr>
          <a:xfrm>
            <a:off x="588010" y="1725253"/>
            <a:ext cx="658873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Tekstvak 21">
            <a:extLst>
              <a:ext uri="{FF2B5EF4-FFF2-40B4-BE49-F238E27FC236}">
                <a16:creationId xmlns:a16="http://schemas.microsoft.com/office/drawing/2014/main" id="{B647CD22-678B-4C74-8100-A847ACC963A2}"/>
              </a:ext>
            </a:extLst>
          </p:cNvPr>
          <p:cNvSpPr txBox="1"/>
          <p:nvPr userDrawn="1"/>
        </p:nvSpPr>
        <p:spPr>
          <a:xfrm>
            <a:off x="7466107" y="4317030"/>
            <a:ext cx="4158201" cy="1735815"/>
          </a:xfrm>
          <a:prstGeom prst="rect">
            <a:avLst/>
          </a:prstGeom>
          <a:noFill/>
        </p:spPr>
        <p:txBody>
          <a:bodyPr wrap="square" rtlCol="0">
            <a:spAutoFit/>
          </a:bodyPr>
          <a:lstStyle/>
          <a:p>
            <a:endParaRPr lang="nl-BE" dirty="0"/>
          </a:p>
        </p:txBody>
      </p:sp>
      <p:sp>
        <p:nvSpPr>
          <p:cNvPr id="23" name="Tekstvak 22">
            <a:extLst>
              <a:ext uri="{FF2B5EF4-FFF2-40B4-BE49-F238E27FC236}">
                <a16:creationId xmlns:a16="http://schemas.microsoft.com/office/drawing/2014/main" id="{5CE2239F-15ED-4CF2-B9D3-2A5E8F1ABD8A}"/>
              </a:ext>
            </a:extLst>
          </p:cNvPr>
          <p:cNvSpPr txBox="1"/>
          <p:nvPr userDrawn="1"/>
        </p:nvSpPr>
        <p:spPr>
          <a:xfrm>
            <a:off x="7467308" y="1868241"/>
            <a:ext cx="4158201" cy="1735815"/>
          </a:xfrm>
          <a:prstGeom prst="rect">
            <a:avLst/>
          </a:prstGeom>
          <a:noFill/>
        </p:spPr>
        <p:txBody>
          <a:bodyPr wrap="square" rtlCol="0">
            <a:spAutoFit/>
          </a:bodyPr>
          <a:lstStyle/>
          <a:p>
            <a:endParaRPr lang="nl-BE" dirty="0"/>
          </a:p>
        </p:txBody>
      </p:sp>
      <p:sp>
        <p:nvSpPr>
          <p:cNvPr id="24" name="Tekstvak 23">
            <a:extLst>
              <a:ext uri="{FF2B5EF4-FFF2-40B4-BE49-F238E27FC236}">
                <a16:creationId xmlns:a16="http://schemas.microsoft.com/office/drawing/2014/main" id="{C4EA38CC-F6CF-4A46-8B68-269D4637DB1F}"/>
              </a:ext>
            </a:extLst>
          </p:cNvPr>
          <p:cNvSpPr txBox="1"/>
          <p:nvPr userDrawn="1"/>
        </p:nvSpPr>
        <p:spPr>
          <a:xfrm>
            <a:off x="586547" y="1868241"/>
            <a:ext cx="5349750" cy="1735815"/>
          </a:xfrm>
          <a:prstGeom prst="rect">
            <a:avLst/>
          </a:prstGeom>
          <a:noFill/>
        </p:spPr>
        <p:txBody>
          <a:bodyPr wrap="square" rtlCol="0">
            <a:spAutoFit/>
          </a:bodyPr>
          <a:lstStyle/>
          <a:p>
            <a:endParaRPr lang="nl-BE" dirty="0"/>
          </a:p>
        </p:txBody>
      </p:sp>
      <p:sp>
        <p:nvSpPr>
          <p:cNvPr id="4" name="Content Placeholder 3">
            <a:extLst>
              <a:ext uri="{FF2B5EF4-FFF2-40B4-BE49-F238E27FC236}">
                <a16:creationId xmlns:a16="http://schemas.microsoft.com/office/drawing/2014/main" id="{9B8C272C-DE3E-4A2F-8214-ADE8E5406FE4}"/>
              </a:ext>
            </a:extLst>
          </p:cNvPr>
          <p:cNvSpPr>
            <a:spLocks noGrp="1"/>
          </p:cNvSpPr>
          <p:nvPr>
            <p:ph sz="quarter" idx="17"/>
          </p:nvPr>
        </p:nvSpPr>
        <p:spPr>
          <a:xfrm>
            <a:off x="7467600" y="1868488"/>
            <a:ext cx="4158298" cy="1752600"/>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7" name="Content Placeholder 6">
            <a:extLst>
              <a:ext uri="{FF2B5EF4-FFF2-40B4-BE49-F238E27FC236}">
                <a16:creationId xmlns:a16="http://schemas.microsoft.com/office/drawing/2014/main" id="{B669C370-DBDD-436A-B2F2-AF1A411C9BFB}"/>
              </a:ext>
            </a:extLst>
          </p:cNvPr>
          <p:cNvSpPr>
            <a:spLocks noGrp="1"/>
          </p:cNvSpPr>
          <p:nvPr>
            <p:ph sz="quarter" idx="18"/>
          </p:nvPr>
        </p:nvSpPr>
        <p:spPr>
          <a:xfrm>
            <a:off x="7467600" y="4316413"/>
            <a:ext cx="4158298" cy="1749425"/>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14" name="Content Placeholder 13">
            <a:extLst>
              <a:ext uri="{FF2B5EF4-FFF2-40B4-BE49-F238E27FC236}">
                <a16:creationId xmlns:a16="http://schemas.microsoft.com/office/drawing/2014/main" id="{2AA288A1-9978-4F39-AB39-40748654393F}"/>
              </a:ext>
            </a:extLst>
          </p:cNvPr>
          <p:cNvSpPr>
            <a:spLocks noGrp="1"/>
          </p:cNvSpPr>
          <p:nvPr>
            <p:ph sz="quarter" idx="19"/>
          </p:nvPr>
        </p:nvSpPr>
        <p:spPr>
          <a:xfrm>
            <a:off x="596574" y="1868488"/>
            <a:ext cx="6576385" cy="4197350"/>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BE" dirty="0"/>
          </a:p>
        </p:txBody>
      </p:sp>
      <p:sp>
        <p:nvSpPr>
          <p:cNvPr id="19" name="Tijdelijke aanduiding voor voettekst 4">
            <a:extLst>
              <a:ext uri="{FF2B5EF4-FFF2-40B4-BE49-F238E27FC236}">
                <a16:creationId xmlns:a16="http://schemas.microsoft.com/office/drawing/2014/main" id="{3CCFD442-9B90-3F64-5692-4682FFDF2F1E}"/>
              </a:ext>
            </a:extLst>
          </p:cNvPr>
          <p:cNvSpPr>
            <a:spLocks noGrp="1"/>
          </p:cNvSpPr>
          <p:nvPr>
            <p:ph type="ftr" sz="quarter" idx="3"/>
          </p:nvPr>
        </p:nvSpPr>
        <p:spPr>
          <a:xfrm>
            <a:off x="8538072" y="6210000"/>
            <a:ext cx="2488728" cy="648000"/>
          </a:xfrm>
          <a:prstGeom prst="rect">
            <a:avLst/>
          </a:prstGeom>
        </p:spPr>
        <p:txBody>
          <a:bodyPr anchor="ctr"/>
          <a:lstStyle>
            <a:lvl1pPr>
              <a:defRPr sz="1000">
                <a:solidFill>
                  <a:schemeClr val="bg1"/>
                </a:solidFill>
              </a:defRPr>
            </a:lvl1pPr>
          </a:lstStyle>
          <a:p>
            <a:r>
              <a:rPr lang="nl-NL" dirty="0"/>
              <a:t> </a:t>
            </a:r>
            <a:r>
              <a:rPr lang="nl-NL" dirty="0" err="1"/>
              <a:t>Faculty</a:t>
            </a:r>
            <a:r>
              <a:rPr lang="nl-NL" dirty="0"/>
              <a:t> Engineering </a:t>
            </a:r>
            <a:r>
              <a:rPr lang="nl-NL" dirty="0" err="1"/>
              <a:t>Science</a:t>
            </a:r>
            <a:endParaRPr lang="nl-NL" dirty="0"/>
          </a:p>
        </p:txBody>
      </p:sp>
    </p:spTree>
    <p:extLst>
      <p:ext uri="{BB962C8B-B14F-4D97-AF65-F5344CB8AC3E}">
        <p14:creationId xmlns:p14="http://schemas.microsoft.com/office/powerpoint/2010/main" val="9916431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8" name="Text Placeholder 6">
            <a:extLst>
              <a:ext uri="{FF2B5EF4-FFF2-40B4-BE49-F238E27FC236}">
                <a16:creationId xmlns:a16="http://schemas.microsoft.com/office/drawing/2014/main" id="{CF4E30E3-1D0D-44CC-8670-7E801A05EF88}"/>
              </a:ext>
            </a:extLst>
          </p:cNvPr>
          <p:cNvSpPr>
            <a:spLocks noGrp="1"/>
          </p:cNvSpPr>
          <p:nvPr>
            <p:ph type="body" sz="quarter" idx="16" hasCustomPrompt="1"/>
          </p:nvPr>
        </p:nvSpPr>
        <p:spPr>
          <a:xfrm>
            <a:off x="7643446" y="1340533"/>
            <a:ext cx="3973755" cy="369331"/>
          </a:xfrm>
        </p:spPr>
        <p:txBody>
          <a:bodyPr>
            <a:normAutofit/>
          </a:bodyPr>
          <a:lstStyle>
            <a:lvl1pPr marL="0" indent="0">
              <a:buNone/>
              <a:defRPr lang="en-US" sz="1600" dirty="0"/>
            </a:lvl1pPr>
          </a:lstStyle>
          <a:p>
            <a:pPr lvl="0"/>
            <a:r>
              <a:rPr lang="en-US" dirty="0"/>
              <a:t>Subtitle 1</a:t>
            </a:r>
          </a:p>
        </p:txBody>
      </p:sp>
      <p:sp>
        <p:nvSpPr>
          <p:cNvPr id="3" name="Date Placeholder 2">
            <a:extLst>
              <a:ext uri="{FF2B5EF4-FFF2-40B4-BE49-F238E27FC236}">
                <a16:creationId xmlns:a16="http://schemas.microsoft.com/office/drawing/2014/main" id="{C1A01E6A-C963-4517-A12B-600E4A01CE52}"/>
              </a:ext>
            </a:extLst>
          </p:cNvPr>
          <p:cNvSpPr>
            <a:spLocks noGrp="1"/>
          </p:cNvSpPr>
          <p:nvPr>
            <p:ph type="dt" sz="half" idx="10"/>
          </p:nvPr>
        </p:nvSpPr>
        <p:spPr/>
        <p:txBody>
          <a:bodyPr/>
          <a:lstStyle/>
          <a:p>
            <a:fld id="{312FACE2-3550-4278-BF75-311773E0E6A5}" type="datetime1">
              <a:rPr lang="nl-BE" smtClean="0"/>
              <a:t>5/09/2025</a:t>
            </a:fld>
            <a:endParaRPr lang="nl-NL" dirty="0"/>
          </a:p>
        </p:txBody>
      </p:sp>
      <p:sp>
        <p:nvSpPr>
          <p:cNvPr id="5" name="Slide Number Placeholder 4">
            <a:extLst>
              <a:ext uri="{FF2B5EF4-FFF2-40B4-BE49-F238E27FC236}">
                <a16:creationId xmlns:a16="http://schemas.microsoft.com/office/drawing/2014/main" id="{3315E924-9A03-4840-82C6-3D38EC460A2B}"/>
              </a:ext>
            </a:extLst>
          </p:cNvPr>
          <p:cNvSpPr>
            <a:spLocks noGrp="1"/>
          </p:cNvSpPr>
          <p:nvPr>
            <p:ph type="sldNum" sz="quarter" idx="12"/>
          </p:nvPr>
        </p:nvSpPr>
        <p:spPr/>
        <p:txBody>
          <a:bodyPr/>
          <a:lstStyle/>
          <a:p>
            <a:fld id="{0A297500-7527-634B-90F4-69D0994C32B4}" type="slidenum">
              <a:rPr lang="nl-NL" smtClean="0"/>
              <a:pPr/>
              <a:t>‹#›</a:t>
            </a:fld>
            <a:endParaRPr lang="nl-NL" dirty="0"/>
          </a:p>
        </p:txBody>
      </p:sp>
      <p:sp>
        <p:nvSpPr>
          <p:cNvPr id="16" name="Text Placeholder 10">
            <a:extLst>
              <a:ext uri="{FF2B5EF4-FFF2-40B4-BE49-F238E27FC236}">
                <a16:creationId xmlns:a16="http://schemas.microsoft.com/office/drawing/2014/main" id="{0336A74D-EA19-4923-821C-48D47B5F1679}"/>
              </a:ext>
            </a:extLst>
          </p:cNvPr>
          <p:cNvSpPr>
            <a:spLocks noGrp="1"/>
          </p:cNvSpPr>
          <p:nvPr>
            <p:ph type="body" sz="quarter" idx="14"/>
          </p:nvPr>
        </p:nvSpPr>
        <p:spPr>
          <a:xfrm>
            <a:off x="8839201" y="240512"/>
            <a:ext cx="2778000" cy="370800"/>
          </a:xfrm>
        </p:spPr>
        <p:txBody>
          <a:bodyPr tIns="90000" bIns="90000">
            <a:noAutofit/>
          </a:bodyPr>
          <a:lstStyle>
            <a:lvl1pPr marL="342900" indent="-342900" algn="r">
              <a:buFont typeface="+mj-lt"/>
              <a:buAutoNum type="arabicPeriod"/>
              <a:defRPr sz="1800"/>
            </a:lvl1pPr>
          </a:lstStyle>
          <a:p>
            <a:pPr lvl="0"/>
            <a:endParaRPr lang="nl-BE" dirty="0"/>
          </a:p>
        </p:txBody>
      </p:sp>
      <p:sp>
        <p:nvSpPr>
          <p:cNvPr id="10" name="Title 1">
            <a:extLst>
              <a:ext uri="{FF2B5EF4-FFF2-40B4-BE49-F238E27FC236}">
                <a16:creationId xmlns:a16="http://schemas.microsoft.com/office/drawing/2014/main" id="{B97CCB01-E8BA-40CC-88A7-15E878217543}"/>
              </a:ext>
            </a:extLst>
          </p:cNvPr>
          <p:cNvSpPr>
            <a:spLocks noGrp="1"/>
          </p:cNvSpPr>
          <p:nvPr>
            <p:ph type="title"/>
          </p:nvPr>
        </p:nvSpPr>
        <p:spPr>
          <a:xfrm>
            <a:off x="574800" y="647016"/>
            <a:ext cx="11041200" cy="433205"/>
          </a:xfrm>
        </p:spPr>
        <p:txBody>
          <a:bodyPr>
            <a:noAutofit/>
          </a:bodyPr>
          <a:lstStyle>
            <a:lvl1pPr>
              <a:defRPr sz="2000"/>
            </a:lvl1pPr>
          </a:lstStyle>
          <a:p>
            <a:r>
              <a:rPr lang="en-US" dirty="0"/>
              <a:t>Click to edit Master title style</a:t>
            </a:r>
            <a:endParaRPr lang="nl-BE" dirty="0"/>
          </a:p>
        </p:txBody>
      </p:sp>
      <p:cxnSp>
        <p:nvCxnSpPr>
          <p:cNvPr id="11" name="Straight Connector 10">
            <a:extLst>
              <a:ext uri="{FF2B5EF4-FFF2-40B4-BE49-F238E27FC236}">
                <a16:creationId xmlns:a16="http://schemas.microsoft.com/office/drawing/2014/main" id="{D124B057-2177-4D97-944B-C789709AA5BE}"/>
              </a:ext>
            </a:extLst>
          </p:cNvPr>
          <p:cNvCxnSpPr>
            <a:cxnSpLocks/>
          </p:cNvCxnSpPr>
          <p:nvPr userDrawn="1"/>
        </p:nvCxnSpPr>
        <p:spPr>
          <a:xfrm>
            <a:off x="574800" y="1176292"/>
            <a:ext cx="1104093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Text Placeholder 6">
            <a:extLst>
              <a:ext uri="{FF2B5EF4-FFF2-40B4-BE49-F238E27FC236}">
                <a16:creationId xmlns:a16="http://schemas.microsoft.com/office/drawing/2014/main" id="{933B31F2-1B48-4A50-BFD4-1CDFBF534E0B}"/>
              </a:ext>
            </a:extLst>
          </p:cNvPr>
          <p:cNvSpPr>
            <a:spLocks noGrp="1"/>
          </p:cNvSpPr>
          <p:nvPr>
            <p:ph type="body" sz="quarter" idx="13" hasCustomPrompt="1"/>
          </p:nvPr>
        </p:nvSpPr>
        <p:spPr>
          <a:xfrm>
            <a:off x="574801" y="1340533"/>
            <a:ext cx="6775568" cy="369331"/>
          </a:xfrm>
        </p:spPr>
        <p:txBody>
          <a:bodyPr>
            <a:normAutofit/>
          </a:bodyPr>
          <a:lstStyle>
            <a:lvl1pPr marL="0" indent="0">
              <a:buNone/>
              <a:defRPr sz="1600"/>
            </a:lvl1pPr>
          </a:lstStyle>
          <a:p>
            <a:pPr lvl="0"/>
            <a:r>
              <a:rPr lang="en-US" dirty="0"/>
              <a:t>Subtitle 1</a:t>
            </a:r>
          </a:p>
        </p:txBody>
      </p:sp>
      <p:cxnSp>
        <p:nvCxnSpPr>
          <p:cNvPr id="9" name="Rechte verbindingslijn 8">
            <a:extLst>
              <a:ext uri="{FF2B5EF4-FFF2-40B4-BE49-F238E27FC236}">
                <a16:creationId xmlns:a16="http://schemas.microsoft.com/office/drawing/2014/main" id="{26A93326-CE89-402F-B01C-C19F23A72A9B}"/>
              </a:ext>
            </a:extLst>
          </p:cNvPr>
          <p:cNvCxnSpPr>
            <a:cxnSpLocks/>
          </p:cNvCxnSpPr>
          <p:nvPr userDrawn="1"/>
        </p:nvCxnSpPr>
        <p:spPr>
          <a:xfrm>
            <a:off x="574800" y="1709864"/>
            <a:ext cx="6775569" cy="1538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81D3ADBE-3D5E-4420-85ED-C736482575AC}"/>
              </a:ext>
            </a:extLst>
          </p:cNvPr>
          <p:cNvCxnSpPr>
            <a:cxnSpLocks/>
          </p:cNvCxnSpPr>
          <p:nvPr userDrawn="1"/>
        </p:nvCxnSpPr>
        <p:spPr>
          <a:xfrm>
            <a:off x="7644911" y="1709864"/>
            <a:ext cx="3973755" cy="1538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Tekstvak 21">
            <a:extLst>
              <a:ext uri="{FF2B5EF4-FFF2-40B4-BE49-F238E27FC236}">
                <a16:creationId xmlns:a16="http://schemas.microsoft.com/office/drawing/2014/main" id="{B647CD22-678B-4C74-8100-A847ACC963A2}"/>
              </a:ext>
            </a:extLst>
          </p:cNvPr>
          <p:cNvSpPr txBox="1"/>
          <p:nvPr userDrawn="1"/>
        </p:nvSpPr>
        <p:spPr>
          <a:xfrm>
            <a:off x="574799" y="4317030"/>
            <a:ext cx="5349750" cy="1735815"/>
          </a:xfrm>
          <a:prstGeom prst="rect">
            <a:avLst/>
          </a:prstGeom>
          <a:noFill/>
        </p:spPr>
        <p:txBody>
          <a:bodyPr wrap="square" rtlCol="0">
            <a:spAutoFit/>
          </a:bodyPr>
          <a:lstStyle/>
          <a:p>
            <a:endParaRPr lang="nl-BE" dirty="0"/>
          </a:p>
        </p:txBody>
      </p:sp>
      <p:sp>
        <p:nvSpPr>
          <p:cNvPr id="23" name="Tekstvak 22">
            <a:extLst>
              <a:ext uri="{FF2B5EF4-FFF2-40B4-BE49-F238E27FC236}">
                <a16:creationId xmlns:a16="http://schemas.microsoft.com/office/drawing/2014/main" id="{5CE2239F-15ED-4CF2-B9D3-2A5E8F1ABD8A}"/>
              </a:ext>
            </a:extLst>
          </p:cNvPr>
          <p:cNvSpPr txBox="1"/>
          <p:nvPr userDrawn="1"/>
        </p:nvSpPr>
        <p:spPr>
          <a:xfrm>
            <a:off x="576000" y="1868241"/>
            <a:ext cx="5349750" cy="1735815"/>
          </a:xfrm>
          <a:prstGeom prst="rect">
            <a:avLst/>
          </a:prstGeom>
          <a:noFill/>
        </p:spPr>
        <p:txBody>
          <a:bodyPr wrap="square" rtlCol="0">
            <a:spAutoFit/>
          </a:bodyPr>
          <a:lstStyle/>
          <a:p>
            <a:endParaRPr lang="nl-BE" dirty="0"/>
          </a:p>
        </p:txBody>
      </p:sp>
      <p:sp>
        <p:nvSpPr>
          <p:cNvPr id="4" name="Content Placeholder 3">
            <a:extLst>
              <a:ext uri="{FF2B5EF4-FFF2-40B4-BE49-F238E27FC236}">
                <a16:creationId xmlns:a16="http://schemas.microsoft.com/office/drawing/2014/main" id="{9B8C272C-DE3E-4A2F-8214-ADE8E5406FE4}"/>
              </a:ext>
            </a:extLst>
          </p:cNvPr>
          <p:cNvSpPr>
            <a:spLocks noGrp="1"/>
          </p:cNvSpPr>
          <p:nvPr>
            <p:ph sz="quarter" idx="17"/>
          </p:nvPr>
        </p:nvSpPr>
        <p:spPr>
          <a:xfrm>
            <a:off x="576263" y="1868488"/>
            <a:ext cx="6774106" cy="419735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BE" dirty="0"/>
          </a:p>
        </p:txBody>
      </p:sp>
      <p:sp>
        <p:nvSpPr>
          <p:cNvPr id="14" name="Content Placeholder 13">
            <a:extLst>
              <a:ext uri="{FF2B5EF4-FFF2-40B4-BE49-F238E27FC236}">
                <a16:creationId xmlns:a16="http://schemas.microsoft.com/office/drawing/2014/main" id="{2AA288A1-9978-4F39-AB39-40748654393F}"/>
              </a:ext>
            </a:extLst>
          </p:cNvPr>
          <p:cNvSpPr>
            <a:spLocks noGrp="1"/>
          </p:cNvSpPr>
          <p:nvPr>
            <p:ph sz="quarter" idx="19"/>
          </p:nvPr>
        </p:nvSpPr>
        <p:spPr>
          <a:xfrm>
            <a:off x="7646377" y="1868241"/>
            <a:ext cx="3972290" cy="1037195"/>
          </a:xfrm>
        </p:spPr>
        <p:txBody>
          <a:bodyPr>
            <a:normAutofit/>
          </a:bodyPr>
          <a:lstStyle>
            <a:lvl1pPr>
              <a:defRPr/>
            </a:lvl1pPr>
            <a:lvl5pPr marL="2114550" indent="-285750">
              <a:buFont typeface="Arial" panose="020B0604020202020204" pitchFamily="34" charset="0"/>
              <a:buChar char="•"/>
              <a:defRPr lang="nl-BE" sz="1400" dirty="0"/>
            </a:lvl5pPr>
          </a:lstStyle>
          <a:p>
            <a:pPr lvl="4"/>
            <a:endParaRPr lang="nl-BE" dirty="0"/>
          </a:p>
        </p:txBody>
      </p:sp>
      <p:sp>
        <p:nvSpPr>
          <p:cNvPr id="25" name="Text Placeholder 6">
            <a:extLst>
              <a:ext uri="{FF2B5EF4-FFF2-40B4-BE49-F238E27FC236}">
                <a16:creationId xmlns:a16="http://schemas.microsoft.com/office/drawing/2014/main" id="{71387BFD-5EC8-413F-99BD-03C7A5DE9AB0}"/>
              </a:ext>
            </a:extLst>
          </p:cNvPr>
          <p:cNvSpPr>
            <a:spLocks noGrp="1"/>
          </p:cNvSpPr>
          <p:nvPr>
            <p:ph type="body" sz="quarter" idx="20" hasCustomPrompt="1"/>
          </p:nvPr>
        </p:nvSpPr>
        <p:spPr>
          <a:xfrm>
            <a:off x="7641982" y="4561511"/>
            <a:ext cx="3973755" cy="369331"/>
          </a:xfrm>
        </p:spPr>
        <p:txBody>
          <a:bodyPr>
            <a:normAutofit/>
          </a:bodyPr>
          <a:lstStyle>
            <a:lvl1pPr marL="0" indent="0">
              <a:buNone/>
              <a:defRPr lang="en-US" sz="1600" dirty="0"/>
            </a:lvl1pPr>
          </a:lstStyle>
          <a:p>
            <a:pPr lvl="0"/>
            <a:r>
              <a:rPr lang="en-US" dirty="0"/>
              <a:t>Subtitle 1</a:t>
            </a:r>
          </a:p>
        </p:txBody>
      </p:sp>
      <p:cxnSp>
        <p:nvCxnSpPr>
          <p:cNvPr id="26" name="Rechte verbindingslijn 25">
            <a:extLst>
              <a:ext uri="{FF2B5EF4-FFF2-40B4-BE49-F238E27FC236}">
                <a16:creationId xmlns:a16="http://schemas.microsoft.com/office/drawing/2014/main" id="{600FFE6D-BAB2-4894-9D47-04FC08490454}"/>
              </a:ext>
            </a:extLst>
          </p:cNvPr>
          <p:cNvCxnSpPr>
            <a:cxnSpLocks/>
          </p:cNvCxnSpPr>
          <p:nvPr userDrawn="1"/>
        </p:nvCxnSpPr>
        <p:spPr>
          <a:xfrm>
            <a:off x="7641982" y="4954843"/>
            <a:ext cx="3973755" cy="1538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Text Placeholder 6">
            <a:extLst>
              <a:ext uri="{FF2B5EF4-FFF2-40B4-BE49-F238E27FC236}">
                <a16:creationId xmlns:a16="http://schemas.microsoft.com/office/drawing/2014/main" id="{64269548-B92D-491F-A4E0-802800389548}"/>
              </a:ext>
            </a:extLst>
          </p:cNvPr>
          <p:cNvSpPr>
            <a:spLocks noGrp="1"/>
          </p:cNvSpPr>
          <p:nvPr>
            <p:ph type="body" sz="quarter" idx="22" hasCustomPrompt="1"/>
          </p:nvPr>
        </p:nvSpPr>
        <p:spPr>
          <a:xfrm>
            <a:off x="7640518" y="2951022"/>
            <a:ext cx="3973755" cy="369331"/>
          </a:xfrm>
        </p:spPr>
        <p:txBody>
          <a:bodyPr>
            <a:normAutofit/>
          </a:bodyPr>
          <a:lstStyle>
            <a:lvl1pPr marL="0" indent="0">
              <a:buNone/>
              <a:defRPr lang="en-US" sz="1600" dirty="0"/>
            </a:lvl1pPr>
          </a:lstStyle>
          <a:p>
            <a:pPr lvl="0"/>
            <a:r>
              <a:rPr lang="en-US" dirty="0"/>
              <a:t>Subtitle 1</a:t>
            </a:r>
          </a:p>
        </p:txBody>
      </p:sp>
      <p:cxnSp>
        <p:nvCxnSpPr>
          <p:cNvPr id="29" name="Rechte verbindingslijn 28">
            <a:extLst>
              <a:ext uri="{FF2B5EF4-FFF2-40B4-BE49-F238E27FC236}">
                <a16:creationId xmlns:a16="http://schemas.microsoft.com/office/drawing/2014/main" id="{27F95A59-251F-493E-A2BD-59EA4615FB76}"/>
              </a:ext>
            </a:extLst>
          </p:cNvPr>
          <p:cNvCxnSpPr>
            <a:cxnSpLocks/>
          </p:cNvCxnSpPr>
          <p:nvPr userDrawn="1"/>
        </p:nvCxnSpPr>
        <p:spPr>
          <a:xfrm>
            <a:off x="7644911" y="3346035"/>
            <a:ext cx="3973755" cy="1538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Content Placeholder 13">
            <a:extLst>
              <a:ext uri="{FF2B5EF4-FFF2-40B4-BE49-F238E27FC236}">
                <a16:creationId xmlns:a16="http://schemas.microsoft.com/office/drawing/2014/main" id="{220FE668-962A-4C37-A49D-F4DA55B4F289}"/>
              </a:ext>
            </a:extLst>
          </p:cNvPr>
          <p:cNvSpPr>
            <a:spLocks noGrp="1"/>
          </p:cNvSpPr>
          <p:nvPr>
            <p:ph sz="quarter" idx="23"/>
          </p:nvPr>
        </p:nvSpPr>
        <p:spPr>
          <a:xfrm>
            <a:off x="7638686" y="3493136"/>
            <a:ext cx="3972290" cy="1027304"/>
          </a:xfrm>
        </p:spPr>
        <p:txBody>
          <a:bodyPr>
            <a:normAutofit/>
          </a:bodyPr>
          <a:lstStyle>
            <a:lvl1pPr>
              <a:defRPr/>
            </a:lvl1pPr>
            <a:lvl5pPr>
              <a:defRPr lang="nl-BE" sz="1400" dirty="0"/>
            </a:lvl5pPr>
          </a:lstStyle>
          <a:p>
            <a:pPr lvl="4"/>
            <a:endParaRPr lang="nl-BE" dirty="0"/>
          </a:p>
        </p:txBody>
      </p:sp>
      <p:sp>
        <p:nvSpPr>
          <p:cNvPr id="34" name="Content Placeholder 13">
            <a:extLst>
              <a:ext uri="{FF2B5EF4-FFF2-40B4-BE49-F238E27FC236}">
                <a16:creationId xmlns:a16="http://schemas.microsoft.com/office/drawing/2014/main" id="{6297606D-B938-4E31-B379-956894345F66}"/>
              </a:ext>
            </a:extLst>
          </p:cNvPr>
          <p:cNvSpPr>
            <a:spLocks noGrp="1"/>
          </p:cNvSpPr>
          <p:nvPr>
            <p:ph sz="quarter" idx="24"/>
          </p:nvPr>
        </p:nvSpPr>
        <p:spPr>
          <a:xfrm>
            <a:off x="7646377" y="5145568"/>
            <a:ext cx="3972290" cy="920270"/>
          </a:xfrm>
        </p:spPr>
        <p:txBody>
          <a:bodyPr>
            <a:normAutofit/>
          </a:bodyPr>
          <a:lstStyle>
            <a:lvl1pPr>
              <a:defRPr/>
            </a:lvl1pPr>
            <a:lvl5pPr>
              <a:defRPr lang="nl-BE" sz="1400" dirty="0"/>
            </a:lvl5pPr>
          </a:lstStyle>
          <a:p>
            <a:pPr lvl="4"/>
            <a:endParaRPr lang="nl-BE" dirty="0"/>
          </a:p>
        </p:txBody>
      </p:sp>
      <p:sp>
        <p:nvSpPr>
          <p:cNvPr id="21" name="Tijdelijke aanduiding voor voettekst 4">
            <a:extLst>
              <a:ext uri="{FF2B5EF4-FFF2-40B4-BE49-F238E27FC236}">
                <a16:creationId xmlns:a16="http://schemas.microsoft.com/office/drawing/2014/main" id="{ED36C894-1CFC-231F-C477-4BC55DC5B484}"/>
              </a:ext>
            </a:extLst>
          </p:cNvPr>
          <p:cNvSpPr>
            <a:spLocks noGrp="1"/>
          </p:cNvSpPr>
          <p:nvPr>
            <p:ph type="ftr" sz="quarter" idx="3"/>
          </p:nvPr>
        </p:nvSpPr>
        <p:spPr>
          <a:xfrm>
            <a:off x="8538072" y="6210000"/>
            <a:ext cx="2488728" cy="648000"/>
          </a:xfrm>
          <a:prstGeom prst="rect">
            <a:avLst/>
          </a:prstGeom>
        </p:spPr>
        <p:txBody>
          <a:bodyPr anchor="ctr"/>
          <a:lstStyle>
            <a:lvl1pPr>
              <a:defRPr sz="1000">
                <a:solidFill>
                  <a:schemeClr val="bg1"/>
                </a:solidFill>
              </a:defRPr>
            </a:lvl1pPr>
          </a:lstStyle>
          <a:p>
            <a:r>
              <a:rPr lang="nl-NL" dirty="0"/>
              <a:t> </a:t>
            </a:r>
            <a:r>
              <a:rPr lang="nl-NL" dirty="0" err="1"/>
              <a:t>Faculty</a:t>
            </a:r>
            <a:r>
              <a:rPr lang="nl-NL" dirty="0"/>
              <a:t> Engineering </a:t>
            </a:r>
            <a:r>
              <a:rPr lang="nl-NL" dirty="0" err="1"/>
              <a:t>Science</a:t>
            </a:r>
            <a:endParaRPr lang="nl-NL" dirty="0"/>
          </a:p>
        </p:txBody>
      </p:sp>
    </p:spTree>
    <p:extLst>
      <p:ext uri="{BB962C8B-B14F-4D97-AF65-F5344CB8AC3E}">
        <p14:creationId xmlns:p14="http://schemas.microsoft.com/office/powerpoint/2010/main" val="3121459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8" name="Text Placeholder 6">
            <a:extLst>
              <a:ext uri="{FF2B5EF4-FFF2-40B4-BE49-F238E27FC236}">
                <a16:creationId xmlns:a16="http://schemas.microsoft.com/office/drawing/2014/main" id="{CF4E30E3-1D0D-44CC-8670-7E801A05EF88}"/>
              </a:ext>
            </a:extLst>
          </p:cNvPr>
          <p:cNvSpPr>
            <a:spLocks noGrp="1"/>
          </p:cNvSpPr>
          <p:nvPr>
            <p:ph type="body" sz="quarter" idx="16" hasCustomPrompt="1"/>
          </p:nvPr>
        </p:nvSpPr>
        <p:spPr>
          <a:xfrm>
            <a:off x="588010" y="1340533"/>
            <a:ext cx="6588735" cy="369331"/>
          </a:xfrm>
        </p:spPr>
        <p:txBody>
          <a:bodyPr>
            <a:normAutofit/>
          </a:bodyPr>
          <a:lstStyle>
            <a:lvl1pPr marL="0" indent="0">
              <a:buNone/>
              <a:defRPr sz="1600"/>
            </a:lvl1pPr>
          </a:lstStyle>
          <a:p>
            <a:pPr lvl="0"/>
            <a:r>
              <a:rPr lang="en-US" dirty="0"/>
              <a:t>Subtitle 1</a:t>
            </a:r>
          </a:p>
        </p:txBody>
      </p:sp>
      <p:sp>
        <p:nvSpPr>
          <p:cNvPr id="3" name="Date Placeholder 2">
            <a:extLst>
              <a:ext uri="{FF2B5EF4-FFF2-40B4-BE49-F238E27FC236}">
                <a16:creationId xmlns:a16="http://schemas.microsoft.com/office/drawing/2014/main" id="{C1A01E6A-C963-4517-A12B-600E4A01CE52}"/>
              </a:ext>
            </a:extLst>
          </p:cNvPr>
          <p:cNvSpPr>
            <a:spLocks noGrp="1"/>
          </p:cNvSpPr>
          <p:nvPr>
            <p:ph type="dt" sz="half" idx="10"/>
          </p:nvPr>
        </p:nvSpPr>
        <p:spPr/>
        <p:txBody>
          <a:bodyPr/>
          <a:lstStyle/>
          <a:p>
            <a:fld id="{312FACE2-3550-4278-BF75-311773E0E6A5}" type="datetime1">
              <a:rPr lang="nl-BE" smtClean="0"/>
              <a:t>5/09/2025</a:t>
            </a:fld>
            <a:endParaRPr lang="nl-NL" dirty="0"/>
          </a:p>
        </p:txBody>
      </p:sp>
      <p:sp>
        <p:nvSpPr>
          <p:cNvPr id="5" name="Slide Number Placeholder 4">
            <a:extLst>
              <a:ext uri="{FF2B5EF4-FFF2-40B4-BE49-F238E27FC236}">
                <a16:creationId xmlns:a16="http://schemas.microsoft.com/office/drawing/2014/main" id="{3315E924-9A03-4840-82C6-3D38EC460A2B}"/>
              </a:ext>
            </a:extLst>
          </p:cNvPr>
          <p:cNvSpPr>
            <a:spLocks noGrp="1"/>
          </p:cNvSpPr>
          <p:nvPr>
            <p:ph type="sldNum" sz="quarter" idx="12"/>
          </p:nvPr>
        </p:nvSpPr>
        <p:spPr/>
        <p:txBody>
          <a:bodyPr/>
          <a:lstStyle/>
          <a:p>
            <a:fld id="{0A297500-7527-634B-90F4-69D0994C32B4}" type="slidenum">
              <a:rPr lang="nl-NL" smtClean="0"/>
              <a:pPr/>
              <a:t>‹#›</a:t>
            </a:fld>
            <a:endParaRPr lang="nl-NL" dirty="0"/>
          </a:p>
        </p:txBody>
      </p:sp>
      <p:sp>
        <p:nvSpPr>
          <p:cNvPr id="16" name="Text Placeholder 10">
            <a:extLst>
              <a:ext uri="{FF2B5EF4-FFF2-40B4-BE49-F238E27FC236}">
                <a16:creationId xmlns:a16="http://schemas.microsoft.com/office/drawing/2014/main" id="{0336A74D-EA19-4923-821C-48D47B5F1679}"/>
              </a:ext>
            </a:extLst>
          </p:cNvPr>
          <p:cNvSpPr>
            <a:spLocks noGrp="1"/>
          </p:cNvSpPr>
          <p:nvPr>
            <p:ph type="body" sz="quarter" idx="14"/>
          </p:nvPr>
        </p:nvSpPr>
        <p:spPr>
          <a:xfrm>
            <a:off x="8839201" y="240512"/>
            <a:ext cx="2778000" cy="370800"/>
          </a:xfrm>
        </p:spPr>
        <p:txBody>
          <a:bodyPr tIns="90000" bIns="90000">
            <a:noAutofit/>
          </a:bodyPr>
          <a:lstStyle>
            <a:lvl1pPr marL="342900" indent="-342900" algn="r">
              <a:buFont typeface="+mj-lt"/>
              <a:buAutoNum type="arabicPeriod"/>
              <a:defRPr sz="1800"/>
            </a:lvl1pPr>
          </a:lstStyle>
          <a:p>
            <a:pPr lvl="0"/>
            <a:endParaRPr lang="nl-BE" dirty="0"/>
          </a:p>
        </p:txBody>
      </p:sp>
      <p:sp>
        <p:nvSpPr>
          <p:cNvPr id="10" name="Title 1">
            <a:extLst>
              <a:ext uri="{FF2B5EF4-FFF2-40B4-BE49-F238E27FC236}">
                <a16:creationId xmlns:a16="http://schemas.microsoft.com/office/drawing/2014/main" id="{B97CCB01-E8BA-40CC-88A7-15E878217543}"/>
              </a:ext>
            </a:extLst>
          </p:cNvPr>
          <p:cNvSpPr>
            <a:spLocks noGrp="1"/>
          </p:cNvSpPr>
          <p:nvPr>
            <p:ph type="title"/>
          </p:nvPr>
        </p:nvSpPr>
        <p:spPr>
          <a:xfrm>
            <a:off x="574800" y="647016"/>
            <a:ext cx="11041200" cy="433205"/>
          </a:xfrm>
        </p:spPr>
        <p:txBody>
          <a:bodyPr>
            <a:noAutofit/>
          </a:bodyPr>
          <a:lstStyle>
            <a:lvl1pPr>
              <a:defRPr sz="2000"/>
            </a:lvl1pPr>
          </a:lstStyle>
          <a:p>
            <a:r>
              <a:rPr lang="en-US" dirty="0"/>
              <a:t>Click to edit Master title style</a:t>
            </a:r>
            <a:endParaRPr lang="nl-BE" dirty="0"/>
          </a:p>
        </p:txBody>
      </p:sp>
      <p:cxnSp>
        <p:nvCxnSpPr>
          <p:cNvPr id="11" name="Straight Connector 10">
            <a:extLst>
              <a:ext uri="{FF2B5EF4-FFF2-40B4-BE49-F238E27FC236}">
                <a16:creationId xmlns:a16="http://schemas.microsoft.com/office/drawing/2014/main" id="{D124B057-2177-4D97-944B-C789709AA5BE}"/>
              </a:ext>
            </a:extLst>
          </p:cNvPr>
          <p:cNvCxnSpPr>
            <a:cxnSpLocks/>
          </p:cNvCxnSpPr>
          <p:nvPr userDrawn="1"/>
        </p:nvCxnSpPr>
        <p:spPr>
          <a:xfrm>
            <a:off x="574800" y="1176292"/>
            <a:ext cx="1104093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Text Placeholder 6">
            <a:extLst>
              <a:ext uri="{FF2B5EF4-FFF2-40B4-BE49-F238E27FC236}">
                <a16:creationId xmlns:a16="http://schemas.microsoft.com/office/drawing/2014/main" id="{933B31F2-1B48-4A50-BFD4-1CDFBF534E0B}"/>
              </a:ext>
            </a:extLst>
          </p:cNvPr>
          <p:cNvSpPr>
            <a:spLocks noGrp="1"/>
          </p:cNvSpPr>
          <p:nvPr>
            <p:ph type="body" sz="quarter" idx="13" hasCustomPrompt="1"/>
          </p:nvPr>
        </p:nvSpPr>
        <p:spPr>
          <a:xfrm>
            <a:off x="7466109" y="1340533"/>
            <a:ext cx="4158201" cy="369331"/>
          </a:xfrm>
        </p:spPr>
        <p:txBody>
          <a:bodyPr>
            <a:normAutofit/>
          </a:bodyPr>
          <a:lstStyle>
            <a:lvl1pPr marL="0" indent="0">
              <a:buNone/>
              <a:defRPr sz="1600"/>
            </a:lvl1pPr>
          </a:lstStyle>
          <a:p>
            <a:pPr lvl="0"/>
            <a:r>
              <a:rPr lang="en-US" dirty="0"/>
              <a:t>Subtitle 1</a:t>
            </a:r>
          </a:p>
        </p:txBody>
      </p:sp>
      <p:cxnSp>
        <p:nvCxnSpPr>
          <p:cNvPr id="9" name="Rechte verbindingslijn 8">
            <a:extLst>
              <a:ext uri="{FF2B5EF4-FFF2-40B4-BE49-F238E27FC236}">
                <a16:creationId xmlns:a16="http://schemas.microsoft.com/office/drawing/2014/main" id="{26A93326-CE89-402F-B01C-C19F23A72A9B}"/>
              </a:ext>
            </a:extLst>
          </p:cNvPr>
          <p:cNvCxnSpPr>
            <a:cxnSpLocks/>
          </p:cNvCxnSpPr>
          <p:nvPr userDrawn="1"/>
        </p:nvCxnSpPr>
        <p:spPr>
          <a:xfrm>
            <a:off x="7466109" y="1709864"/>
            <a:ext cx="415820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81D3ADBE-3D5E-4420-85ED-C736482575AC}"/>
              </a:ext>
            </a:extLst>
          </p:cNvPr>
          <p:cNvCxnSpPr>
            <a:cxnSpLocks/>
          </p:cNvCxnSpPr>
          <p:nvPr userDrawn="1"/>
        </p:nvCxnSpPr>
        <p:spPr>
          <a:xfrm>
            <a:off x="588010" y="1725253"/>
            <a:ext cx="658873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kstvak 22">
            <a:extLst>
              <a:ext uri="{FF2B5EF4-FFF2-40B4-BE49-F238E27FC236}">
                <a16:creationId xmlns:a16="http://schemas.microsoft.com/office/drawing/2014/main" id="{5CE2239F-15ED-4CF2-B9D3-2A5E8F1ABD8A}"/>
              </a:ext>
            </a:extLst>
          </p:cNvPr>
          <p:cNvSpPr txBox="1"/>
          <p:nvPr userDrawn="1"/>
        </p:nvSpPr>
        <p:spPr>
          <a:xfrm>
            <a:off x="7467308" y="1868241"/>
            <a:ext cx="4158201" cy="1735815"/>
          </a:xfrm>
          <a:prstGeom prst="rect">
            <a:avLst/>
          </a:prstGeom>
          <a:noFill/>
        </p:spPr>
        <p:txBody>
          <a:bodyPr wrap="square" rtlCol="0">
            <a:spAutoFit/>
          </a:bodyPr>
          <a:lstStyle/>
          <a:p>
            <a:endParaRPr lang="nl-BE" dirty="0"/>
          </a:p>
        </p:txBody>
      </p:sp>
      <p:sp>
        <p:nvSpPr>
          <p:cNvPr id="24" name="Tekstvak 23">
            <a:extLst>
              <a:ext uri="{FF2B5EF4-FFF2-40B4-BE49-F238E27FC236}">
                <a16:creationId xmlns:a16="http://schemas.microsoft.com/office/drawing/2014/main" id="{C4EA38CC-F6CF-4A46-8B68-269D4637DB1F}"/>
              </a:ext>
            </a:extLst>
          </p:cNvPr>
          <p:cNvSpPr txBox="1"/>
          <p:nvPr userDrawn="1"/>
        </p:nvSpPr>
        <p:spPr>
          <a:xfrm>
            <a:off x="586547" y="1868241"/>
            <a:ext cx="5349750" cy="1735815"/>
          </a:xfrm>
          <a:prstGeom prst="rect">
            <a:avLst/>
          </a:prstGeom>
          <a:noFill/>
        </p:spPr>
        <p:txBody>
          <a:bodyPr wrap="square" rtlCol="0">
            <a:spAutoFit/>
          </a:bodyPr>
          <a:lstStyle/>
          <a:p>
            <a:endParaRPr lang="nl-BE" dirty="0"/>
          </a:p>
        </p:txBody>
      </p:sp>
      <p:sp>
        <p:nvSpPr>
          <p:cNvPr id="4" name="Content Placeholder 3">
            <a:extLst>
              <a:ext uri="{FF2B5EF4-FFF2-40B4-BE49-F238E27FC236}">
                <a16:creationId xmlns:a16="http://schemas.microsoft.com/office/drawing/2014/main" id="{9B8C272C-DE3E-4A2F-8214-ADE8E5406FE4}"/>
              </a:ext>
            </a:extLst>
          </p:cNvPr>
          <p:cNvSpPr>
            <a:spLocks noGrp="1"/>
          </p:cNvSpPr>
          <p:nvPr>
            <p:ph sz="quarter" idx="17"/>
          </p:nvPr>
        </p:nvSpPr>
        <p:spPr>
          <a:xfrm>
            <a:off x="7467600" y="1868487"/>
            <a:ext cx="4158298" cy="4197345"/>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BE" dirty="0"/>
          </a:p>
        </p:txBody>
      </p:sp>
      <p:sp>
        <p:nvSpPr>
          <p:cNvPr id="14" name="Content Placeholder 13">
            <a:extLst>
              <a:ext uri="{FF2B5EF4-FFF2-40B4-BE49-F238E27FC236}">
                <a16:creationId xmlns:a16="http://schemas.microsoft.com/office/drawing/2014/main" id="{2AA288A1-9978-4F39-AB39-40748654393F}"/>
              </a:ext>
            </a:extLst>
          </p:cNvPr>
          <p:cNvSpPr>
            <a:spLocks noGrp="1"/>
          </p:cNvSpPr>
          <p:nvPr>
            <p:ph sz="quarter" idx="19"/>
          </p:nvPr>
        </p:nvSpPr>
        <p:spPr>
          <a:xfrm>
            <a:off x="596574" y="1868488"/>
            <a:ext cx="6576385" cy="4197350"/>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BE" dirty="0"/>
          </a:p>
        </p:txBody>
      </p:sp>
      <p:sp>
        <p:nvSpPr>
          <p:cNvPr id="15" name="Tijdelijke aanduiding voor voettekst 4">
            <a:extLst>
              <a:ext uri="{FF2B5EF4-FFF2-40B4-BE49-F238E27FC236}">
                <a16:creationId xmlns:a16="http://schemas.microsoft.com/office/drawing/2014/main" id="{8DFEEA61-A222-0384-2778-564FC1EEC1E5}"/>
              </a:ext>
            </a:extLst>
          </p:cNvPr>
          <p:cNvSpPr>
            <a:spLocks noGrp="1"/>
          </p:cNvSpPr>
          <p:nvPr>
            <p:ph type="ftr" sz="quarter" idx="3"/>
          </p:nvPr>
        </p:nvSpPr>
        <p:spPr>
          <a:xfrm>
            <a:off x="8538072" y="6210000"/>
            <a:ext cx="2488728" cy="648000"/>
          </a:xfrm>
          <a:prstGeom prst="rect">
            <a:avLst/>
          </a:prstGeom>
        </p:spPr>
        <p:txBody>
          <a:bodyPr anchor="ctr"/>
          <a:lstStyle>
            <a:lvl1pPr>
              <a:defRPr sz="1000">
                <a:solidFill>
                  <a:schemeClr val="bg1"/>
                </a:solidFill>
              </a:defRPr>
            </a:lvl1pPr>
          </a:lstStyle>
          <a:p>
            <a:r>
              <a:rPr lang="nl-NL" dirty="0"/>
              <a:t> </a:t>
            </a:r>
            <a:r>
              <a:rPr lang="nl-NL" dirty="0" err="1"/>
              <a:t>Faculty</a:t>
            </a:r>
            <a:r>
              <a:rPr lang="nl-NL" dirty="0"/>
              <a:t> Engineering </a:t>
            </a:r>
            <a:r>
              <a:rPr lang="nl-NL" dirty="0" err="1"/>
              <a:t>Science</a:t>
            </a:r>
            <a:endParaRPr lang="nl-NL" dirty="0"/>
          </a:p>
        </p:txBody>
      </p:sp>
    </p:spTree>
    <p:extLst>
      <p:ext uri="{BB962C8B-B14F-4D97-AF65-F5344CB8AC3E}">
        <p14:creationId xmlns:p14="http://schemas.microsoft.com/office/powerpoint/2010/main" val="3638353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8" name="Text Placeholder 6">
            <a:extLst>
              <a:ext uri="{FF2B5EF4-FFF2-40B4-BE49-F238E27FC236}">
                <a16:creationId xmlns:a16="http://schemas.microsoft.com/office/drawing/2014/main" id="{CF4E30E3-1D0D-44CC-8670-7E801A05EF88}"/>
              </a:ext>
            </a:extLst>
          </p:cNvPr>
          <p:cNvSpPr>
            <a:spLocks noGrp="1"/>
          </p:cNvSpPr>
          <p:nvPr>
            <p:ph type="body" sz="quarter" idx="16" hasCustomPrompt="1"/>
          </p:nvPr>
        </p:nvSpPr>
        <p:spPr>
          <a:xfrm>
            <a:off x="588011" y="1340533"/>
            <a:ext cx="3780000" cy="369331"/>
          </a:xfrm>
        </p:spPr>
        <p:txBody>
          <a:bodyPr>
            <a:normAutofit/>
          </a:bodyPr>
          <a:lstStyle>
            <a:lvl1pPr marL="0" indent="0">
              <a:buNone/>
              <a:defRPr sz="1600"/>
            </a:lvl1pPr>
          </a:lstStyle>
          <a:p>
            <a:pPr lvl="0"/>
            <a:r>
              <a:rPr lang="en-US" dirty="0"/>
              <a:t>Subtitle 1</a:t>
            </a:r>
          </a:p>
        </p:txBody>
      </p:sp>
      <p:sp>
        <p:nvSpPr>
          <p:cNvPr id="3" name="Date Placeholder 2">
            <a:extLst>
              <a:ext uri="{FF2B5EF4-FFF2-40B4-BE49-F238E27FC236}">
                <a16:creationId xmlns:a16="http://schemas.microsoft.com/office/drawing/2014/main" id="{C1A01E6A-C963-4517-A12B-600E4A01CE52}"/>
              </a:ext>
            </a:extLst>
          </p:cNvPr>
          <p:cNvSpPr>
            <a:spLocks noGrp="1"/>
          </p:cNvSpPr>
          <p:nvPr>
            <p:ph type="dt" sz="half" idx="10"/>
          </p:nvPr>
        </p:nvSpPr>
        <p:spPr/>
        <p:txBody>
          <a:bodyPr/>
          <a:lstStyle/>
          <a:p>
            <a:fld id="{312FACE2-3550-4278-BF75-311773E0E6A5}" type="datetime1">
              <a:rPr lang="nl-BE" smtClean="0"/>
              <a:t>5/09/2025</a:t>
            </a:fld>
            <a:endParaRPr lang="nl-NL" dirty="0"/>
          </a:p>
        </p:txBody>
      </p:sp>
      <p:sp>
        <p:nvSpPr>
          <p:cNvPr id="5" name="Slide Number Placeholder 4">
            <a:extLst>
              <a:ext uri="{FF2B5EF4-FFF2-40B4-BE49-F238E27FC236}">
                <a16:creationId xmlns:a16="http://schemas.microsoft.com/office/drawing/2014/main" id="{3315E924-9A03-4840-82C6-3D38EC460A2B}"/>
              </a:ext>
            </a:extLst>
          </p:cNvPr>
          <p:cNvSpPr>
            <a:spLocks noGrp="1"/>
          </p:cNvSpPr>
          <p:nvPr>
            <p:ph type="sldNum" sz="quarter" idx="12"/>
          </p:nvPr>
        </p:nvSpPr>
        <p:spPr/>
        <p:txBody>
          <a:bodyPr/>
          <a:lstStyle/>
          <a:p>
            <a:fld id="{0A297500-7527-634B-90F4-69D0994C32B4}" type="slidenum">
              <a:rPr lang="nl-NL" smtClean="0"/>
              <a:pPr/>
              <a:t>‹#›</a:t>
            </a:fld>
            <a:endParaRPr lang="nl-NL" dirty="0"/>
          </a:p>
        </p:txBody>
      </p:sp>
      <p:sp>
        <p:nvSpPr>
          <p:cNvPr id="16" name="Text Placeholder 10">
            <a:extLst>
              <a:ext uri="{FF2B5EF4-FFF2-40B4-BE49-F238E27FC236}">
                <a16:creationId xmlns:a16="http://schemas.microsoft.com/office/drawing/2014/main" id="{0336A74D-EA19-4923-821C-48D47B5F1679}"/>
              </a:ext>
            </a:extLst>
          </p:cNvPr>
          <p:cNvSpPr>
            <a:spLocks noGrp="1"/>
          </p:cNvSpPr>
          <p:nvPr>
            <p:ph type="body" sz="quarter" idx="14"/>
          </p:nvPr>
        </p:nvSpPr>
        <p:spPr>
          <a:xfrm>
            <a:off x="8839201" y="240512"/>
            <a:ext cx="2778000" cy="370800"/>
          </a:xfrm>
        </p:spPr>
        <p:txBody>
          <a:bodyPr tIns="90000" bIns="90000">
            <a:noAutofit/>
          </a:bodyPr>
          <a:lstStyle>
            <a:lvl1pPr marL="342900" indent="-342900" algn="r">
              <a:buFont typeface="+mj-lt"/>
              <a:buAutoNum type="arabicPeriod"/>
              <a:defRPr sz="1800"/>
            </a:lvl1pPr>
          </a:lstStyle>
          <a:p>
            <a:pPr lvl="0"/>
            <a:endParaRPr lang="nl-BE" dirty="0"/>
          </a:p>
        </p:txBody>
      </p:sp>
      <p:sp>
        <p:nvSpPr>
          <p:cNvPr id="10" name="Title 1">
            <a:extLst>
              <a:ext uri="{FF2B5EF4-FFF2-40B4-BE49-F238E27FC236}">
                <a16:creationId xmlns:a16="http://schemas.microsoft.com/office/drawing/2014/main" id="{B97CCB01-E8BA-40CC-88A7-15E878217543}"/>
              </a:ext>
            </a:extLst>
          </p:cNvPr>
          <p:cNvSpPr>
            <a:spLocks noGrp="1"/>
          </p:cNvSpPr>
          <p:nvPr>
            <p:ph type="title"/>
          </p:nvPr>
        </p:nvSpPr>
        <p:spPr>
          <a:xfrm>
            <a:off x="574800" y="647016"/>
            <a:ext cx="11041200" cy="433205"/>
          </a:xfrm>
        </p:spPr>
        <p:txBody>
          <a:bodyPr>
            <a:noAutofit/>
          </a:bodyPr>
          <a:lstStyle>
            <a:lvl1pPr>
              <a:defRPr sz="2000"/>
            </a:lvl1pPr>
          </a:lstStyle>
          <a:p>
            <a:r>
              <a:rPr lang="en-US" dirty="0"/>
              <a:t>Click to edit Master title style</a:t>
            </a:r>
            <a:endParaRPr lang="nl-BE" dirty="0"/>
          </a:p>
        </p:txBody>
      </p:sp>
      <p:cxnSp>
        <p:nvCxnSpPr>
          <p:cNvPr id="11" name="Straight Connector 10">
            <a:extLst>
              <a:ext uri="{FF2B5EF4-FFF2-40B4-BE49-F238E27FC236}">
                <a16:creationId xmlns:a16="http://schemas.microsoft.com/office/drawing/2014/main" id="{D124B057-2177-4D97-944B-C789709AA5BE}"/>
              </a:ext>
            </a:extLst>
          </p:cNvPr>
          <p:cNvCxnSpPr>
            <a:cxnSpLocks/>
          </p:cNvCxnSpPr>
          <p:nvPr userDrawn="1"/>
        </p:nvCxnSpPr>
        <p:spPr>
          <a:xfrm>
            <a:off x="574800" y="1176292"/>
            <a:ext cx="1104093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Text Placeholder 6">
            <a:extLst>
              <a:ext uri="{FF2B5EF4-FFF2-40B4-BE49-F238E27FC236}">
                <a16:creationId xmlns:a16="http://schemas.microsoft.com/office/drawing/2014/main" id="{933B31F2-1B48-4A50-BFD4-1CDFBF534E0B}"/>
              </a:ext>
            </a:extLst>
          </p:cNvPr>
          <p:cNvSpPr>
            <a:spLocks noGrp="1"/>
          </p:cNvSpPr>
          <p:nvPr>
            <p:ph type="body" sz="quarter" idx="13" hasCustomPrompt="1"/>
          </p:nvPr>
        </p:nvSpPr>
        <p:spPr>
          <a:xfrm>
            <a:off x="7834400" y="1340533"/>
            <a:ext cx="3780000" cy="369331"/>
          </a:xfrm>
        </p:spPr>
        <p:txBody>
          <a:bodyPr>
            <a:normAutofit/>
          </a:bodyPr>
          <a:lstStyle>
            <a:lvl1pPr marL="0" indent="0">
              <a:buNone/>
              <a:defRPr sz="1600"/>
            </a:lvl1pPr>
          </a:lstStyle>
          <a:p>
            <a:pPr lvl="0"/>
            <a:r>
              <a:rPr lang="en-US" dirty="0"/>
              <a:t>Subtitle 1</a:t>
            </a:r>
          </a:p>
        </p:txBody>
      </p:sp>
      <p:cxnSp>
        <p:nvCxnSpPr>
          <p:cNvPr id="9" name="Rechte verbindingslijn 8">
            <a:extLst>
              <a:ext uri="{FF2B5EF4-FFF2-40B4-BE49-F238E27FC236}">
                <a16:creationId xmlns:a16="http://schemas.microsoft.com/office/drawing/2014/main" id="{26A93326-CE89-402F-B01C-C19F23A72A9B}"/>
              </a:ext>
            </a:extLst>
          </p:cNvPr>
          <p:cNvCxnSpPr>
            <a:cxnSpLocks/>
          </p:cNvCxnSpPr>
          <p:nvPr userDrawn="1"/>
        </p:nvCxnSpPr>
        <p:spPr>
          <a:xfrm>
            <a:off x="7834400" y="1709864"/>
            <a:ext cx="3780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81D3ADBE-3D5E-4420-85ED-C736482575AC}"/>
              </a:ext>
            </a:extLst>
          </p:cNvPr>
          <p:cNvCxnSpPr>
            <a:cxnSpLocks/>
          </p:cNvCxnSpPr>
          <p:nvPr userDrawn="1"/>
        </p:nvCxnSpPr>
        <p:spPr>
          <a:xfrm>
            <a:off x="588009" y="1725253"/>
            <a:ext cx="3780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kstvak 22">
            <a:extLst>
              <a:ext uri="{FF2B5EF4-FFF2-40B4-BE49-F238E27FC236}">
                <a16:creationId xmlns:a16="http://schemas.microsoft.com/office/drawing/2014/main" id="{5CE2239F-15ED-4CF2-B9D3-2A5E8F1ABD8A}"/>
              </a:ext>
            </a:extLst>
          </p:cNvPr>
          <p:cNvSpPr txBox="1"/>
          <p:nvPr userDrawn="1"/>
        </p:nvSpPr>
        <p:spPr>
          <a:xfrm>
            <a:off x="7835599" y="1868241"/>
            <a:ext cx="3780000" cy="1735815"/>
          </a:xfrm>
          <a:prstGeom prst="rect">
            <a:avLst/>
          </a:prstGeom>
          <a:noFill/>
        </p:spPr>
        <p:txBody>
          <a:bodyPr wrap="square" rtlCol="0">
            <a:spAutoFit/>
          </a:bodyPr>
          <a:lstStyle/>
          <a:p>
            <a:endParaRPr lang="nl-BE" dirty="0"/>
          </a:p>
        </p:txBody>
      </p:sp>
      <p:sp>
        <p:nvSpPr>
          <p:cNvPr id="24" name="Tekstvak 23">
            <a:extLst>
              <a:ext uri="{FF2B5EF4-FFF2-40B4-BE49-F238E27FC236}">
                <a16:creationId xmlns:a16="http://schemas.microsoft.com/office/drawing/2014/main" id="{C4EA38CC-F6CF-4A46-8B68-269D4637DB1F}"/>
              </a:ext>
            </a:extLst>
          </p:cNvPr>
          <p:cNvSpPr txBox="1"/>
          <p:nvPr userDrawn="1"/>
        </p:nvSpPr>
        <p:spPr>
          <a:xfrm>
            <a:off x="586546" y="1868241"/>
            <a:ext cx="3780000" cy="1735815"/>
          </a:xfrm>
          <a:prstGeom prst="rect">
            <a:avLst/>
          </a:prstGeom>
          <a:noFill/>
        </p:spPr>
        <p:txBody>
          <a:bodyPr wrap="square" rtlCol="0">
            <a:spAutoFit/>
          </a:bodyPr>
          <a:lstStyle/>
          <a:p>
            <a:endParaRPr lang="nl-BE" dirty="0"/>
          </a:p>
        </p:txBody>
      </p:sp>
      <p:sp>
        <p:nvSpPr>
          <p:cNvPr id="4" name="Content Placeholder 3">
            <a:extLst>
              <a:ext uri="{FF2B5EF4-FFF2-40B4-BE49-F238E27FC236}">
                <a16:creationId xmlns:a16="http://schemas.microsoft.com/office/drawing/2014/main" id="{9B8C272C-DE3E-4A2F-8214-ADE8E5406FE4}"/>
              </a:ext>
            </a:extLst>
          </p:cNvPr>
          <p:cNvSpPr>
            <a:spLocks noGrp="1"/>
          </p:cNvSpPr>
          <p:nvPr>
            <p:ph sz="quarter" idx="17"/>
          </p:nvPr>
        </p:nvSpPr>
        <p:spPr>
          <a:xfrm>
            <a:off x="7835900" y="1868487"/>
            <a:ext cx="3780000" cy="4197345"/>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BE" dirty="0"/>
          </a:p>
        </p:txBody>
      </p:sp>
      <p:sp>
        <p:nvSpPr>
          <p:cNvPr id="14" name="Content Placeholder 13">
            <a:extLst>
              <a:ext uri="{FF2B5EF4-FFF2-40B4-BE49-F238E27FC236}">
                <a16:creationId xmlns:a16="http://schemas.microsoft.com/office/drawing/2014/main" id="{2AA288A1-9978-4F39-AB39-40748654393F}"/>
              </a:ext>
            </a:extLst>
          </p:cNvPr>
          <p:cNvSpPr>
            <a:spLocks noGrp="1"/>
          </p:cNvSpPr>
          <p:nvPr>
            <p:ph sz="quarter" idx="19"/>
          </p:nvPr>
        </p:nvSpPr>
        <p:spPr>
          <a:xfrm>
            <a:off x="596575" y="1868488"/>
            <a:ext cx="3780000" cy="4197350"/>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BE" dirty="0"/>
          </a:p>
        </p:txBody>
      </p:sp>
      <p:sp>
        <p:nvSpPr>
          <p:cNvPr id="15" name="Tijdelijke aanduiding voor voettekst 4">
            <a:extLst>
              <a:ext uri="{FF2B5EF4-FFF2-40B4-BE49-F238E27FC236}">
                <a16:creationId xmlns:a16="http://schemas.microsoft.com/office/drawing/2014/main" id="{9AFD8583-9FF6-E4D6-C942-BB54B77FACB1}"/>
              </a:ext>
            </a:extLst>
          </p:cNvPr>
          <p:cNvSpPr>
            <a:spLocks noGrp="1"/>
          </p:cNvSpPr>
          <p:nvPr>
            <p:ph type="ftr" sz="quarter" idx="3"/>
          </p:nvPr>
        </p:nvSpPr>
        <p:spPr>
          <a:xfrm>
            <a:off x="8538072" y="6210000"/>
            <a:ext cx="2488728" cy="648000"/>
          </a:xfrm>
          <a:prstGeom prst="rect">
            <a:avLst/>
          </a:prstGeom>
        </p:spPr>
        <p:txBody>
          <a:bodyPr anchor="ctr"/>
          <a:lstStyle>
            <a:lvl1pPr>
              <a:defRPr sz="1000">
                <a:solidFill>
                  <a:schemeClr val="bg1"/>
                </a:solidFill>
              </a:defRPr>
            </a:lvl1pPr>
          </a:lstStyle>
          <a:p>
            <a:r>
              <a:rPr lang="nl-NL" dirty="0"/>
              <a:t> </a:t>
            </a:r>
            <a:r>
              <a:rPr lang="nl-NL" dirty="0" err="1"/>
              <a:t>Faculty</a:t>
            </a:r>
            <a:r>
              <a:rPr lang="nl-NL" dirty="0"/>
              <a:t> Engineering </a:t>
            </a:r>
            <a:r>
              <a:rPr lang="nl-NL" dirty="0" err="1"/>
              <a:t>Science</a:t>
            </a:r>
            <a:endParaRPr lang="nl-NL" dirty="0"/>
          </a:p>
        </p:txBody>
      </p:sp>
    </p:spTree>
    <p:extLst>
      <p:ext uri="{BB962C8B-B14F-4D97-AF65-F5344CB8AC3E}">
        <p14:creationId xmlns:p14="http://schemas.microsoft.com/office/powerpoint/2010/main" val="3226264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1A01E6A-C963-4517-A12B-600E4A01CE52}"/>
              </a:ext>
            </a:extLst>
          </p:cNvPr>
          <p:cNvSpPr>
            <a:spLocks noGrp="1"/>
          </p:cNvSpPr>
          <p:nvPr>
            <p:ph type="dt" sz="half" idx="10"/>
          </p:nvPr>
        </p:nvSpPr>
        <p:spPr/>
        <p:txBody>
          <a:bodyPr/>
          <a:lstStyle/>
          <a:p>
            <a:fld id="{312FACE2-3550-4278-BF75-311773E0E6A5}" type="datetime1">
              <a:rPr lang="nl-BE" smtClean="0"/>
              <a:t>5/09/2025</a:t>
            </a:fld>
            <a:endParaRPr lang="nl-NL" dirty="0"/>
          </a:p>
        </p:txBody>
      </p:sp>
      <p:sp>
        <p:nvSpPr>
          <p:cNvPr id="5" name="Slide Number Placeholder 4">
            <a:extLst>
              <a:ext uri="{FF2B5EF4-FFF2-40B4-BE49-F238E27FC236}">
                <a16:creationId xmlns:a16="http://schemas.microsoft.com/office/drawing/2014/main" id="{3315E924-9A03-4840-82C6-3D38EC460A2B}"/>
              </a:ext>
            </a:extLst>
          </p:cNvPr>
          <p:cNvSpPr>
            <a:spLocks noGrp="1"/>
          </p:cNvSpPr>
          <p:nvPr>
            <p:ph type="sldNum" sz="quarter" idx="12"/>
          </p:nvPr>
        </p:nvSpPr>
        <p:spPr/>
        <p:txBody>
          <a:bodyPr/>
          <a:lstStyle/>
          <a:p>
            <a:fld id="{0A297500-7527-634B-90F4-69D0994C32B4}" type="slidenum">
              <a:rPr lang="nl-NL" smtClean="0"/>
              <a:pPr/>
              <a:t>‹#›</a:t>
            </a:fld>
            <a:endParaRPr lang="nl-NL" dirty="0"/>
          </a:p>
        </p:txBody>
      </p:sp>
      <p:sp>
        <p:nvSpPr>
          <p:cNvPr id="16" name="Text Placeholder 10">
            <a:extLst>
              <a:ext uri="{FF2B5EF4-FFF2-40B4-BE49-F238E27FC236}">
                <a16:creationId xmlns:a16="http://schemas.microsoft.com/office/drawing/2014/main" id="{0336A74D-EA19-4923-821C-48D47B5F1679}"/>
              </a:ext>
            </a:extLst>
          </p:cNvPr>
          <p:cNvSpPr>
            <a:spLocks noGrp="1"/>
          </p:cNvSpPr>
          <p:nvPr>
            <p:ph type="body" sz="quarter" idx="14"/>
          </p:nvPr>
        </p:nvSpPr>
        <p:spPr>
          <a:xfrm>
            <a:off x="8839201" y="240512"/>
            <a:ext cx="2778000" cy="370800"/>
          </a:xfrm>
        </p:spPr>
        <p:txBody>
          <a:bodyPr tIns="90000" bIns="90000">
            <a:noAutofit/>
          </a:bodyPr>
          <a:lstStyle>
            <a:lvl1pPr marL="342900" indent="-342900" algn="r">
              <a:buFont typeface="+mj-lt"/>
              <a:buAutoNum type="arabicPeriod"/>
              <a:defRPr sz="1800"/>
            </a:lvl1pPr>
          </a:lstStyle>
          <a:p>
            <a:pPr lvl="0"/>
            <a:endParaRPr lang="nl-BE" dirty="0"/>
          </a:p>
        </p:txBody>
      </p:sp>
      <p:sp>
        <p:nvSpPr>
          <p:cNvPr id="10" name="Title 1">
            <a:extLst>
              <a:ext uri="{FF2B5EF4-FFF2-40B4-BE49-F238E27FC236}">
                <a16:creationId xmlns:a16="http://schemas.microsoft.com/office/drawing/2014/main" id="{B97CCB01-E8BA-40CC-88A7-15E878217543}"/>
              </a:ext>
            </a:extLst>
          </p:cNvPr>
          <p:cNvSpPr>
            <a:spLocks noGrp="1"/>
          </p:cNvSpPr>
          <p:nvPr>
            <p:ph type="title"/>
          </p:nvPr>
        </p:nvSpPr>
        <p:spPr>
          <a:xfrm>
            <a:off x="574800" y="647016"/>
            <a:ext cx="11041200" cy="433205"/>
          </a:xfrm>
        </p:spPr>
        <p:txBody>
          <a:bodyPr>
            <a:noAutofit/>
          </a:bodyPr>
          <a:lstStyle>
            <a:lvl1pPr>
              <a:defRPr sz="2000"/>
            </a:lvl1pPr>
          </a:lstStyle>
          <a:p>
            <a:r>
              <a:rPr lang="en-US" dirty="0"/>
              <a:t>Click to edit Master title style</a:t>
            </a:r>
            <a:endParaRPr lang="nl-BE" dirty="0"/>
          </a:p>
        </p:txBody>
      </p:sp>
      <p:cxnSp>
        <p:nvCxnSpPr>
          <p:cNvPr id="11" name="Straight Connector 10">
            <a:extLst>
              <a:ext uri="{FF2B5EF4-FFF2-40B4-BE49-F238E27FC236}">
                <a16:creationId xmlns:a16="http://schemas.microsoft.com/office/drawing/2014/main" id="{D124B057-2177-4D97-944B-C789709AA5BE}"/>
              </a:ext>
            </a:extLst>
          </p:cNvPr>
          <p:cNvCxnSpPr>
            <a:cxnSpLocks/>
          </p:cNvCxnSpPr>
          <p:nvPr userDrawn="1"/>
        </p:nvCxnSpPr>
        <p:spPr>
          <a:xfrm>
            <a:off x="574800" y="1176292"/>
            <a:ext cx="1104093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Text Placeholder 6">
            <a:extLst>
              <a:ext uri="{FF2B5EF4-FFF2-40B4-BE49-F238E27FC236}">
                <a16:creationId xmlns:a16="http://schemas.microsoft.com/office/drawing/2014/main" id="{933B31F2-1B48-4A50-BFD4-1CDFBF534E0B}"/>
              </a:ext>
            </a:extLst>
          </p:cNvPr>
          <p:cNvSpPr>
            <a:spLocks noGrp="1"/>
          </p:cNvSpPr>
          <p:nvPr>
            <p:ph type="body" sz="quarter" idx="13" hasCustomPrompt="1"/>
          </p:nvPr>
        </p:nvSpPr>
        <p:spPr>
          <a:xfrm>
            <a:off x="574801" y="1340533"/>
            <a:ext cx="11040936" cy="369331"/>
          </a:xfrm>
        </p:spPr>
        <p:txBody>
          <a:bodyPr>
            <a:normAutofit/>
          </a:bodyPr>
          <a:lstStyle>
            <a:lvl1pPr marL="0" indent="0">
              <a:buNone/>
              <a:defRPr sz="1600"/>
            </a:lvl1pPr>
          </a:lstStyle>
          <a:p>
            <a:pPr lvl="0"/>
            <a:r>
              <a:rPr lang="en-US" dirty="0"/>
              <a:t>Subtitle 1</a:t>
            </a:r>
          </a:p>
        </p:txBody>
      </p:sp>
      <p:cxnSp>
        <p:nvCxnSpPr>
          <p:cNvPr id="9" name="Rechte verbindingslijn 8">
            <a:extLst>
              <a:ext uri="{FF2B5EF4-FFF2-40B4-BE49-F238E27FC236}">
                <a16:creationId xmlns:a16="http://schemas.microsoft.com/office/drawing/2014/main" id="{26A93326-CE89-402F-B01C-C19F23A72A9B}"/>
              </a:ext>
            </a:extLst>
          </p:cNvPr>
          <p:cNvCxnSpPr>
            <a:cxnSpLocks/>
          </p:cNvCxnSpPr>
          <p:nvPr userDrawn="1"/>
        </p:nvCxnSpPr>
        <p:spPr>
          <a:xfrm>
            <a:off x="574800" y="1709864"/>
            <a:ext cx="11040938" cy="2374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Content Placeholder 3">
            <a:extLst>
              <a:ext uri="{FF2B5EF4-FFF2-40B4-BE49-F238E27FC236}">
                <a16:creationId xmlns:a16="http://schemas.microsoft.com/office/drawing/2014/main" id="{160AB844-BBC9-C4FC-F4B3-059BD8E39B95}"/>
              </a:ext>
            </a:extLst>
          </p:cNvPr>
          <p:cNvSpPr>
            <a:spLocks noGrp="1"/>
          </p:cNvSpPr>
          <p:nvPr>
            <p:ph sz="quarter" idx="17"/>
          </p:nvPr>
        </p:nvSpPr>
        <p:spPr>
          <a:xfrm>
            <a:off x="576263" y="1868488"/>
            <a:ext cx="11039474" cy="4197350"/>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BE" dirty="0"/>
          </a:p>
        </p:txBody>
      </p:sp>
      <p:sp>
        <p:nvSpPr>
          <p:cNvPr id="13" name="Tijdelijke aanduiding voor voettekst 4">
            <a:extLst>
              <a:ext uri="{FF2B5EF4-FFF2-40B4-BE49-F238E27FC236}">
                <a16:creationId xmlns:a16="http://schemas.microsoft.com/office/drawing/2014/main" id="{0D9D2398-3052-AEEE-A4B2-6E1E1F96D7E9}"/>
              </a:ext>
            </a:extLst>
          </p:cNvPr>
          <p:cNvSpPr>
            <a:spLocks noGrp="1"/>
          </p:cNvSpPr>
          <p:nvPr>
            <p:ph type="ftr" sz="quarter" idx="3"/>
          </p:nvPr>
        </p:nvSpPr>
        <p:spPr>
          <a:xfrm>
            <a:off x="8538072" y="6210000"/>
            <a:ext cx="2488728" cy="648000"/>
          </a:xfrm>
          <a:prstGeom prst="rect">
            <a:avLst/>
          </a:prstGeom>
        </p:spPr>
        <p:txBody>
          <a:bodyPr anchor="ctr"/>
          <a:lstStyle>
            <a:lvl1pPr>
              <a:defRPr sz="1000">
                <a:solidFill>
                  <a:schemeClr val="bg1"/>
                </a:solidFill>
              </a:defRPr>
            </a:lvl1pPr>
          </a:lstStyle>
          <a:p>
            <a:r>
              <a:rPr lang="nl-NL" dirty="0"/>
              <a:t> </a:t>
            </a:r>
            <a:r>
              <a:rPr lang="nl-NL" dirty="0" err="1"/>
              <a:t>Faculty</a:t>
            </a:r>
            <a:r>
              <a:rPr lang="nl-NL" dirty="0"/>
              <a:t> Engineering </a:t>
            </a:r>
            <a:r>
              <a:rPr lang="nl-NL" dirty="0" err="1"/>
              <a:t>Science</a:t>
            </a:r>
            <a:endParaRPr lang="nl-NL" dirty="0"/>
          </a:p>
        </p:txBody>
      </p:sp>
    </p:spTree>
    <p:extLst>
      <p:ext uri="{BB962C8B-B14F-4D97-AF65-F5344CB8AC3E}">
        <p14:creationId xmlns:p14="http://schemas.microsoft.com/office/powerpoint/2010/main" val="4164664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8" name="Text Placeholder 6">
            <a:extLst>
              <a:ext uri="{FF2B5EF4-FFF2-40B4-BE49-F238E27FC236}">
                <a16:creationId xmlns:a16="http://schemas.microsoft.com/office/drawing/2014/main" id="{CF4E30E3-1D0D-44CC-8670-7E801A05EF88}"/>
              </a:ext>
            </a:extLst>
          </p:cNvPr>
          <p:cNvSpPr>
            <a:spLocks noGrp="1"/>
          </p:cNvSpPr>
          <p:nvPr>
            <p:ph type="body" sz="quarter" idx="16" hasCustomPrompt="1"/>
          </p:nvPr>
        </p:nvSpPr>
        <p:spPr>
          <a:xfrm>
            <a:off x="6267451" y="1340534"/>
            <a:ext cx="5349750" cy="293530"/>
          </a:xfrm>
        </p:spPr>
        <p:txBody>
          <a:bodyPr>
            <a:noAutofit/>
          </a:bodyPr>
          <a:lstStyle>
            <a:lvl1pPr marL="0" indent="0">
              <a:buNone/>
              <a:defRPr sz="1600"/>
            </a:lvl1pPr>
          </a:lstStyle>
          <a:p>
            <a:pPr lvl="0"/>
            <a:r>
              <a:rPr lang="en-US" dirty="0"/>
              <a:t>Subtitle 1</a:t>
            </a:r>
          </a:p>
        </p:txBody>
      </p:sp>
      <p:sp>
        <p:nvSpPr>
          <p:cNvPr id="3" name="Date Placeholder 2">
            <a:extLst>
              <a:ext uri="{FF2B5EF4-FFF2-40B4-BE49-F238E27FC236}">
                <a16:creationId xmlns:a16="http://schemas.microsoft.com/office/drawing/2014/main" id="{C1A01E6A-C963-4517-A12B-600E4A01CE52}"/>
              </a:ext>
            </a:extLst>
          </p:cNvPr>
          <p:cNvSpPr>
            <a:spLocks noGrp="1"/>
          </p:cNvSpPr>
          <p:nvPr>
            <p:ph type="dt" sz="half" idx="10"/>
          </p:nvPr>
        </p:nvSpPr>
        <p:spPr/>
        <p:txBody>
          <a:bodyPr/>
          <a:lstStyle/>
          <a:p>
            <a:fld id="{312FACE2-3550-4278-BF75-311773E0E6A5}" type="datetime1">
              <a:rPr lang="nl-BE" smtClean="0"/>
              <a:t>5/09/2025</a:t>
            </a:fld>
            <a:endParaRPr lang="nl-NL" dirty="0"/>
          </a:p>
        </p:txBody>
      </p:sp>
      <p:sp>
        <p:nvSpPr>
          <p:cNvPr id="5" name="Slide Number Placeholder 4">
            <a:extLst>
              <a:ext uri="{FF2B5EF4-FFF2-40B4-BE49-F238E27FC236}">
                <a16:creationId xmlns:a16="http://schemas.microsoft.com/office/drawing/2014/main" id="{3315E924-9A03-4840-82C6-3D38EC460A2B}"/>
              </a:ext>
            </a:extLst>
          </p:cNvPr>
          <p:cNvSpPr>
            <a:spLocks noGrp="1"/>
          </p:cNvSpPr>
          <p:nvPr>
            <p:ph type="sldNum" sz="quarter" idx="12"/>
          </p:nvPr>
        </p:nvSpPr>
        <p:spPr/>
        <p:txBody>
          <a:bodyPr/>
          <a:lstStyle/>
          <a:p>
            <a:fld id="{0A297500-7527-634B-90F4-69D0994C32B4}" type="slidenum">
              <a:rPr lang="nl-NL" smtClean="0"/>
              <a:pPr/>
              <a:t>‹#›</a:t>
            </a:fld>
            <a:endParaRPr lang="nl-NL" dirty="0"/>
          </a:p>
        </p:txBody>
      </p:sp>
      <p:sp>
        <p:nvSpPr>
          <p:cNvPr id="16" name="Text Placeholder 10">
            <a:extLst>
              <a:ext uri="{FF2B5EF4-FFF2-40B4-BE49-F238E27FC236}">
                <a16:creationId xmlns:a16="http://schemas.microsoft.com/office/drawing/2014/main" id="{0336A74D-EA19-4923-821C-48D47B5F1679}"/>
              </a:ext>
            </a:extLst>
          </p:cNvPr>
          <p:cNvSpPr>
            <a:spLocks noGrp="1"/>
          </p:cNvSpPr>
          <p:nvPr>
            <p:ph type="body" sz="quarter" idx="14"/>
          </p:nvPr>
        </p:nvSpPr>
        <p:spPr>
          <a:xfrm>
            <a:off x="8839201" y="240512"/>
            <a:ext cx="2778000" cy="370800"/>
          </a:xfrm>
        </p:spPr>
        <p:txBody>
          <a:bodyPr tIns="90000" bIns="90000">
            <a:noAutofit/>
          </a:bodyPr>
          <a:lstStyle>
            <a:lvl1pPr marL="342900" indent="-342900" algn="r">
              <a:buFont typeface="+mj-lt"/>
              <a:buAutoNum type="arabicPeriod"/>
              <a:defRPr sz="1800"/>
            </a:lvl1pPr>
          </a:lstStyle>
          <a:p>
            <a:pPr lvl="0"/>
            <a:endParaRPr lang="nl-BE" dirty="0"/>
          </a:p>
        </p:txBody>
      </p:sp>
      <p:sp>
        <p:nvSpPr>
          <p:cNvPr id="10" name="Title 1">
            <a:extLst>
              <a:ext uri="{FF2B5EF4-FFF2-40B4-BE49-F238E27FC236}">
                <a16:creationId xmlns:a16="http://schemas.microsoft.com/office/drawing/2014/main" id="{B97CCB01-E8BA-40CC-88A7-15E878217543}"/>
              </a:ext>
            </a:extLst>
          </p:cNvPr>
          <p:cNvSpPr>
            <a:spLocks noGrp="1"/>
          </p:cNvSpPr>
          <p:nvPr>
            <p:ph type="title"/>
          </p:nvPr>
        </p:nvSpPr>
        <p:spPr>
          <a:xfrm>
            <a:off x="574800" y="647016"/>
            <a:ext cx="11041200" cy="433205"/>
          </a:xfrm>
        </p:spPr>
        <p:txBody>
          <a:bodyPr>
            <a:noAutofit/>
          </a:bodyPr>
          <a:lstStyle>
            <a:lvl1pPr>
              <a:defRPr sz="2000"/>
            </a:lvl1pPr>
          </a:lstStyle>
          <a:p>
            <a:r>
              <a:rPr lang="en-US" dirty="0"/>
              <a:t>Click to edit Master title style</a:t>
            </a:r>
            <a:endParaRPr lang="nl-BE" dirty="0"/>
          </a:p>
        </p:txBody>
      </p:sp>
      <p:cxnSp>
        <p:nvCxnSpPr>
          <p:cNvPr id="11" name="Straight Connector 10">
            <a:extLst>
              <a:ext uri="{FF2B5EF4-FFF2-40B4-BE49-F238E27FC236}">
                <a16:creationId xmlns:a16="http://schemas.microsoft.com/office/drawing/2014/main" id="{D124B057-2177-4D97-944B-C789709AA5BE}"/>
              </a:ext>
            </a:extLst>
          </p:cNvPr>
          <p:cNvCxnSpPr>
            <a:cxnSpLocks/>
          </p:cNvCxnSpPr>
          <p:nvPr userDrawn="1"/>
        </p:nvCxnSpPr>
        <p:spPr>
          <a:xfrm>
            <a:off x="574800" y="1176292"/>
            <a:ext cx="1104093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Text Placeholder 6">
            <a:extLst>
              <a:ext uri="{FF2B5EF4-FFF2-40B4-BE49-F238E27FC236}">
                <a16:creationId xmlns:a16="http://schemas.microsoft.com/office/drawing/2014/main" id="{933B31F2-1B48-4A50-BFD4-1CDFBF534E0B}"/>
              </a:ext>
            </a:extLst>
          </p:cNvPr>
          <p:cNvSpPr>
            <a:spLocks noGrp="1"/>
          </p:cNvSpPr>
          <p:nvPr>
            <p:ph type="body" sz="quarter" idx="13" hasCustomPrompt="1"/>
          </p:nvPr>
        </p:nvSpPr>
        <p:spPr>
          <a:xfrm>
            <a:off x="574801" y="1340534"/>
            <a:ext cx="5349750" cy="293530"/>
          </a:xfrm>
        </p:spPr>
        <p:txBody>
          <a:bodyPr>
            <a:noAutofit/>
          </a:bodyPr>
          <a:lstStyle>
            <a:lvl1pPr marL="0" indent="0">
              <a:buNone/>
              <a:defRPr sz="1600"/>
            </a:lvl1pPr>
          </a:lstStyle>
          <a:p>
            <a:pPr lvl="0"/>
            <a:r>
              <a:rPr lang="en-US" dirty="0"/>
              <a:t>Subtitle 1</a:t>
            </a:r>
          </a:p>
        </p:txBody>
      </p:sp>
      <p:sp>
        <p:nvSpPr>
          <p:cNvPr id="13" name="Text Placeholder 6">
            <a:extLst>
              <a:ext uri="{FF2B5EF4-FFF2-40B4-BE49-F238E27FC236}">
                <a16:creationId xmlns:a16="http://schemas.microsoft.com/office/drawing/2014/main" id="{13FD5515-647D-4198-9E6F-091C012D2505}"/>
              </a:ext>
            </a:extLst>
          </p:cNvPr>
          <p:cNvSpPr>
            <a:spLocks noGrp="1"/>
          </p:cNvSpPr>
          <p:nvPr>
            <p:ph type="body" sz="quarter" idx="15" hasCustomPrompt="1"/>
          </p:nvPr>
        </p:nvSpPr>
        <p:spPr>
          <a:xfrm>
            <a:off x="574800" y="3765742"/>
            <a:ext cx="5349750" cy="293530"/>
          </a:xfrm>
        </p:spPr>
        <p:txBody>
          <a:bodyPr>
            <a:noAutofit/>
          </a:bodyPr>
          <a:lstStyle>
            <a:lvl1pPr marL="0" indent="0">
              <a:buNone/>
              <a:defRPr sz="1600"/>
            </a:lvl1pPr>
          </a:lstStyle>
          <a:p>
            <a:pPr lvl="0"/>
            <a:r>
              <a:rPr lang="en-US" dirty="0"/>
              <a:t>Subtitle 3</a:t>
            </a:r>
          </a:p>
        </p:txBody>
      </p:sp>
      <p:cxnSp>
        <p:nvCxnSpPr>
          <p:cNvPr id="9" name="Rechte verbindingslijn 8">
            <a:extLst>
              <a:ext uri="{FF2B5EF4-FFF2-40B4-BE49-F238E27FC236}">
                <a16:creationId xmlns:a16="http://schemas.microsoft.com/office/drawing/2014/main" id="{26A93326-CE89-402F-B01C-C19F23A72A9B}"/>
              </a:ext>
            </a:extLst>
          </p:cNvPr>
          <p:cNvCxnSpPr/>
          <p:nvPr userDrawn="1"/>
        </p:nvCxnSpPr>
        <p:spPr>
          <a:xfrm>
            <a:off x="574800" y="1633662"/>
            <a:ext cx="534975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1A201905-CE10-4856-8D3E-D91ADB1E4D8D}"/>
              </a:ext>
            </a:extLst>
          </p:cNvPr>
          <p:cNvCxnSpPr/>
          <p:nvPr userDrawn="1"/>
        </p:nvCxnSpPr>
        <p:spPr>
          <a:xfrm>
            <a:off x="574799" y="4079142"/>
            <a:ext cx="534975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81D3ADBE-3D5E-4420-85ED-C736482575AC}"/>
              </a:ext>
            </a:extLst>
          </p:cNvPr>
          <p:cNvCxnSpPr/>
          <p:nvPr userDrawn="1"/>
        </p:nvCxnSpPr>
        <p:spPr>
          <a:xfrm>
            <a:off x="6267450" y="1649051"/>
            <a:ext cx="534975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Tekstvak 21">
            <a:extLst>
              <a:ext uri="{FF2B5EF4-FFF2-40B4-BE49-F238E27FC236}">
                <a16:creationId xmlns:a16="http://schemas.microsoft.com/office/drawing/2014/main" id="{B647CD22-678B-4C74-8100-A847ACC963A2}"/>
              </a:ext>
            </a:extLst>
          </p:cNvPr>
          <p:cNvSpPr txBox="1"/>
          <p:nvPr userDrawn="1"/>
        </p:nvSpPr>
        <p:spPr>
          <a:xfrm>
            <a:off x="574799" y="4317030"/>
            <a:ext cx="5349750" cy="1735815"/>
          </a:xfrm>
          <a:prstGeom prst="rect">
            <a:avLst/>
          </a:prstGeom>
          <a:noFill/>
        </p:spPr>
        <p:txBody>
          <a:bodyPr wrap="square" rtlCol="0">
            <a:spAutoFit/>
          </a:bodyPr>
          <a:lstStyle/>
          <a:p>
            <a:endParaRPr lang="nl-BE" dirty="0"/>
          </a:p>
        </p:txBody>
      </p:sp>
      <p:sp>
        <p:nvSpPr>
          <p:cNvPr id="23" name="Tekstvak 22">
            <a:extLst>
              <a:ext uri="{FF2B5EF4-FFF2-40B4-BE49-F238E27FC236}">
                <a16:creationId xmlns:a16="http://schemas.microsoft.com/office/drawing/2014/main" id="{5CE2239F-15ED-4CF2-B9D3-2A5E8F1ABD8A}"/>
              </a:ext>
            </a:extLst>
          </p:cNvPr>
          <p:cNvSpPr txBox="1"/>
          <p:nvPr userDrawn="1"/>
        </p:nvSpPr>
        <p:spPr>
          <a:xfrm>
            <a:off x="576000" y="1868241"/>
            <a:ext cx="5349750" cy="1735815"/>
          </a:xfrm>
          <a:prstGeom prst="rect">
            <a:avLst/>
          </a:prstGeom>
          <a:noFill/>
        </p:spPr>
        <p:txBody>
          <a:bodyPr wrap="square" rtlCol="0">
            <a:spAutoFit/>
          </a:bodyPr>
          <a:lstStyle/>
          <a:p>
            <a:endParaRPr lang="nl-BE" dirty="0"/>
          </a:p>
        </p:txBody>
      </p:sp>
      <p:sp>
        <p:nvSpPr>
          <p:cNvPr id="24" name="Tekstvak 23">
            <a:extLst>
              <a:ext uri="{FF2B5EF4-FFF2-40B4-BE49-F238E27FC236}">
                <a16:creationId xmlns:a16="http://schemas.microsoft.com/office/drawing/2014/main" id="{C4EA38CC-F6CF-4A46-8B68-269D4637DB1F}"/>
              </a:ext>
            </a:extLst>
          </p:cNvPr>
          <p:cNvSpPr txBox="1"/>
          <p:nvPr userDrawn="1"/>
        </p:nvSpPr>
        <p:spPr>
          <a:xfrm>
            <a:off x="6265987" y="1868241"/>
            <a:ext cx="5349750" cy="1735815"/>
          </a:xfrm>
          <a:prstGeom prst="rect">
            <a:avLst/>
          </a:prstGeom>
          <a:noFill/>
        </p:spPr>
        <p:txBody>
          <a:bodyPr wrap="square" rtlCol="0">
            <a:spAutoFit/>
          </a:bodyPr>
          <a:lstStyle/>
          <a:p>
            <a:endParaRPr lang="nl-BE" dirty="0"/>
          </a:p>
        </p:txBody>
      </p:sp>
      <p:sp>
        <p:nvSpPr>
          <p:cNvPr id="4" name="Content Placeholder 3">
            <a:extLst>
              <a:ext uri="{FF2B5EF4-FFF2-40B4-BE49-F238E27FC236}">
                <a16:creationId xmlns:a16="http://schemas.microsoft.com/office/drawing/2014/main" id="{9B8C272C-DE3E-4A2F-8214-ADE8E5406FE4}"/>
              </a:ext>
            </a:extLst>
          </p:cNvPr>
          <p:cNvSpPr>
            <a:spLocks noGrp="1"/>
          </p:cNvSpPr>
          <p:nvPr>
            <p:ph sz="quarter" idx="17"/>
          </p:nvPr>
        </p:nvSpPr>
        <p:spPr>
          <a:xfrm>
            <a:off x="576263" y="1727033"/>
            <a:ext cx="5349875" cy="1894055"/>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7" name="Content Placeholder 6">
            <a:extLst>
              <a:ext uri="{FF2B5EF4-FFF2-40B4-BE49-F238E27FC236}">
                <a16:creationId xmlns:a16="http://schemas.microsoft.com/office/drawing/2014/main" id="{B669C370-DBDD-436A-B2F2-AF1A411C9BFB}"/>
              </a:ext>
            </a:extLst>
          </p:cNvPr>
          <p:cNvSpPr>
            <a:spLocks noGrp="1"/>
          </p:cNvSpPr>
          <p:nvPr>
            <p:ph sz="quarter" idx="18"/>
          </p:nvPr>
        </p:nvSpPr>
        <p:spPr>
          <a:xfrm>
            <a:off x="576263" y="4175215"/>
            <a:ext cx="5349875" cy="1890624"/>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14" name="Content Placeholder 13">
            <a:extLst>
              <a:ext uri="{FF2B5EF4-FFF2-40B4-BE49-F238E27FC236}">
                <a16:creationId xmlns:a16="http://schemas.microsoft.com/office/drawing/2014/main" id="{2AA288A1-9978-4F39-AB39-40748654393F}"/>
              </a:ext>
            </a:extLst>
          </p:cNvPr>
          <p:cNvSpPr>
            <a:spLocks noGrp="1"/>
          </p:cNvSpPr>
          <p:nvPr>
            <p:ph sz="quarter" idx="19"/>
          </p:nvPr>
        </p:nvSpPr>
        <p:spPr>
          <a:xfrm>
            <a:off x="6276015" y="4189922"/>
            <a:ext cx="5339722" cy="1875916"/>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BE" dirty="0"/>
          </a:p>
        </p:txBody>
      </p:sp>
      <p:sp>
        <p:nvSpPr>
          <p:cNvPr id="19" name="Text Placeholder 6">
            <a:extLst>
              <a:ext uri="{FF2B5EF4-FFF2-40B4-BE49-F238E27FC236}">
                <a16:creationId xmlns:a16="http://schemas.microsoft.com/office/drawing/2014/main" id="{F4732491-8824-4209-BA05-1C06D7F4B3F0}"/>
              </a:ext>
            </a:extLst>
          </p:cNvPr>
          <p:cNvSpPr>
            <a:spLocks noGrp="1"/>
          </p:cNvSpPr>
          <p:nvPr>
            <p:ph type="body" sz="quarter" idx="20" hasCustomPrompt="1"/>
          </p:nvPr>
        </p:nvSpPr>
        <p:spPr>
          <a:xfrm>
            <a:off x="6265987" y="3762434"/>
            <a:ext cx="5349750" cy="293530"/>
          </a:xfrm>
        </p:spPr>
        <p:txBody>
          <a:bodyPr>
            <a:noAutofit/>
          </a:bodyPr>
          <a:lstStyle>
            <a:lvl1pPr marL="0" indent="0">
              <a:buNone/>
              <a:defRPr sz="1600"/>
            </a:lvl1pPr>
          </a:lstStyle>
          <a:p>
            <a:pPr lvl="0"/>
            <a:r>
              <a:rPr lang="en-US" dirty="0"/>
              <a:t>Subtitle 1</a:t>
            </a:r>
          </a:p>
        </p:txBody>
      </p:sp>
      <p:cxnSp>
        <p:nvCxnSpPr>
          <p:cNvPr id="20" name="Rechte verbindingslijn 16">
            <a:extLst>
              <a:ext uri="{FF2B5EF4-FFF2-40B4-BE49-F238E27FC236}">
                <a16:creationId xmlns:a16="http://schemas.microsoft.com/office/drawing/2014/main" id="{DAF19CCD-A753-4CE5-9A45-DB251BAB01FA}"/>
              </a:ext>
            </a:extLst>
          </p:cNvPr>
          <p:cNvCxnSpPr/>
          <p:nvPr userDrawn="1"/>
        </p:nvCxnSpPr>
        <p:spPr>
          <a:xfrm>
            <a:off x="6265986" y="4070951"/>
            <a:ext cx="534975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6C68D580-3E6B-40F1-8BB1-B14DCC985320}"/>
              </a:ext>
            </a:extLst>
          </p:cNvPr>
          <p:cNvSpPr>
            <a:spLocks noGrp="1"/>
          </p:cNvSpPr>
          <p:nvPr>
            <p:ph sz="quarter" idx="21"/>
          </p:nvPr>
        </p:nvSpPr>
        <p:spPr>
          <a:xfrm>
            <a:off x="6265863" y="1727034"/>
            <a:ext cx="5349875" cy="1894055"/>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BE" dirty="0"/>
          </a:p>
        </p:txBody>
      </p:sp>
      <p:sp>
        <p:nvSpPr>
          <p:cNvPr id="25" name="Tijdelijke aanduiding voor voettekst 4">
            <a:extLst>
              <a:ext uri="{FF2B5EF4-FFF2-40B4-BE49-F238E27FC236}">
                <a16:creationId xmlns:a16="http://schemas.microsoft.com/office/drawing/2014/main" id="{655ED471-3D1B-1F36-0148-25AC6E4FEA91}"/>
              </a:ext>
            </a:extLst>
          </p:cNvPr>
          <p:cNvSpPr>
            <a:spLocks noGrp="1"/>
          </p:cNvSpPr>
          <p:nvPr>
            <p:ph type="ftr" sz="quarter" idx="3"/>
          </p:nvPr>
        </p:nvSpPr>
        <p:spPr>
          <a:xfrm>
            <a:off x="8538072" y="6210000"/>
            <a:ext cx="2488728" cy="648000"/>
          </a:xfrm>
          <a:prstGeom prst="rect">
            <a:avLst/>
          </a:prstGeom>
        </p:spPr>
        <p:txBody>
          <a:bodyPr anchor="ctr"/>
          <a:lstStyle>
            <a:lvl1pPr>
              <a:defRPr sz="1000">
                <a:solidFill>
                  <a:schemeClr val="bg1"/>
                </a:solidFill>
              </a:defRPr>
            </a:lvl1pPr>
          </a:lstStyle>
          <a:p>
            <a:r>
              <a:rPr lang="nl-NL" dirty="0"/>
              <a:t> </a:t>
            </a:r>
            <a:r>
              <a:rPr lang="nl-NL" dirty="0" err="1"/>
              <a:t>Faculty</a:t>
            </a:r>
            <a:r>
              <a:rPr lang="nl-NL" dirty="0"/>
              <a:t> Engineering </a:t>
            </a:r>
            <a:r>
              <a:rPr lang="nl-NL" dirty="0" err="1"/>
              <a:t>Science</a:t>
            </a:r>
            <a:endParaRPr lang="nl-NL" dirty="0"/>
          </a:p>
        </p:txBody>
      </p:sp>
    </p:spTree>
    <p:extLst>
      <p:ext uri="{BB962C8B-B14F-4D97-AF65-F5344CB8AC3E}">
        <p14:creationId xmlns:p14="http://schemas.microsoft.com/office/powerpoint/2010/main" val="42673569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8" name="Text Placeholder 6">
            <a:extLst>
              <a:ext uri="{FF2B5EF4-FFF2-40B4-BE49-F238E27FC236}">
                <a16:creationId xmlns:a16="http://schemas.microsoft.com/office/drawing/2014/main" id="{CF4E30E3-1D0D-44CC-8670-7E801A05EF88}"/>
              </a:ext>
            </a:extLst>
          </p:cNvPr>
          <p:cNvSpPr>
            <a:spLocks noGrp="1"/>
          </p:cNvSpPr>
          <p:nvPr>
            <p:ph type="body" sz="quarter" idx="16" hasCustomPrompt="1"/>
          </p:nvPr>
        </p:nvSpPr>
        <p:spPr>
          <a:xfrm>
            <a:off x="8170203" y="1340533"/>
            <a:ext cx="3456000" cy="369331"/>
          </a:xfrm>
        </p:spPr>
        <p:txBody>
          <a:bodyPr>
            <a:normAutofit/>
          </a:bodyPr>
          <a:lstStyle>
            <a:lvl1pPr marL="0" indent="0">
              <a:buNone/>
              <a:defRPr sz="1600"/>
            </a:lvl1pPr>
          </a:lstStyle>
          <a:p>
            <a:pPr lvl="0"/>
            <a:r>
              <a:rPr lang="en-US" dirty="0"/>
              <a:t>Subtitle 1</a:t>
            </a:r>
          </a:p>
        </p:txBody>
      </p:sp>
      <p:sp>
        <p:nvSpPr>
          <p:cNvPr id="3" name="Date Placeholder 2">
            <a:extLst>
              <a:ext uri="{FF2B5EF4-FFF2-40B4-BE49-F238E27FC236}">
                <a16:creationId xmlns:a16="http://schemas.microsoft.com/office/drawing/2014/main" id="{C1A01E6A-C963-4517-A12B-600E4A01CE52}"/>
              </a:ext>
            </a:extLst>
          </p:cNvPr>
          <p:cNvSpPr>
            <a:spLocks noGrp="1"/>
          </p:cNvSpPr>
          <p:nvPr>
            <p:ph type="dt" sz="half" idx="10"/>
          </p:nvPr>
        </p:nvSpPr>
        <p:spPr/>
        <p:txBody>
          <a:bodyPr/>
          <a:lstStyle/>
          <a:p>
            <a:fld id="{312FACE2-3550-4278-BF75-311773E0E6A5}" type="datetime1">
              <a:rPr lang="nl-BE" smtClean="0"/>
              <a:t>5/09/2025</a:t>
            </a:fld>
            <a:endParaRPr lang="nl-NL" dirty="0"/>
          </a:p>
        </p:txBody>
      </p:sp>
      <p:sp>
        <p:nvSpPr>
          <p:cNvPr id="5" name="Slide Number Placeholder 4">
            <a:extLst>
              <a:ext uri="{FF2B5EF4-FFF2-40B4-BE49-F238E27FC236}">
                <a16:creationId xmlns:a16="http://schemas.microsoft.com/office/drawing/2014/main" id="{3315E924-9A03-4840-82C6-3D38EC460A2B}"/>
              </a:ext>
            </a:extLst>
          </p:cNvPr>
          <p:cNvSpPr>
            <a:spLocks noGrp="1"/>
          </p:cNvSpPr>
          <p:nvPr>
            <p:ph type="sldNum" sz="quarter" idx="12"/>
          </p:nvPr>
        </p:nvSpPr>
        <p:spPr/>
        <p:txBody>
          <a:bodyPr/>
          <a:lstStyle/>
          <a:p>
            <a:fld id="{0A297500-7527-634B-90F4-69D0994C32B4}" type="slidenum">
              <a:rPr lang="nl-NL" smtClean="0"/>
              <a:pPr/>
              <a:t>‹#›</a:t>
            </a:fld>
            <a:endParaRPr lang="nl-NL" dirty="0"/>
          </a:p>
        </p:txBody>
      </p:sp>
      <p:sp>
        <p:nvSpPr>
          <p:cNvPr id="16" name="Text Placeholder 10">
            <a:extLst>
              <a:ext uri="{FF2B5EF4-FFF2-40B4-BE49-F238E27FC236}">
                <a16:creationId xmlns:a16="http://schemas.microsoft.com/office/drawing/2014/main" id="{0336A74D-EA19-4923-821C-48D47B5F1679}"/>
              </a:ext>
            </a:extLst>
          </p:cNvPr>
          <p:cNvSpPr>
            <a:spLocks noGrp="1"/>
          </p:cNvSpPr>
          <p:nvPr>
            <p:ph type="body" sz="quarter" idx="14"/>
          </p:nvPr>
        </p:nvSpPr>
        <p:spPr>
          <a:xfrm>
            <a:off x="8839201" y="240512"/>
            <a:ext cx="2778000" cy="370800"/>
          </a:xfrm>
        </p:spPr>
        <p:txBody>
          <a:bodyPr tIns="90000" bIns="90000">
            <a:noAutofit/>
          </a:bodyPr>
          <a:lstStyle>
            <a:lvl1pPr marL="342900" indent="-342900" algn="r">
              <a:buFont typeface="+mj-lt"/>
              <a:buAutoNum type="arabicPeriod"/>
              <a:defRPr sz="1800"/>
            </a:lvl1pPr>
          </a:lstStyle>
          <a:p>
            <a:pPr lvl="0"/>
            <a:endParaRPr lang="nl-BE" dirty="0"/>
          </a:p>
        </p:txBody>
      </p:sp>
      <p:sp>
        <p:nvSpPr>
          <p:cNvPr id="10" name="Title 1">
            <a:extLst>
              <a:ext uri="{FF2B5EF4-FFF2-40B4-BE49-F238E27FC236}">
                <a16:creationId xmlns:a16="http://schemas.microsoft.com/office/drawing/2014/main" id="{B97CCB01-E8BA-40CC-88A7-15E878217543}"/>
              </a:ext>
            </a:extLst>
          </p:cNvPr>
          <p:cNvSpPr>
            <a:spLocks noGrp="1"/>
          </p:cNvSpPr>
          <p:nvPr>
            <p:ph type="title"/>
          </p:nvPr>
        </p:nvSpPr>
        <p:spPr>
          <a:xfrm>
            <a:off x="574800" y="647016"/>
            <a:ext cx="11041200" cy="433205"/>
          </a:xfrm>
        </p:spPr>
        <p:txBody>
          <a:bodyPr>
            <a:noAutofit/>
          </a:bodyPr>
          <a:lstStyle>
            <a:lvl1pPr>
              <a:defRPr sz="2000"/>
            </a:lvl1pPr>
          </a:lstStyle>
          <a:p>
            <a:r>
              <a:rPr lang="en-US" dirty="0"/>
              <a:t>Click to edit Master title style</a:t>
            </a:r>
            <a:endParaRPr lang="nl-BE" dirty="0"/>
          </a:p>
        </p:txBody>
      </p:sp>
      <p:cxnSp>
        <p:nvCxnSpPr>
          <p:cNvPr id="11" name="Straight Connector 10">
            <a:extLst>
              <a:ext uri="{FF2B5EF4-FFF2-40B4-BE49-F238E27FC236}">
                <a16:creationId xmlns:a16="http://schemas.microsoft.com/office/drawing/2014/main" id="{D124B057-2177-4D97-944B-C789709AA5BE}"/>
              </a:ext>
            </a:extLst>
          </p:cNvPr>
          <p:cNvCxnSpPr>
            <a:cxnSpLocks/>
          </p:cNvCxnSpPr>
          <p:nvPr userDrawn="1"/>
        </p:nvCxnSpPr>
        <p:spPr>
          <a:xfrm>
            <a:off x="574800" y="1176292"/>
            <a:ext cx="1104093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Text Placeholder 6">
            <a:extLst>
              <a:ext uri="{FF2B5EF4-FFF2-40B4-BE49-F238E27FC236}">
                <a16:creationId xmlns:a16="http://schemas.microsoft.com/office/drawing/2014/main" id="{933B31F2-1B48-4A50-BFD4-1CDFBF534E0B}"/>
              </a:ext>
            </a:extLst>
          </p:cNvPr>
          <p:cNvSpPr>
            <a:spLocks noGrp="1"/>
          </p:cNvSpPr>
          <p:nvPr>
            <p:ph type="body" sz="quarter" idx="13" hasCustomPrompt="1"/>
          </p:nvPr>
        </p:nvSpPr>
        <p:spPr>
          <a:xfrm>
            <a:off x="4358687" y="1340534"/>
            <a:ext cx="3456000" cy="332084"/>
          </a:xfrm>
        </p:spPr>
        <p:txBody>
          <a:bodyPr>
            <a:noAutofit/>
          </a:bodyPr>
          <a:lstStyle>
            <a:lvl1pPr marL="0" indent="0">
              <a:buNone/>
              <a:defRPr sz="1600"/>
            </a:lvl1pPr>
          </a:lstStyle>
          <a:p>
            <a:pPr lvl="0"/>
            <a:r>
              <a:rPr lang="en-US" dirty="0"/>
              <a:t>Subtitle 1</a:t>
            </a:r>
          </a:p>
        </p:txBody>
      </p:sp>
      <p:cxnSp>
        <p:nvCxnSpPr>
          <p:cNvPr id="9" name="Rechte verbindingslijn 8">
            <a:extLst>
              <a:ext uri="{FF2B5EF4-FFF2-40B4-BE49-F238E27FC236}">
                <a16:creationId xmlns:a16="http://schemas.microsoft.com/office/drawing/2014/main" id="{26A93326-CE89-402F-B01C-C19F23A72A9B}"/>
              </a:ext>
            </a:extLst>
          </p:cNvPr>
          <p:cNvCxnSpPr>
            <a:cxnSpLocks/>
          </p:cNvCxnSpPr>
          <p:nvPr userDrawn="1"/>
        </p:nvCxnSpPr>
        <p:spPr>
          <a:xfrm>
            <a:off x="4358687" y="1709864"/>
            <a:ext cx="3456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81D3ADBE-3D5E-4420-85ED-C736482575AC}"/>
              </a:ext>
            </a:extLst>
          </p:cNvPr>
          <p:cNvCxnSpPr>
            <a:cxnSpLocks/>
          </p:cNvCxnSpPr>
          <p:nvPr userDrawn="1"/>
        </p:nvCxnSpPr>
        <p:spPr>
          <a:xfrm>
            <a:off x="8170202" y="1725253"/>
            <a:ext cx="3456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4" name="Tekstvak 23">
            <a:extLst>
              <a:ext uri="{FF2B5EF4-FFF2-40B4-BE49-F238E27FC236}">
                <a16:creationId xmlns:a16="http://schemas.microsoft.com/office/drawing/2014/main" id="{C4EA38CC-F6CF-4A46-8B68-269D4637DB1F}"/>
              </a:ext>
            </a:extLst>
          </p:cNvPr>
          <p:cNvSpPr txBox="1"/>
          <p:nvPr userDrawn="1"/>
        </p:nvSpPr>
        <p:spPr>
          <a:xfrm>
            <a:off x="8168739" y="1868241"/>
            <a:ext cx="3456000" cy="1735815"/>
          </a:xfrm>
          <a:prstGeom prst="rect">
            <a:avLst/>
          </a:prstGeom>
          <a:noFill/>
        </p:spPr>
        <p:txBody>
          <a:bodyPr wrap="square" rtlCol="0">
            <a:spAutoFit/>
          </a:bodyPr>
          <a:lstStyle/>
          <a:p>
            <a:endParaRPr lang="nl-BE" dirty="0"/>
          </a:p>
        </p:txBody>
      </p:sp>
      <p:sp>
        <p:nvSpPr>
          <p:cNvPr id="4" name="Content Placeholder 3">
            <a:extLst>
              <a:ext uri="{FF2B5EF4-FFF2-40B4-BE49-F238E27FC236}">
                <a16:creationId xmlns:a16="http://schemas.microsoft.com/office/drawing/2014/main" id="{9B8C272C-DE3E-4A2F-8214-ADE8E5406FE4}"/>
              </a:ext>
            </a:extLst>
          </p:cNvPr>
          <p:cNvSpPr>
            <a:spLocks noGrp="1"/>
          </p:cNvSpPr>
          <p:nvPr>
            <p:ph sz="quarter" idx="17"/>
          </p:nvPr>
        </p:nvSpPr>
        <p:spPr>
          <a:xfrm>
            <a:off x="4358687" y="1868488"/>
            <a:ext cx="3456000" cy="4254498"/>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6" name="Content Placeholder 5">
            <a:extLst>
              <a:ext uri="{FF2B5EF4-FFF2-40B4-BE49-F238E27FC236}">
                <a16:creationId xmlns:a16="http://schemas.microsoft.com/office/drawing/2014/main" id="{6C68D580-3E6B-40F1-8BB1-B14DCC985320}"/>
              </a:ext>
            </a:extLst>
          </p:cNvPr>
          <p:cNvSpPr>
            <a:spLocks noGrp="1"/>
          </p:cNvSpPr>
          <p:nvPr>
            <p:ph sz="quarter" idx="21"/>
          </p:nvPr>
        </p:nvSpPr>
        <p:spPr>
          <a:xfrm>
            <a:off x="8168640" y="1868488"/>
            <a:ext cx="3456000" cy="4254499"/>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BE" dirty="0"/>
          </a:p>
        </p:txBody>
      </p:sp>
      <p:sp>
        <p:nvSpPr>
          <p:cNvPr id="7" name="Text Placeholder 6">
            <a:extLst>
              <a:ext uri="{FF2B5EF4-FFF2-40B4-BE49-F238E27FC236}">
                <a16:creationId xmlns:a16="http://schemas.microsoft.com/office/drawing/2014/main" id="{5AA23E67-717C-5149-1429-BF5EFBD0C751}"/>
              </a:ext>
            </a:extLst>
          </p:cNvPr>
          <p:cNvSpPr>
            <a:spLocks noGrp="1"/>
          </p:cNvSpPr>
          <p:nvPr>
            <p:ph type="body" sz="quarter" idx="22" hasCustomPrompt="1"/>
          </p:nvPr>
        </p:nvSpPr>
        <p:spPr>
          <a:xfrm>
            <a:off x="584961" y="1340536"/>
            <a:ext cx="3456000" cy="332084"/>
          </a:xfrm>
        </p:spPr>
        <p:txBody>
          <a:bodyPr>
            <a:noAutofit/>
          </a:bodyPr>
          <a:lstStyle>
            <a:lvl1pPr marL="0" indent="0">
              <a:buNone/>
              <a:defRPr sz="1600"/>
            </a:lvl1pPr>
          </a:lstStyle>
          <a:p>
            <a:pPr lvl="0"/>
            <a:r>
              <a:rPr lang="en-US" dirty="0"/>
              <a:t>Subtitle 1</a:t>
            </a:r>
          </a:p>
        </p:txBody>
      </p:sp>
      <p:cxnSp>
        <p:nvCxnSpPr>
          <p:cNvPr id="8" name="Rechte verbindingslijn 8">
            <a:extLst>
              <a:ext uri="{FF2B5EF4-FFF2-40B4-BE49-F238E27FC236}">
                <a16:creationId xmlns:a16="http://schemas.microsoft.com/office/drawing/2014/main" id="{51068995-6F39-D562-6B69-911E39BA4852}"/>
              </a:ext>
            </a:extLst>
          </p:cNvPr>
          <p:cNvCxnSpPr>
            <a:cxnSpLocks/>
          </p:cNvCxnSpPr>
          <p:nvPr userDrawn="1"/>
        </p:nvCxnSpPr>
        <p:spPr>
          <a:xfrm>
            <a:off x="584960" y="1709866"/>
            <a:ext cx="3456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Content Placeholder 3">
            <a:extLst>
              <a:ext uri="{FF2B5EF4-FFF2-40B4-BE49-F238E27FC236}">
                <a16:creationId xmlns:a16="http://schemas.microsoft.com/office/drawing/2014/main" id="{FDFB8977-6E35-B7D9-618C-BB8C286934CD}"/>
              </a:ext>
            </a:extLst>
          </p:cNvPr>
          <p:cNvSpPr>
            <a:spLocks noGrp="1"/>
          </p:cNvSpPr>
          <p:nvPr>
            <p:ph sz="quarter" idx="23"/>
          </p:nvPr>
        </p:nvSpPr>
        <p:spPr>
          <a:xfrm>
            <a:off x="584835" y="1868490"/>
            <a:ext cx="3456000" cy="4254498"/>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19" name="Tijdelijke aanduiding voor voettekst 4">
            <a:extLst>
              <a:ext uri="{FF2B5EF4-FFF2-40B4-BE49-F238E27FC236}">
                <a16:creationId xmlns:a16="http://schemas.microsoft.com/office/drawing/2014/main" id="{3D800688-2F87-43DE-2208-72B6819D2018}"/>
              </a:ext>
            </a:extLst>
          </p:cNvPr>
          <p:cNvSpPr>
            <a:spLocks noGrp="1"/>
          </p:cNvSpPr>
          <p:nvPr>
            <p:ph type="ftr" sz="quarter" idx="3"/>
          </p:nvPr>
        </p:nvSpPr>
        <p:spPr>
          <a:xfrm>
            <a:off x="8538072" y="6210000"/>
            <a:ext cx="2488728" cy="648000"/>
          </a:xfrm>
          <a:prstGeom prst="rect">
            <a:avLst/>
          </a:prstGeom>
        </p:spPr>
        <p:txBody>
          <a:bodyPr anchor="ctr"/>
          <a:lstStyle>
            <a:lvl1pPr>
              <a:defRPr sz="1000">
                <a:solidFill>
                  <a:schemeClr val="bg1"/>
                </a:solidFill>
              </a:defRPr>
            </a:lvl1pPr>
          </a:lstStyle>
          <a:p>
            <a:r>
              <a:rPr lang="nl-NL" dirty="0"/>
              <a:t> </a:t>
            </a:r>
            <a:r>
              <a:rPr lang="nl-NL" dirty="0" err="1"/>
              <a:t>Faculty</a:t>
            </a:r>
            <a:r>
              <a:rPr lang="nl-NL" dirty="0"/>
              <a:t> Engineering </a:t>
            </a:r>
            <a:r>
              <a:rPr lang="nl-NL" dirty="0" err="1"/>
              <a:t>Science</a:t>
            </a:r>
            <a:endParaRPr lang="nl-NL" dirty="0"/>
          </a:p>
        </p:txBody>
      </p:sp>
    </p:spTree>
    <p:extLst>
      <p:ext uri="{BB962C8B-B14F-4D97-AF65-F5344CB8AC3E}">
        <p14:creationId xmlns:p14="http://schemas.microsoft.com/office/powerpoint/2010/main" val="31881188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8" name="Text Placeholder 6">
            <a:extLst>
              <a:ext uri="{FF2B5EF4-FFF2-40B4-BE49-F238E27FC236}">
                <a16:creationId xmlns:a16="http://schemas.microsoft.com/office/drawing/2014/main" id="{CF4E30E3-1D0D-44CC-8670-7E801A05EF88}"/>
              </a:ext>
            </a:extLst>
          </p:cNvPr>
          <p:cNvSpPr>
            <a:spLocks noGrp="1"/>
          </p:cNvSpPr>
          <p:nvPr>
            <p:ph type="body" sz="quarter" idx="16" hasCustomPrompt="1"/>
          </p:nvPr>
        </p:nvSpPr>
        <p:spPr>
          <a:xfrm>
            <a:off x="6267451" y="1340533"/>
            <a:ext cx="5349750" cy="369331"/>
          </a:xfrm>
        </p:spPr>
        <p:txBody>
          <a:bodyPr>
            <a:normAutofit/>
          </a:bodyPr>
          <a:lstStyle>
            <a:lvl1pPr marL="0" indent="0">
              <a:buNone/>
              <a:defRPr sz="1600"/>
            </a:lvl1pPr>
          </a:lstStyle>
          <a:p>
            <a:pPr lvl="0"/>
            <a:r>
              <a:rPr lang="en-US" dirty="0"/>
              <a:t>Subtitle 1</a:t>
            </a:r>
          </a:p>
        </p:txBody>
      </p:sp>
      <p:sp>
        <p:nvSpPr>
          <p:cNvPr id="3" name="Date Placeholder 2">
            <a:extLst>
              <a:ext uri="{FF2B5EF4-FFF2-40B4-BE49-F238E27FC236}">
                <a16:creationId xmlns:a16="http://schemas.microsoft.com/office/drawing/2014/main" id="{C1A01E6A-C963-4517-A12B-600E4A01CE52}"/>
              </a:ext>
            </a:extLst>
          </p:cNvPr>
          <p:cNvSpPr>
            <a:spLocks noGrp="1"/>
          </p:cNvSpPr>
          <p:nvPr>
            <p:ph type="dt" sz="half" idx="10"/>
          </p:nvPr>
        </p:nvSpPr>
        <p:spPr/>
        <p:txBody>
          <a:bodyPr/>
          <a:lstStyle/>
          <a:p>
            <a:fld id="{312FACE2-3550-4278-BF75-311773E0E6A5}" type="datetime1">
              <a:rPr lang="nl-BE" smtClean="0"/>
              <a:t>5/09/2025</a:t>
            </a:fld>
            <a:endParaRPr lang="nl-NL" dirty="0"/>
          </a:p>
        </p:txBody>
      </p:sp>
      <p:sp>
        <p:nvSpPr>
          <p:cNvPr id="5" name="Slide Number Placeholder 4">
            <a:extLst>
              <a:ext uri="{FF2B5EF4-FFF2-40B4-BE49-F238E27FC236}">
                <a16:creationId xmlns:a16="http://schemas.microsoft.com/office/drawing/2014/main" id="{3315E924-9A03-4840-82C6-3D38EC460A2B}"/>
              </a:ext>
            </a:extLst>
          </p:cNvPr>
          <p:cNvSpPr>
            <a:spLocks noGrp="1"/>
          </p:cNvSpPr>
          <p:nvPr>
            <p:ph type="sldNum" sz="quarter" idx="12"/>
          </p:nvPr>
        </p:nvSpPr>
        <p:spPr/>
        <p:txBody>
          <a:bodyPr/>
          <a:lstStyle/>
          <a:p>
            <a:fld id="{0A297500-7527-634B-90F4-69D0994C32B4}" type="slidenum">
              <a:rPr lang="nl-NL" smtClean="0"/>
              <a:pPr/>
              <a:t>‹#›</a:t>
            </a:fld>
            <a:endParaRPr lang="nl-NL" dirty="0"/>
          </a:p>
        </p:txBody>
      </p:sp>
      <p:sp>
        <p:nvSpPr>
          <p:cNvPr id="16" name="Text Placeholder 10">
            <a:extLst>
              <a:ext uri="{FF2B5EF4-FFF2-40B4-BE49-F238E27FC236}">
                <a16:creationId xmlns:a16="http://schemas.microsoft.com/office/drawing/2014/main" id="{0336A74D-EA19-4923-821C-48D47B5F1679}"/>
              </a:ext>
            </a:extLst>
          </p:cNvPr>
          <p:cNvSpPr>
            <a:spLocks noGrp="1"/>
          </p:cNvSpPr>
          <p:nvPr>
            <p:ph type="body" sz="quarter" idx="14"/>
          </p:nvPr>
        </p:nvSpPr>
        <p:spPr>
          <a:xfrm>
            <a:off x="8839201" y="240512"/>
            <a:ext cx="2778000" cy="370800"/>
          </a:xfrm>
        </p:spPr>
        <p:txBody>
          <a:bodyPr tIns="90000" bIns="90000">
            <a:noAutofit/>
          </a:bodyPr>
          <a:lstStyle>
            <a:lvl1pPr marL="342900" indent="-342900" algn="r">
              <a:buFont typeface="+mj-lt"/>
              <a:buAutoNum type="arabicPeriod"/>
              <a:defRPr sz="1800"/>
            </a:lvl1pPr>
          </a:lstStyle>
          <a:p>
            <a:pPr lvl="0"/>
            <a:endParaRPr lang="nl-BE" dirty="0"/>
          </a:p>
        </p:txBody>
      </p:sp>
      <p:sp>
        <p:nvSpPr>
          <p:cNvPr id="10" name="Title 1">
            <a:extLst>
              <a:ext uri="{FF2B5EF4-FFF2-40B4-BE49-F238E27FC236}">
                <a16:creationId xmlns:a16="http://schemas.microsoft.com/office/drawing/2014/main" id="{B97CCB01-E8BA-40CC-88A7-15E878217543}"/>
              </a:ext>
            </a:extLst>
          </p:cNvPr>
          <p:cNvSpPr>
            <a:spLocks noGrp="1"/>
          </p:cNvSpPr>
          <p:nvPr>
            <p:ph type="title"/>
          </p:nvPr>
        </p:nvSpPr>
        <p:spPr>
          <a:xfrm>
            <a:off x="574800" y="647016"/>
            <a:ext cx="11041200" cy="433205"/>
          </a:xfrm>
        </p:spPr>
        <p:txBody>
          <a:bodyPr>
            <a:noAutofit/>
          </a:bodyPr>
          <a:lstStyle>
            <a:lvl1pPr>
              <a:defRPr sz="2000"/>
            </a:lvl1pPr>
          </a:lstStyle>
          <a:p>
            <a:r>
              <a:rPr lang="en-US" dirty="0"/>
              <a:t>Click to edit Master title style</a:t>
            </a:r>
            <a:endParaRPr lang="nl-BE" dirty="0"/>
          </a:p>
        </p:txBody>
      </p:sp>
      <p:cxnSp>
        <p:nvCxnSpPr>
          <p:cNvPr id="11" name="Straight Connector 10">
            <a:extLst>
              <a:ext uri="{FF2B5EF4-FFF2-40B4-BE49-F238E27FC236}">
                <a16:creationId xmlns:a16="http://schemas.microsoft.com/office/drawing/2014/main" id="{D124B057-2177-4D97-944B-C789709AA5BE}"/>
              </a:ext>
            </a:extLst>
          </p:cNvPr>
          <p:cNvCxnSpPr>
            <a:cxnSpLocks/>
          </p:cNvCxnSpPr>
          <p:nvPr userDrawn="1"/>
        </p:nvCxnSpPr>
        <p:spPr>
          <a:xfrm>
            <a:off x="574800" y="1176292"/>
            <a:ext cx="1104093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Text Placeholder 6">
            <a:extLst>
              <a:ext uri="{FF2B5EF4-FFF2-40B4-BE49-F238E27FC236}">
                <a16:creationId xmlns:a16="http://schemas.microsoft.com/office/drawing/2014/main" id="{933B31F2-1B48-4A50-BFD4-1CDFBF534E0B}"/>
              </a:ext>
            </a:extLst>
          </p:cNvPr>
          <p:cNvSpPr>
            <a:spLocks noGrp="1"/>
          </p:cNvSpPr>
          <p:nvPr>
            <p:ph type="body" sz="quarter" idx="13" hasCustomPrompt="1"/>
          </p:nvPr>
        </p:nvSpPr>
        <p:spPr>
          <a:xfrm>
            <a:off x="574801" y="1340533"/>
            <a:ext cx="5349750" cy="369331"/>
          </a:xfrm>
        </p:spPr>
        <p:txBody>
          <a:bodyPr>
            <a:normAutofit/>
          </a:bodyPr>
          <a:lstStyle>
            <a:lvl1pPr marL="0" indent="0">
              <a:buNone/>
              <a:defRPr sz="1600"/>
            </a:lvl1pPr>
          </a:lstStyle>
          <a:p>
            <a:pPr lvl="0"/>
            <a:r>
              <a:rPr lang="en-US" dirty="0"/>
              <a:t>Subtitle 1</a:t>
            </a:r>
          </a:p>
        </p:txBody>
      </p:sp>
      <p:cxnSp>
        <p:nvCxnSpPr>
          <p:cNvPr id="9" name="Rechte verbindingslijn 8">
            <a:extLst>
              <a:ext uri="{FF2B5EF4-FFF2-40B4-BE49-F238E27FC236}">
                <a16:creationId xmlns:a16="http://schemas.microsoft.com/office/drawing/2014/main" id="{26A93326-CE89-402F-B01C-C19F23A72A9B}"/>
              </a:ext>
            </a:extLst>
          </p:cNvPr>
          <p:cNvCxnSpPr/>
          <p:nvPr userDrawn="1"/>
        </p:nvCxnSpPr>
        <p:spPr>
          <a:xfrm>
            <a:off x="574800" y="1709864"/>
            <a:ext cx="534975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81D3ADBE-3D5E-4420-85ED-C736482575AC}"/>
              </a:ext>
            </a:extLst>
          </p:cNvPr>
          <p:cNvCxnSpPr/>
          <p:nvPr userDrawn="1"/>
        </p:nvCxnSpPr>
        <p:spPr>
          <a:xfrm>
            <a:off x="6267450" y="1725253"/>
            <a:ext cx="534975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kstvak 22">
            <a:extLst>
              <a:ext uri="{FF2B5EF4-FFF2-40B4-BE49-F238E27FC236}">
                <a16:creationId xmlns:a16="http://schemas.microsoft.com/office/drawing/2014/main" id="{5CE2239F-15ED-4CF2-B9D3-2A5E8F1ABD8A}"/>
              </a:ext>
            </a:extLst>
          </p:cNvPr>
          <p:cNvSpPr txBox="1"/>
          <p:nvPr userDrawn="1"/>
        </p:nvSpPr>
        <p:spPr>
          <a:xfrm>
            <a:off x="576000" y="1868241"/>
            <a:ext cx="5349750" cy="1735815"/>
          </a:xfrm>
          <a:prstGeom prst="rect">
            <a:avLst/>
          </a:prstGeom>
          <a:noFill/>
        </p:spPr>
        <p:txBody>
          <a:bodyPr wrap="square" rtlCol="0">
            <a:spAutoFit/>
          </a:bodyPr>
          <a:lstStyle/>
          <a:p>
            <a:endParaRPr lang="nl-BE" dirty="0"/>
          </a:p>
        </p:txBody>
      </p:sp>
      <p:sp>
        <p:nvSpPr>
          <p:cNvPr id="24" name="Tekstvak 23">
            <a:extLst>
              <a:ext uri="{FF2B5EF4-FFF2-40B4-BE49-F238E27FC236}">
                <a16:creationId xmlns:a16="http://schemas.microsoft.com/office/drawing/2014/main" id="{C4EA38CC-F6CF-4A46-8B68-269D4637DB1F}"/>
              </a:ext>
            </a:extLst>
          </p:cNvPr>
          <p:cNvSpPr txBox="1"/>
          <p:nvPr userDrawn="1"/>
        </p:nvSpPr>
        <p:spPr>
          <a:xfrm>
            <a:off x="6265987" y="1868241"/>
            <a:ext cx="5349750" cy="1735815"/>
          </a:xfrm>
          <a:prstGeom prst="rect">
            <a:avLst/>
          </a:prstGeom>
          <a:noFill/>
        </p:spPr>
        <p:txBody>
          <a:bodyPr wrap="square" rtlCol="0">
            <a:spAutoFit/>
          </a:bodyPr>
          <a:lstStyle/>
          <a:p>
            <a:endParaRPr lang="nl-BE" dirty="0"/>
          </a:p>
        </p:txBody>
      </p:sp>
      <p:sp>
        <p:nvSpPr>
          <p:cNvPr id="4" name="Content Placeholder 3">
            <a:extLst>
              <a:ext uri="{FF2B5EF4-FFF2-40B4-BE49-F238E27FC236}">
                <a16:creationId xmlns:a16="http://schemas.microsoft.com/office/drawing/2014/main" id="{9B8C272C-DE3E-4A2F-8214-ADE8E5406FE4}"/>
              </a:ext>
            </a:extLst>
          </p:cNvPr>
          <p:cNvSpPr>
            <a:spLocks noGrp="1"/>
          </p:cNvSpPr>
          <p:nvPr>
            <p:ph sz="quarter" idx="17"/>
          </p:nvPr>
        </p:nvSpPr>
        <p:spPr>
          <a:xfrm>
            <a:off x="576263" y="1868487"/>
            <a:ext cx="5349875" cy="4254499"/>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6" name="Content Placeholder 5">
            <a:extLst>
              <a:ext uri="{FF2B5EF4-FFF2-40B4-BE49-F238E27FC236}">
                <a16:creationId xmlns:a16="http://schemas.microsoft.com/office/drawing/2014/main" id="{6C68D580-3E6B-40F1-8BB1-B14DCC985320}"/>
              </a:ext>
            </a:extLst>
          </p:cNvPr>
          <p:cNvSpPr>
            <a:spLocks noGrp="1"/>
          </p:cNvSpPr>
          <p:nvPr>
            <p:ph sz="quarter" idx="21"/>
          </p:nvPr>
        </p:nvSpPr>
        <p:spPr>
          <a:xfrm>
            <a:off x="6265863" y="1868488"/>
            <a:ext cx="5349875" cy="4254499"/>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BE" dirty="0"/>
          </a:p>
        </p:txBody>
      </p:sp>
      <p:sp>
        <p:nvSpPr>
          <p:cNvPr id="15" name="Tijdelijke aanduiding voor voettekst 4">
            <a:extLst>
              <a:ext uri="{FF2B5EF4-FFF2-40B4-BE49-F238E27FC236}">
                <a16:creationId xmlns:a16="http://schemas.microsoft.com/office/drawing/2014/main" id="{8FB306FA-470B-1770-9008-ED1949A4AD5C}"/>
              </a:ext>
            </a:extLst>
          </p:cNvPr>
          <p:cNvSpPr>
            <a:spLocks noGrp="1"/>
          </p:cNvSpPr>
          <p:nvPr>
            <p:ph type="ftr" sz="quarter" idx="3"/>
          </p:nvPr>
        </p:nvSpPr>
        <p:spPr>
          <a:xfrm>
            <a:off x="8538072" y="6210000"/>
            <a:ext cx="2488728" cy="648000"/>
          </a:xfrm>
          <a:prstGeom prst="rect">
            <a:avLst/>
          </a:prstGeom>
        </p:spPr>
        <p:txBody>
          <a:bodyPr anchor="ctr"/>
          <a:lstStyle>
            <a:lvl1pPr>
              <a:defRPr sz="1000">
                <a:solidFill>
                  <a:schemeClr val="bg1"/>
                </a:solidFill>
              </a:defRPr>
            </a:lvl1pPr>
          </a:lstStyle>
          <a:p>
            <a:r>
              <a:rPr lang="nl-NL" dirty="0"/>
              <a:t> </a:t>
            </a:r>
            <a:r>
              <a:rPr lang="nl-NL" dirty="0" err="1"/>
              <a:t>Faculty</a:t>
            </a:r>
            <a:r>
              <a:rPr lang="nl-NL" dirty="0"/>
              <a:t> Engineering </a:t>
            </a:r>
            <a:r>
              <a:rPr lang="nl-NL" dirty="0" err="1"/>
              <a:t>Science</a:t>
            </a:r>
            <a:endParaRPr lang="nl-NL" dirty="0"/>
          </a:p>
        </p:txBody>
      </p:sp>
    </p:spTree>
    <p:extLst>
      <p:ext uri="{BB962C8B-B14F-4D97-AF65-F5344CB8AC3E}">
        <p14:creationId xmlns:p14="http://schemas.microsoft.com/office/powerpoint/2010/main" val="619492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9" name="Title 8">
            <a:extLst>
              <a:ext uri="{FF2B5EF4-FFF2-40B4-BE49-F238E27FC236}">
                <a16:creationId xmlns:a16="http://schemas.microsoft.com/office/drawing/2014/main" id="{ACD2B331-24A0-43CF-BD0B-04DB0343C212}"/>
              </a:ext>
            </a:extLst>
          </p:cNvPr>
          <p:cNvSpPr>
            <a:spLocks noGrp="1"/>
          </p:cNvSpPr>
          <p:nvPr>
            <p:ph type="title"/>
          </p:nvPr>
        </p:nvSpPr>
        <p:spPr/>
        <p:txBody>
          <a:bodyPr/>
          <a:lstStyle/>
          <a:p>
            <a:r>
              <a:rPr lang="en-US"/>
              <a:t>Click to edit Master title style</a:t>
            </a:r>
            <a:endParaRPr lang="nl-BE"/>
          </a:p>
        </p:txBody>
      </p:sp>
      <p:sp>
        <p:nvSpPr>
          <p:cNvPr id="11" name="Text Placeholder 10">
            <a:extLst>
              <a:ext uri="{FF2B5EF4-FFF2-40B4-BE49-F238E27FC236}">
                <a16:creationId xmlns:a16="http://schemas.microsoft.com/office/drawing/2014/main" id="{9E333DE8-8E5E-4FEA-B179-4C820FFED2C4}"/>
              </a:ext>
            </a:extLst>
          </p:cNvPr>
          <p:cNvSpPr>
            <a:spLocks noGrp="1"/>
          </p:cNvSpPr>
          <p:nvPr>
            <p:ph type="body" sz="quarter" idx="14"/>
          </p:nvPr>
        </p:nvSpPr>
        <p:spPr>
          <a:xfrm>
            <a:off x="9612188" y="240512"/>
            <a:ext cx="2005012" cy="370800"/>
          </a:xfrm>
        </p:spPr>
        <p:txBody>
          <a:bodyPr>
            <a:noAutofit/>
          </a:bodyPr>
          <a:lstStyle>
            <a:lvl1pPr marL="0" indent="0">
              <a:buNone/>
              <a:defRPr sz="1800"/>
            </a:lvl1pPr>
          </a:lstStyle>
          <a:p>
            <a:pPr lvl="0"/>
            <a:endParaRPr lang="nl-BE" dirty="0"/>
          </a:p>
        </p:txBody>
      </p:sp>
      <p:sp>
        <p:nvSpPr>
          <p:cNvPr id="4" name="Date Placeholder 3">
            <a:extLst>
              <a:ext uri="{FF2B5EF4-FFF2-40B4-BE49-F238E27FC236}">
                <a16:creationId xmlns:a16="http://schemas.microsoft.com/office/drawing/2014/main" id="{30F6B771-3F8D-0212-2C28-261A304E55C9}"/>
              </a:ext>
            </a:extLst>
          </p:cNvPr>
          <p:cNvSpPr>
            <a:spLocks noGrp="1"/>
          </p:cNvSpPr>
          <p:nvPr>
            <p:ph type="dt" sz="half" idx="15"/>
          </p:nvPr>
        </p:nvSpPr>
        <p:spPr/>
        <p:txBody>
          <a:bodyPr/>
          <a:lstStyle/>
          <a:p>
            <a:fld id="{312FACE2-3550-4278-BF75-311773E0E6A5}" type="datetime1">
              <a:rPr lang="nl-BE" smtClean="0"/>
              <a:t>5/09/2025</a:t>
            </a:fld>
            <a:endParaRPr lang="nl-NL" dirty="0"/>
          </a:p>
        </p:txBody>
      </p:sp>
      <p:sp>
        <p:nvSpPr>
          <p:cNvPr id="5" name="Footer Placeholder 4">
            <a:extLst>
              <a:ext uri="{FF2B5EF4-FFF2-40B4-BE49-F238E27FC236}">
                <a16:creationId xmlns:a16="http://schemas.microsoft.com/office/drawing/2014/main" id="{328D2B58-6A81-B7EE-293B-22D7D2ACF2D8}"/>
              </a:ext>
            </a:extLst>
          </p:cNvPr>
          <p:cNvSpPr>
            <a:spLocks noGrp="1"/>
          </p:cNvSpPr>
          <p:nvPr>
            <p:ph type="ftr" sz="quarter" idx="16"/>
          </p:nvPr>
        </p:nvSpPr>
        <p:spPr/>
        <p:txBody>
          <a:bodyPr/>
          <a:lstStyle/>
          <a:p>
            <a:r>
              <a:rPr lang="nl-NL" dirty="0"/>
              <a:t> </a:t>
            </a:r>
            <a:r>
              <a:rPr lang="nl-NL" dirty="0" err="1"/>
              <a:t>Faculty</a:t>
            </a:r>
            <a:r>
              <a:rPr lang="nl-NL" dirty="0"/>
              <a:t> Engineering </a:t>
            </a:r>
            <a:r>
              <a:rPr lang="nl-NL" dirty="0" err="1"/>
              <a:t>Science</a:t>
            </a:r>
            <a:endParaRPr lang="nl-NL" dirty="0"/>
          </a:p>
        </p:txBody>
      </p:sp>
      <p:sp>
        <p:nvSpPr>
          <p:cNvPr id="6" name="Slide Number Placeholder 5">
            <a:extLst>
              <a:ext uri="{FF2B5EF4-FFF2-40B4-BE49-F238E27FC236}">
                <a16:creationId xmlns:a16="http://schemas.microsoft.com/office/drawing/2014/main" id="{09345D40-5525-8828-0E23-531AA45FD126}"/>
              </a:ext>
            </a:extLst>
          </p:cNvPr>
          <p:cNvSpPr>
            <a:spLocks noGrp="1"/>
          </p:cNvSpPr>
          <p:nvPr>
            <p:ph type="sldNum" sz="quarter" idx="17"/>
          </p:nvPr>
        </p:nvSpPr>
        <p:spPr/>
        <p:txBody>
          <a:bodyPr/>
          <a:lstStyle/>
          <a:p>
            <a:fld id="{0A297500-7527-634B-90F4-69D0994C32B4}" type="slidenum">
              <a:rPr lang="nl-NL" smtClean="0"/>
              <a:pPr/>
              <a:t>‹#›</a:t>
            </a:fld>
            <a:endParaRPr lang="nl-NL" dirty="0"/>
          </a:p>
        </p:txBody>
      </p:sp>
    </p:spTree>
    <p:extLst>
      <p:ext uri="{BB962C8B-B14F-4D97-AF65-F5344CB8AC3E}">
        <p14:creationId xmlns:p14="http://schemas.microsoft.com/office/powerpoint/2010/main" val="21021808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0" name="Rechthoek 19">
            <a:extLst>
              <a:ext uri="{FF2B5EF4-FFF2-40B4-BE49-F238E27FC236}">
                <a16:creationId xmlns:a16="http://schemas.microsoft.com/office/drawing/2014/main" id="{6656E1BC-03AC-45D1-86E3-6F4DE91D1A5C}"/>
              </a:ext>
            </a:extLst>
          </p:cNvPr>
          <p:cNvSpPr/>
          <p:nvPr userDrawn="1"/>
        </p:nvSpPr>
        <p:spPr>
          <a:xfrm>
            <a:off x="6265049" y="1340533"/>
            <a:ext cx="5349750" cy="4686284"/>
          </a:xfrm>
          <a:prstGeom prst="rect">
            <a:avLst/>
          </a:prstGeom>
          <a:solidFill>
            <a:schemeClr val="bg1">
              <a:lumMod val="95000"/>
            </a:schemeClr>
          </a:solidFill>
          <a:ln>
            <a:solidFill>
              <a:schemeClr val="bg1">
                <a:lumMod val="9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BE"/>
          </a:p>
        </p:txBody>
      </p:sp>
      <p:sp>
        <p:nvSpPr>
          <p:cNvPr id="19" name="Rechthoek 18">
            <a:extLst>
              <a:ext uri="{FF2B5EF4-FFF2-40B4-BE49-F238E27FC236}">
                <a16:creationId xmlns:a16="http://schemas.microsoft.com/office/drawing/2014/main" id="{E41EA716-3CB3-4EB3-9363-6C583560B37F}"/>
              </a:ext>
            </a:extLst>
          </p:cNvPr>
          <p:cNvSpPr/>
          <p:nvPr userDrawn="1"/>
        </p:nvSpPr>
        <p:spPr>
          <a:xfrm>
            <a:off x="576000" y="3763296"/>
            <a:ext cx="5349750" cy="2263522"/>
          </a:xfrm>
          <a:prstGeom prst="rect">
            <a:avLst/>
          </a:prstGeom>
          <a:solidFill>
            <a:schemeClr val="accent5">
              <a:lumMod val="20000"/>
              <a:lumOff val="80000"/>
            </a:schemeClr>
          </a:solidFill>
          <a:ln>
            <a:solidFill>
              <a:schemeClr val="accent5">
                <a:lumMod val="20000"/>
                <a:lumOff val="8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BE"/>
          </a:p>
        </p:txBody>
      </p:sp>
      <p:sp>
        <p:nvSpPr>
          <p:cNvPr id="2" name="Rechthoek 1">
            <a:extLst>
              <a:ext uri="{FF2B5EF4-FFF2-40B4-BE49-F238E27FC236}">
                <a16:creationId xmlns:a16="http://schemas.microsoft.com/office/drawing/2014/main" id="{2618C95F-3C2C-4F54-88ED-62893A24155D}"/>
              </a:ext>
            </a:extLst>
          </p:cNvPr>
          <p:cNvSpPr/>
          <p:nvPr userDrawn="1"/>
        </p:nvSpPr>
        <p:spPr>
          <a:xfrm>
            <a:off x="576000" y="1340533"/>
            <a:ext cx="5349750" cy="2263522"/>
          </a:xfrm>
          <a:prstGeom prst="rect">
            <a:avLst/>
          </a:prstGeom>
          <a:solidFill>
            <a:schemeClr val="accent6">
              <a:lumMod val="20000"/>
              <a:lumOff val="80000"/>
            </a:schemeClr>
          </a:solidFill>
          <a:ln>
            <a:solidFill>
              <a:schemeClr val="accent6">
                <a:lumMod val="20000"/>
                <a:lumOff val="8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BE" sz="1400" dirty="0"/>
          </a:p>
        </p:txBody>
      </p:sp>
      <p:sp>
        <p:nvSpPr>
          <p:cNvPr id="18" name="Text Placeholder 6">
            <a:extLst>
              <a:ext uri="{FF2B5EF4-FFF2-40B4-BE49-F238E27FC236}">
                <a16:creationId xmlns:a16="http://schemas.microsoft.com/office/drawing/2014/main" id="{CF4E30E3-1D0D-44CC-8670-7E801A05EF88}"/>
              </a:ext>
            </a:extLst>
          </p:cNvPr>
          <p:cNvSpPr>
            <a:spLocks noGrp="1"/>
          </p:cNvSpPr>
          <p:nvPr>
            <p:ph type="body" sz="quarter" idx="16" hasCustomPrompt="1"/>
          </p:nvPr>
        </p:nvSpPr>
        <p:spPr>
          <a:xfrm>
            <a:off x="6267451" y="1340533"/>
            <a:ext cx="5349750" cy="369331"/>
          </a:xfrm>
        </p:spPr>
        <p:txBody>
          <a:bodyPr>
            <a:normAutofit/>
          </a:bodyPr>
          <a:lstStyle>
            <a:lvl1pPr marL="0" indent="0">
              <a:buNone/>
              <a:defRPr sz="1600"/>
            </a:lvl1pPr>
          </a:lstStyle>
          <a:p>
            <a:pPr lvl="0"/>
            <a:r>
              <a:rPr lang="en-US" dirty="0"/>
              <a:t>Subtitle 1</a:t>
            </a:r>
          </a:p>
        </p:txBody>
      </p:sp>
      <p:sp>
        <p:nvSpPr>
          <p:cNvPr id="3" name="Date Placeholder 2">
            <a:extLst>
              <a:ext uri="{FF2B5EF4-FFF2-40B4-BE49-F238E27FC236}">
                <a16:creationId xmlns:a16="http://schemas.microsoft.com/office/drawing/2014/main" id="{C1A01E6A-C963-4517-A12B-600E4A01CE52}"/>
              </a:ext>
            </a:extLst>
          </p:cNvPr>
          <p:cNvSpPr>
            <a:spLocks noGrp="1"/>
          </p:cNvSpPr>
          <p:nvPr>
            <p:ph type="dt" sz="half" idx="10"/>
          </p:nvPr>
        </p:nvSpPr>
        <p:spPr/>
        <p:txBody>
          <a:bodyPr/>
          <a:lstStyle/>
          <a:p>
            <a:fld id="{312FACE2-3550-4278-BF75-311773E0E6A5}" type="datetime1">
              <a:rPr lang="nl-BE" smtClean="0"/>
              <a:t>5/09/2025</a:t>
            </a:fld>
            <a:endParaRPr lang="nl-NL" dirty="0"/>
          </a:p>
        </p:txBody>
      </p:sp>
      <p:sp>
        <p:nvSpPr>
          <p:cNvPr id="5" name="Slide Number Placeholder 4">
            <a:extLst>
              <a:ext uri="{FF2B5EF4-FFF2-40B4-BE49-F238E27FC236}">
                <a16:creationId xmlns:a16="http://schemas.microsoft.com/office/drawing/2014/main" id="{3315E924-9A03-4840-82C6-3D38EC460A2B}"/>
              </a:ext>
            </a:extLst>
          </p:cNvPr>
          <p:cNvSpPr>
            <a:spLocks noGrp="1"/>
          </p:cNvSpPr>
          <p:nvPr>
            <p:ph type="sldNum" sz="quarter" idx="12"/>
          </p:nvPr>
        </p:nvSpPr>
        <p:spPr/>
        <p:txBody>
          <a:bodyPr/>
          <a:lstStyle/>
          <a:p>
            <a:fld id="{0A297500-7527-634B-90F4-69D0994C32B4}" type="slidenum">
              <a:rPr lang="nl-NL" smtClean="0"/>
              <a:pPr/>
              <a:t>‹#›</a:t>
            </a:fld>
            <a:endParaRPr lang="nl-NL" dirty="0"/>
          </a:p>
        </p:txBody>
      </p:sp>
      <p:sp>
        <p:nvSpPr>
          <p:cNvPr id="16" name="Text Placeholder 10">
            <a:extLst>
              <a:ext uri="{FF2B5EF4-FFF2-40B4-BE49-F238E27FC236}">
                <a16:creationId xmlns:a16="http://schemas.microsoft.com/office/drawing/2014/main" id="{0336A74D-EA19-4923-821C-48D47B5F1679}"/>
              </a:ext>
            </a:extLst>
          </p:cNvPr>
          <p:cNvSpPr>
            <a:spLocks noGrp="1"/>
          </p:cNvSpPr>
          <p:nvPr>
            <p:ph type="body" sz="quarter" idx="14"/>
          </p:nvPr>
        </p:nvSpPr>
        <p:spPr>
          <a:xfrm>
            <a:off x="8839201" y="240512"/>
            <a:ext cx="2778000" cy="370800"/>
          </a:xfrm>
        </p:spPr>
        <p:txBody>
          <a:bodyPr tIns="90000" bIns="90000">
            <a:noAutofit/>
          </a:bodyPr>
          <a:lstStyle>
            <a:lvl1pPr marL="342900" indent="-342900" algn="r">
              <a:buFont typeface="+mj-lt"/>
              <a:buAutoNum type="arabicPeriod"/>
              <a:defRPr sz="1800"/>
            </a:lvl1pPr>
          </a:lstStyle>
          <a:p>
            <a:pPr lvl="0"/>
            <a:endParaRPr lang="nl-BE" dirty="0"/>
          </a:p>
        </p:txBody>
      </p:sp>
      <p:sp>
        <p:nvSpPr>
          <p:cNvPr id="10" name="Title 1">
            <a:extLst>
              <a:ext uri="{FF2B5EF4-FFF2-40B4-BE49-F238E27FC236}">
                <a16:creationId xmlns:a16="http://schemas.microsoft.com/office/drawing/2014/main" id="{B97CCB01-E8BA-40CC-88A7-15E878217543}"/>
              </a:ext>
            </a:extLst>
          </p:cNvPr>
          <p:cNvSpPr>
            <a:spLocks noGrp="1"/>
          </p:cNvSpPr>
          <p:nvPr>
            <p:ph type="title"/>
          </p:nvPr>
        </p:nvSpPr>
        <p:spPr>
          <a:xfrm>
            <a:off x="574800" y="647016"/>
            <a:ext cx="11041200" cy="433205"/>
          </a:xfrm>
        </p:spPr>
        <p:txBody>
          <a:bodyPr>
            <a:noAutofit/>
          </a:bodyPr>
          <a:lstStyle>
            <a:lvl1pPr>
              <a:defRPr sz="2000"/>
            </a:lvl1pPr>
          </a:lstStyle>
          <a:p>
            <a:r>
              <a:rPr lang="en-US" dirty="0"/>
              <a:t>Click to edit Master title style</a:t>
            </a:r>
            <a:endParaRPr lang="nl-BE" dirty="0"/>
          </a:p>
        </p:txBody>
      </p:sp>
      <p:cxnSp>
        <p:nvCxnSpPr>
          <p:cNvPr id="11" name="Straight Connector 10">
            <a:extLst>
              <a:ext uri="{FF2B5EF4-FFF2-40B4-BE49-F238E27FC236}">
                <a16:creationId xmlns:a16="http://schemas.microsoft.com/office/drawing/2014/main" id="{D124B057-2177-4D97-944B-C789709AA5BE}"/>
              </a:ext>
            </a:extLst>
          </p:cNvPr>
          <p:cNvCxnSpPr>
            <a:cxnSpLocks/>
          </p:cNvCxnSpPr>
          <p:nvPr userDrawn="1"/>
        </p:nvCxnSpPr>
        <p:spPr>
          <a:xfrm>
            <a:off x="574800" y="1176292"/>
            <a:ext cx="1104093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Text Placeholder 6">
            <a:extLst>
              <a:ext uri="{FF2B5EF4-FFF2-40B4-BE49-F238E27FC236}">
                <a16:creationId xmlns:a16="http://schemas.microsoft.com/office/drawing/2014/main" id="{933B31F2-1B48-4A50-BFD4-1CDFBF534E0B}"/>
              </a:ext>
            </a:extLst>
          </p:cNvPr>
          <p:cNvSpPr>
            <a:spLocks noGrp="1"/>
          </p:cNvSpPr>
          <p:nvPr>
            <p:ph type="body" sz="quarter" idx="13" hasCustomPrompt="1"/>
          </p:nvPr>
        </p:nvSpPr>
        <p:spPr>
          <a:xfrm>
            <a:off x="574801" y="1340533"/>
            <a:ext cx="5349750" cy="369331"/>
          </a:xfrm>
        </p:spPr>
        <p:txBody>
          <a:bodyPr>
            <a:normAutofit/>
          </a:bodyPr>
          <a:lstStyle>
            <a:lvl1pPr marL="0" indent="0">
              <a:buNone/>
              <a:defRPr sz="1600"/>
            </a:lvl1pPr>
          </a:lstStyle>
          <a:p>
            <a:pPr lvl="0"/>
            <a:r>
              <a:rPr lang="en-US" dirty="0"/>
              <a:t>Subtitle 1</a:t>
            </a:r>
          </a:p>
        </p:txBody>
      </p:sp>
      <p:sp>
        <p:nvSpPr>
          <p:cNvPr id="13" name="Text Placeholder 6">
            <a:extLst>
              <a:ext uri="{FF2B5EF4-FFF2-40B4-BE49-F238E27FC236}">
                <a16:creationId xmlns:a16="http://schemas.microsoft.com/office/drawing/2014/main" id="{13FD5515-647D-4198-9E6F-091C012D2505}"/>
              </a:ext>
            </a:extLst>
          </p:cNvPr>
          <p:cNvSpPr>
            <a:spLocks noGrp="1"/>
          </p:cNvSpPr>
          <p:nvPr>
            <p:ph type="body" sz="quarter" idx="15" hasCustomPrompt="1"/>
          </p:nvPr>
        </p:nvSpPr>
        <p:spPr>
          <a:xfrm>
            <a:off x="574800" y="3765741"/>
            <a:ext cx="5349750" cy="369331"/>
          </a:xfrm>
        </p:spPr>
        <p:txBody>
          <a:bodyPr>
            <a:normAutofit/>
          </a:bodyPr>
          <a:lstStyle>
            <a:lvl1pPr marL="0" indent="0">
              <a:buNone/>
              <a:defRPr sz="1600"/>
            </a:lvl1pPr>
          </a:lstStyle>
          <a:p>
            <a:pPr lvl="0"/>
            <a:r>
              <a:rPr lang="en-US" dirty="0"/>
              <a:t>Subtitle 3</a:t>
            </a:r>
          </a:p>
        </p:txBody>
      </p:sp>
      <p:cxnSp>
        <p:nvCxnSpPr>
          <p:cNvPr id="9" name="Rechte verbindingslijn 8">
            <a:extLst>
              <a:ext uri="{FF2B5EF4-FFF2-40B4-BE49-F238E27FC236}">
                <a16:creationId xmlns:a16="http://schemas.microsoft.com/office/drawing/2014/main" id="{26A93326-CE89-402F-B01C-C19F23A72A9B}"/>
              </a:ext>
            </a:extLst>
          </p:cNvPr>
          <p:cNvCxnSpPr/>
          <p:nvPr userDrawn="1"/>
        </p:nvCxnSpPr>
        <p:spPr>
          <a:xfrm>
            <a:off x="574800" y="1709864"/>
            <a:ext cx="534975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1A201905-CE10-4856-8D3E-D91ADB1E4D8D}"/>
              </a:ext>
            </a:extLst>
          </p:cNvPr>
          <p:cNvCxnSpPr/>
          <p:nvPr userDrawn="1"/>
        </p:nvCxnSpPr>
        <p:spPr>
          <a:xfrm>
            <a:off x="574799" y="4155344"/>
            <a:ext cx="534975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81D3ADBE-3D5E-4420-85ED-C736482575AC}"/>
              </a:ext>
            </a:extLst>
          </p:cNvPr>
          <p:cNvCxnSpPr/>
          <p:nvPr userDrawn="1"/>
        </p:nvCxnSpPr>
        <p:spPr>
          <a:xfrm>
            <a:off x="6267450" y="1725253"/>
            <a:ext cx="534975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ijdelijke aanduiding voor tekst 7">
            <a:extLst>
              <a:ext uri="{FF2B5EF4-FFF2-40B4-BE49-F238E27FC236}">
                <a16:creationId xmlns:a16="http://schemas.microsoft.com/office/drawing/2014/main" id="{95BCE3D4-A707-4E7F-9B6D-7CF88DED6722}"/>
              </a:ext>
            </a:extLst>
          </p:cNvPr>
          <p:cNvSpPr>
            <a:spLocks noGrp="1"/>
          </p:cNvSpPr>
          <p:nvPr>
            <p:ph type="body" sz="quarter" idx="17"/>
          </p:nvPr>
        </p:nvSpPr>
        <p:spPr>
          <a:xfrm>
            <a:off x="574674" y="1876425"/>
            <a:ext cx="5348675" cy="1745344"/>
          </a:xfrm>
        </p:spPr>
        <p:txBody>
          <a:bodyPr>
            <a:normAutofit/>
          </a:bodyPr>
          <a:lstStyle>
            <a:lvl1pPr>
              <a:defRPr sz="1400"/>
            </a:lvl1pPr>
            <a:lvl2pPr>
              <a:defRPr sz="1400"/>
            </a:lvl2pPr>
            <a:lvl3pPr>
              <a:defRPr sz="1400"/>
            </a:lvl3pPr>
            <a:lvl4pPr>
              <a:defRPr sz="1400"/>
            </a:lvl4pPr>
            <a:lvl5pPr>
              <a:defRPr sz="14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5" name="Tijdelijke aanduiding voor tekst 7">
            <a:extLst>
              <a:ext uri="{FF2B5EF4-FFF2-40B4-BE49-F238E27FC236}">
                <a16:creationId xmlns:a16="http://schemas.microsoft.com/office/drawing/2014/main" id="{9BFBE207-DD2A-496C-A1F3-FFB8E86DDB3A}"/>
              </a:ext>
            </a:extLst>
          </p:cNvPr>
          <p:cNvSpPr>
            <a:spLocks noGrp="1"/>
          </p:cNvSpPr>
          <p:nvPr>
            <p:ph type="body" sz="quarter" idx="18"/>
          </p:nvPr>
        </p:nvSpPr>
        <p:spPr>
          <a:xfrm>
            <a:off x="574674" y="4296872"/>
            <a:ext cx="5348675" cy="1729939"/>
          </a:xfrm>
        </p:spPr>
        <p:txBody>
          <a:bodyPr>
            <a:normAutofit/>
          </a:bodyPr>
          <a:lstStyle>
            <a:lvl1pPr>
              <a:defRPr sz="1400"/>
            </a:lvl1pPr>
            <a:lvl2pPr>
              <a:defRPr sz="1400"/>
            </a:lvl2pPr>
            <a:lvl3pPr>
              <a:defRPr sz="1400"/>
            </a:lvl3pPr>
            <a:lvl4pPr>
              <a:defRPr sz="1400"/>
            </a:lvl4pPr>
            <a:lvl5pPr>
              <a:defRPr sz="14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6" name="Tijdelijke aanduiding voor tekst 7">
            <a:extLst>
              <a:ext uri="{FF2B5EF4-FFF2-40B4-BE49-F238E27FC236}">
                <a16:creationId xmlns:a16="http://schemas.microsoft.com/office/drawing/2014/main" id="{885940DF-25EB-4212-B659-336796E8E1F2}"/>
              </a:ext>
            </a:extLst>
          </p:cNvPr>
          <p:cNvSpPr>
            <a:spLocks noGrp="1"/>
          </p:cNvSpPr>
          <p:nvPr>
            <p:ph type="body" sz="quarter" idx="19"/>
          </p:nvPr>
        </p:nvSpPr>
        <p:spPr>
          <a:xfrm>
            <a:off x="6262647" y="1880459"/>
            <a:ext cx="5348675" cy="4146353"/>
          </a:xfrm>
        </p:spPr>
        <p:txBody>
          <a:bodyPr>
            <a:normAutofit/>
          </a:bodyPr>
          <a:lstStyle>
            <a:lvl1pPr>
              <a:defRPr sz="1400"/>
            </a:lvl1pPr>
            <a:lvl2pPr>
              <a:defRPr sz="1400"/>
            </a:lvl2pPr>
            <a:lvl3pPr>
              <a:defRPr sz="1400"/>
            </a:lvl3pPr>
            <a:lvl4pPr>
              <a:defRPr sz="1400"/>
            </a:lvl4pPr>
            <a:lvl5pPr>
              <a:defRPr sz="14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1" name="Tijdelijke aanduiding voor voettekst 4">
            <a:extLst>
              <a:ext uri="{FF2B5EF4-FFF2-40B4-BE49-F238E27FC236}">
                <a16:creationId xmlns:a16="http://schemas.microsoft.com/office/drawing/2014/main" id="{420674A5-077B-0EEA-2F7E-A6A66223E0AD}"/>
              </a:ext>
            </a:extLst>
          </p:cNvPr>
          <p:cNvSpPr>
            <a:spLocks noGrp="1"/>
          </p:cNvSpPr>
          <p:nvPr>
            <p:ph type="ftr" sz="quarter" idx="3"/>
          </p:nvPr>
        </p:nvSpPr>
        <p:spPr>
          <a:xfrm>
            <a:off x="8538072" y="6210000"/>
            <a:ext cx="2488728" cy="648000"/>
          </a:xfrm>
          <a:prstGeom prst="rect">
            <a:avLst/>
          </a:prstGeom>
        </p:spPr>
        <p:txBody>
          <a:bodyPr anchor="ctr"/>
          <a:lstStyle>
            <a:lvl1pPr>
              <a:defRPr sz="1000">
                <a:solidFill>
                  <a:schemeClr val="bg1"/>
                </a:solidFill>
              </a:defRPr>
            </a:lvl1pPr>
          </a:lstStyle>
          <a:p>
            <a:r>
              <a:rPr lang="nl-NL" dirty="0"/>
              <a:t> </a:t>
            </a:r>
            <a:r>
              <a:rPr lang="nl-NL" dirty="0" err="1"/>
              <a:t>Faculty</a:t>
            </a:r>
            <a:r>
              <a:rPr lang="nl-NL" dirty="0"/>
              <a:t> Engineering </a:t>
            </a:r>
            <a:r>
              <a:rPr lang="nl-NL" dirty="0" err="1"/>
              <a:t>Science</a:t>
            </a:r>
            <a:endParaRPr lang="nl-NL" dirty="0"/>
          </a:p>
        </p:txBody>
      </p:sp>
    </p:spTree>
    <p:extLst>
      <p:ext uri="{BB962C8B-B14F-4D97-AF65-F5344CB8AC3E}">
        <p14:creationId xmlns:p14="http://schemas.microsoft.com/office/powerpoint/2010/main" val="10226289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F5FAC1D8-7C04-40F9-A1CD-9CE59444E215}" type="datetime1">
              <a:rPr lang="nl-BE" smtClean="0"/>
              <a:t>5/09/2025</a:t>
            </a:fld>
            <a:endParaRPr lang="nl-NL" dirty="0"/>
          </a:p>
        </p:txBody>
      </p:sp>
      <p:sp>
        <p:nvSpPr>
          <p:cNvPr id="4" name="Tijdelijke aanduiding voor dianummer 3"/>
          <p:cNvSpPr>
            <a:spLocks noGrp="1"/>
          </p:cNvSpPr>
          <p:nvPr>
            <p:ph type="sldNum" sz="quarter" idx="12"/>
          </p:nvPr>
        </p:nvSpPr>
        <p:spPr/>
        <p:txBody>
          <a:bodyPr/>
          <a:lstStyle/>
          <a:p>
            <a:fld id="{0A297500-7527-634B-90F4-69D0994C32B4}" type="slidenum">
              <a:rPr lang="nl-NL" smtClean="0"/>
              <a:t>‹#›</a:t>
            </a:fld>
            <a:endParaRPr lang="nl-NL" dirty="0"/>
          </a:p>
        </p:txBody>
      </p:sp>
      <p:sp>
        <p:nvSpPr>
          <p:cNvPr id="5" name="Tijdelijke aanduiding voor voettekst 4">
            <a:extLst>
              <a:ext uri="{FF2B5EF4-FFF2-40B4-BE49-F238E27FC236}">
                <a16:creationId xmlns:a16="http://schemas.microsoft.com/office/drawing/2014/main" id="{7A866676-2D99-DC87-1852-714FD573D1F9}"/>
              </a:ext>
            </a:extLst>
          </p:cNvPr>
          <p:cNvSpPr>
            <a:spLocks noGrp="1"/>
          </p:cNvSpPr>
          <p:nvPr>
            <p:ph type="ftr" sz="quarter" idx="3"/>
          </p:nvPr>
        </p:nvSpPr>
        <p:spPr>
          <a:xfrm>
            <a:off x="8538072" y="6210000"/>
            <a:ext cx="2488728" cy="648000"/>
          </a:xfrm>
          <a:prstGeom prst="rect">
            <a:avLst/>
          </a:prstGeom>
        </p:spPr>
        <p:txBody>
          <a:bodyPr anchor="ctr"/>
          <a:lstStyle>
            <a:lvl1pPr>
              <a:defRPr sz="1000">
                <a:solidFill>
                  <a:schemeClr val="bg1"/>
                </a:solidFill>
              </a:defRPr>
            </a:lvl1pPr>
          </a:lstStyle>
          <a:p>
            <a:r>
              <a:rPr lang="nl-NL" dirty="0"/>
              <a:t> </a:t>
            </a:r>
            <a:r>
              <a:rPr lang="nl-NL" dirty="0" err="1"/>
              <a:t>Faculty</a:t>
            </a:r>
            <a:r>
              <a:rPr lang="nl-NL" dirty="0"/>
              <a:t> Engineering </a:t>
            </a:r>
            <a:r>
              <a:rPr lang="nl-NL" dirty="0" err="1"/>
              <a:t>Science</a:t>
            </a:r>
            <a:endParaRPr lang="nl-NL" dirty="0"/>
          </a:p>
        </p:txBody>
      </p:sp>
    </p:spTree>
    <p:extLst>
      <p:ext uri="{BB962C8B-B14F-4D97-AF65-F5344CB8AC3E}">
        <p14:creationId xmlns:p14="http://schemas.microsoft.com/office/powerpoint/2010/main" val="307772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_Finish">
    <p:spTree>
      <p:nvGrpSpPr>
        <p:cNvPr id="1" name=""/>
        <p:cNvGrpSpPr/>
        <p:nvPr/>
      </p:nvGrpSpPr>
      <p:grpSpPr>
        <a:xfrm>
          <a:off x="0" y="0"/>
          <a:ext cx="0" cy="0"/>
          <a:chOff x="0" y="0"/>
          <a:chExt cx="0" cy="0"/>
        </a:xfrm>
      </p:grpSpPr>
      <p:sp>
        <p:nvSpPr>
          <p:cNvPr id="9" name="Rechthoek 8"/>
          <p:cNvSpPr/>
          <p:nvPr userDrawn="1"/>
        </p:nvSpPr>
        <p:spPr>
          <a:xfrm>
            <a:off x="0" y="0"/>
            <a:ext cx="12193200" cy="62099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dirty="0"/>
          </a:p>
        </p:txBody>
      </p:sp>
      <p:sp>
        <p:nvSpPr>
          <p:cNvPr id="2" name="Titel 1"/>
          <p:cNvSpPr>
            <a:spLocks noGrp="1"/>
          </p:cNvSpPr>
          <p:nvPr>
            <p:ph type="title"/>
          </p:nvPr>
        </p:nvSpPr>
        <p:spPr>
          <a:xfrm>
            <a:off x="579120" y="510988"/>
            <a:ext cx="11039793" cy="5184424"/>
          </a:xfrm>
        </p:spPr>
        <p:txBody>
          <a:bodyPr anchor="ctr" anchorCtr="0">
            <a:noAutofit/>
          </a:bodyPr>
          <a:lstStyle>
            <a:lvl1pPr algn="ctr">
              <a:defRPr sz="6000" baseline="0">
                <a:solidFill>
                  <a:schemeClr val="bg1"/>
                </a:solidFill>
              </a:defRPr>
            </a:lvl1pPr>
          </a:lstStyle>
          <a:p>
            <a:r>
              <a:rPr lang="en-US" dirty="0"/>
              <a:t>Click to edit Master title style</a:t>
            </a:r>
            <a:endParaRPr lang="nl-NL" dirty="0"/>
          </a:p>
        </p:txBody>
      </p:sp>
      <p:sp>
        <p:nvSpPr>
          <p:cNvPr id="4" name="Tijdelijke aanduiding voor datum 3"/>
          <p:cNvSpPr>
            <a:spLocks noGrp="1"/>
          </p:cNvSpPr>
          <p:nvPr>
            <p:ph type="dt" sz="half" idx="10"/>
          </p:nvPr>
        </p:nvSpPr>
        <p:spPr/>
        <p:txBody>
          <a:bodyPr/>
          <a:lstStyle/>
          <a:p>
            <a:fld id="{74BE808C-9629-4528-AB89-6763C1816285}" type="datetime1">
              <a:rPr lang="nl-BE" smtClean="0"/>
              <a:t>5/09/2025</a:t>
            </a:fld>
            <a:endParaRPr lang="nl-NL" dirty="0"/>
          </a:p>
        </p:txBody>
      </p:sp>
      <p:sp>
        <p:nvSpPr>
          <p:cNvPr id="5" name="Tijdelijke aanduiding voor voettekst 4"/>
          <p:cNvSpPr>
            <a:spLocks noGrp="1"/>
          </p:cNvSpPr>
          <p:nvPr>
            <p:ph type="ftr" sz="quarter" idx="11"/>
          </p:nvPr>
        </p:nvSpPr>
        <p:spPr>
          <a:xfrm>
            <a:off x="6033600" y="6210000"/>
            <a:ext cx="4993200" cy="648000"/>
          </a:xfrm>
          <a:prstGeom prst="rect">
            <a:avLst/>
          </a:prstGeom>
        </p:spPr>
        <p:txBody>
          <a:bodyPr/>
          <a:lstStyle/>
          <a:p>
            <a:r>
              <a:rPr lang="nl-BE"/>
              <a:t>SOHO:Ondersteuning in de overgang voor starters FIrW</a:t>
            </a:r>
            <a:endParaRPr lang="nl-NL" dirty="0"/>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a:t>
            </a:fld>
            <a:endParaRPr lang="nl-NL"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8ABA1D6A-55EB-4D17-849A-AF9071389F12}" type="datetime1">
              <a:rPr lang="nl-BE" smtClean="0"/>
              <a:t>5/09/2025</a:t>
            </a:fld>
            <a:endParaRPr lang="nl-NL" dirty="0"/>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a:t>
            </a:fld>
            <a:endParaRPr lang="nl-NL" dirty="0"/>
          </a:p>
        </p:txBody>
      </p:sp>
      <p:pic>
        <p:nvPicPr>
          <p:cNvPr id="5" name="Picture 4" descr="A group of satellite dishes on a roof&#10;&#10;Description automatically generated">
            <a:extLst>
              <a:ext uri="{FF2B5EF4-FFF2-40B4-BE49-F238E27FC236}">
                <a16:creationId xmlns:a16="http://schemas.microsoft.com/office/drawing/2014/main" id="{2EF6A330-99AD-E5C7-0DBF-290682DB5B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892365"/>
            <a:ext cx="12198403" cy="7750366"/>
          </a:xfrm>
          <a:prstGeom prst="rect">
            <a:avLst/>
          </a:prstGeom>
        </p:spPr>
      </p:pic>
      <p:sp>
        <p:nvSpPr>
          <p:cNvPr id="7" name="Rechthoek 6"/>
          <p:cNvSpPr/>
          <p:nvPr userDrawn="1"/>
        </p:nvSpPr>
        <p:spPr>
          <a:xfrm>
            <a:off x="6671323" y="-266"/>
            <a:ext cx="5520677" cy="6858265"/>
          </a:xfrm>
          <a:prstGeom prst="rect">
            <a:avLst/>
          </a:prstGeom>
          <a:solidFill>
            <a:schemeClr val="bg2">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dirty="0"/>
          </a:p>
        </p:txBody>
      </p:sp>
    </p:spTree>
    <p:extLst>
      <p:ext uri="{BB962C8B-B14F-4D97-AF65-F5344CB8AC3E}">
        <p14:creationId xmlns:p14="http://schemas.microsoft.com/office/powerpoint/2010/main" val="3572358652"/>
      </p:ext>
    </p:extLst>
  </p:cSld>
  <p:clrMapOvr>
    <a:masterClrMapping/>
  </p:clrMapOvr>
  <p:extLst>
    <p:ext uri="{DCECCB84-F9BA-43D5-87BE-67443E8EF086}">
      <p15:sldGuideLst xmlns:p15="http://schemas.microsoft.com/office/powerpoint/2012/main">
        <p15:guide id="1" orient="horz" pos="3543">
          <p15:clr>
            <a:srgbClr val="FBAE40"/>
          </p15:clr>
        </p15:guide>
        <p15:guide id="2" pos="4203">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iteldia">
    <p:spTree>
      <p:nvGrpSpPr>
        <p:cNvPr id="1" name=""/>
        <p:cNvGrpSpPr/>
        <p:nvPr/>
      </p:nvGrpSpPr>
      <p:grpSpPr>
        <a:xfrm>
          <a:off x="0" y="0"/>
          <a:ext cx="0" cy="0"/>
          <a:chOff x="0" y="0"/>
          <a:chExt cx="0" cy="0"/>
        </a:xfrm>
      </p:grpSpPr>
      <p:sp>
        <p:nvSpPr>
          <p:cNvPr id="7" name="Rechthoek 6"/>
          <p:cNvSpPr/>
          <p:nvPr/>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8" name="Rechthoek 7"/>
          <p:cNvSpPr/>
          <p:nvPr/>
        </p:nvSpPr>
        <p:spPr>
          <a:xfrm>
            <a:off x="0" y="647998"/>
            <a:ext cx="12193200" cy="6210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pic>
        <p:nvPicPr>
          <p:cNvPr id="9" name="Afbeelding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000" y="360000"/>
            <a:ext cx="2018135" cy="720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791" y="1350253"/>
            <a:ext cx="4648209" cy="5507747"/>
          </a:xfrm>
          <a:prstGeom prst="rect">
            <a:avLst/>
          </a:prstGeom>
        </p:spPr>
      </p:pic>
      <p:sp>
        <p:nvSpPr>
          <p:cNvPr id="12" name="Ondertitel 2"/>
          <p:cNvSpPr>
            <a:spLocks noGrp="1"/>
          </p:cNvSpPr>
          <p:nvPr>
            <p:ph type="subTitle" idx="1"/>
          </p:nvPr>
        </p:nvSpPr>
        <p:spPr>
          <a:xfrm>
            <a:off x="576003" y="4359604"/>
            <a:ext cx="8333999" cy="1655999"/>
          </a:xfrm>
        </p:spPr>
        <p:txBody>
          <a:bodyPr lIns="0" tIns="0" rIns="0" bIns="0"/>
          <a:lstStyle>
            <a:lvl1pPr marL="0" indent="0" algn="l">
              <a:buNone/>
              <a:defRPr sz="2400" baseline="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Klik om de ondertitelstijl van het model te bewerken</a:t>
            </a:r>
            <a:endParaRPr lang="nl-NL" dirty="0"/>
          </a:p>
        </p:txBody>
      </p:sp>
      <p:sp>
        <p:nvSpPr>
          <p:cNvPr id="3" name="Title 2"/>
          <p:cNvSpPr>
            <a:spLocks noGrp="1"/>
          </p:cNvSpPr>
          <p:nvPr>
            <p:ph type="title"/>
          </p:nvPr>
        </p:nvSpPr>
        <p:spPr>
          <a:xfrm>
            <a:off x="576000" y="1800000"/>
            <a:ext cx="8334000" cy="2386800"/>
          </a:xfrm>
        </p:spPr>
        <p:txBody>
          <a:bodyPr>
            <a:normAutofit/>
          </a:bodyPr>
          <a:lstStyle>
            <a:lvl1pPr>
              <a:defRPr sz="4000">
                <a:solidFill>
                  <a:schemeClr val="bg1"/>
                </a:solidFill>
              </a:defRPr>
            </a:lvl1pPr>
          </a:lstStyle>
          <a:p>
            <a:r>
              <a:rPr lang="nl-NL" dirty="0"/>
              <a:t>Klik om de stijl te bewerken</a:t>
            </a:r>
          </a:p>
        </p:txBody>
      </p:sp>
    </p:spTree>
    <p:extLst>
      <p:ext uri="{BB962C8B-B14F-4D97-AF65-F5344CB8AC3E}">
        <p14:creationId xmlns:p14="http://schemas.microsoft.com/office/powerpoint/2010/main" val="2057437104"/>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2" name="Titel 1"/>
          <p:cNvSpPr>
            <a:spLocks noGrp="1"/>
          </p:cNvSpPr>
          <p:nvPr>
            <p:ph type="title"/>
          </p:nvPr>
        </p:nvSpPr>
        <p:spPr/>
        <p:txBody>
          <a:bodyPr/>
          <a:lstStyle/>
          <a:p>
            <a:r>
              <a:rPr lang="nl-NL"/>
              <a:t>Klik om de stijl te bewerken</a:t>
            </a:r>
          </a:p>
        </p:txBody>
      </p:sp>
      <p:sp>
        <p:nvSpPr>
          <p:cNvPr id="4" name="Tijdelijke aanduiding voor voettekst 4">
            <a:extLst>
              <a:ext uri="{FF2B5EF4-FFF2-40B4-BE49-F238E27FC236}">
                <a16:creationId xmlns:a16="http://schemas.microsoft.com/office/drawing/2014/main" id="{601C425A-6465-9193-2626-6A9C21F2147E}"/>
              </a:ext>
            </a:extLst>
          </p:cNvPr>
          <p:cNvSpPr>
            <a:spLocks noGrp="1"/>
          </p:cNvSpPr>
          <p:nvPr>
            <p:ph type="ftr" sz="quarter" idx="3"/>
          </p:nvPr>
        </p:nvSpPr>
        <p:spPr>
          <a:xfrm>
            <a:off x="8538072" y="6210000"/>
            <a:ext cx="2488728" cy="648000"/>
          </a:xfrm>
          <a:prstGeom prst="rect">
            <a:avLst/>
          </a:prstGeom>
        </p:spPr>
        <p:txBody>
          <a:bodyPr anchor="ctr"/>
          <a:lstStyle>
            <a:lvl1pPr>
              <a:defRPr sz="1000">
                <a:solidFill>
                  <a:schemeClr val="bg1"/>
                </a:solidFill>
              </a:defRPr>
            </a:lvl1pPr>
          </a:lstStyle>
          <a:p>
            <a:r>
              <a:rPr lang="nl-NL" dirty="0"/>
              <a:t> </a:t>
            </a:r>
            <a:r>
              <a:rPr lang="nl-NL" dirty="0" err="1"/>
              <a:t>Faculty</a:t>
            </a:r>
            <a:r>
              <a:rPr lang="nl-NL" dirty="0"/>
              <a:t> Engineering </a:t>
            </a:r>
            <a:r>
              <a:rPr lang="nl-NL" dirty="0" err="1"/>
              <a:t>Science</a:t>
            </a:r>
            <a:endParaRPr lang="nl-NL" dirty="0"/>
          </a:p>
        </p:txBody>
      </p:sp>
    </p:spTree>
    <p:extLst>
      <p:ext uri="{BB962C8B-B14F-4D97-AF65-F5344CB8AC3E}">
        <p14:creationId xmlns:p14="http://schemas.microsoft.com/office/powerpoint/2010/main" val="2630212170"/>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hthoek 6"/>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dirty="0"/>
          </a:p>
        </p:txBody>
      </p:sp>
      <p:sp>
        <p:nvSpPr>
          <p:cNvPr id="10" name="Rechthoek 9"/>
          <p:cNvSpPr/>
          <p:nvPr userDrawn="1"/>
        </p:nvSpPr>
        <p:spPr>
          <a:xfrm>
            <a:off x="0" y="648000"/>
            <a:ext cx="12193200" cy="621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dirty="0"/>
          </a:p>
        </p:txBody>
      </p:sp>
      <p:sp>
        <p:nvSpPr>
          <p:cNvPr id="8" name="Rechthoek 7"/>
          <p:cNvSpPr/>
          <p:nvPr userDrawn="1"/>
        </p:nvSpPr>
        <p:spPr>
          <a:xfrm>
            <a:off x="0" y="647998"/>
            <a:ext cx="12193200" cy="4456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dirty="0"/>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000" y="360000"/>
            <a:ext cx="2018135" cy="720000"/>
          </a:xfrm>
          <a:prstGeom prst="rect">
            <a:avLst/>
          </a:prstGeom>
        </p:spPr>
      </p:pic>
      <p:sp>
        <p:nvSpPr>
          <p:cNvPr id="2" name="Titel 1"/>
          <p:cNvSpPr>
            <a:spLocks noGrp="1"/>
          </p:cNvSpPr>
          <p:nvPr>
            <p:ph type="ctrTitle"/>
          </p:nvPr>
        </p:nvSpPr>
        <p:spPr>
          <a:xfrm>
            <a:off x="575999" y="1080000"/>
            <a:ext cx="6096524" cy="4024798"/>
          </a:xfrm>
        </p:spPr>
        <p:txBody>
          <a:bodyPr anchor="ctr" anchorCtr="0">
            <a:normAutofit/>
          </a:bodyPr>
          <a:lstStyle>
            <a:lvl1pPr algn="l">
              <a:defRPr sz="4000" baseline="0">
                <a:solidFill>
                  <a:schemeClr val="bg1"/>
                </a:solidFill>
              </a:defRPr>
            </a:lvl1pPr>
          </a:lstStyle>
          <a:p>
            <a:r>
              <a:rPr lang="en-US" dirty="0"/>
              <a:t>Click to edit Master title style</a:t>
            </a:r>
            <a:endParaRPr lang="nl-NL" dirty="0"/>
          </a:p>
        </p:txBody>
      </p:sp>
      <p:sp>
        <p:nvSpPr>
          <p:cNvPr id="3" name="Ondertitel 2"/>
          <p:cNvSpPr>
            <a:spLocks noGrp="1"/>
          </p:cNvSpPr>
          <p:nvPr>
            <p:ph type="subTitle" idx="1"/>
          </p:nvPr>
        </p:nvSpPr>
        <p:spPr>
          <a:xfrm>
            <a:off x="575999" y="5392801"/>
            <a:ext cx="6096524" cy="730188"/>
          </a:xfrm>
        </p:spPr>
        <p:txBody>
          <a:bodyPr lIns="0" tIns="0" rIns="0" bIns="0"/>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nl-NL" dirty="0"/>
          </a:p>
        </p:txBody>
      </p:sp>
      <p:sp>
        <p:nvSpPr>
          <p:cNvPr id="5" name="Picture Placeholder 4"/>
          <p:cNvSpPr>
            <a:spLocks noGrp="1"/>
          </p:cNvSpPr>
          <p:nvPr>
            <p:ph type="pic" sz="quarter" idx="10"/>
          </p:nvPr>
        </p:nvSpPr>
        <p:spPr>
          <a:xfrm>
            <a:off x="7248525" y="1654175"/>
            <a:ext cx="4368673" cy="4468813"/>
          </a:xfrm>
        </p:spPr>
        <p:txBody>
          <a:bodyPr/>
          <a:lstStyle/>
          <a:p>
            <a:r>
              <a:rPr lang="en-US" dirty="0"/>
              <a:t>Click icon to add picture</a:t>
            </a:r>
            <a:endParaRPr lang="nl-NL" dirty="0"/>
          </a:p>
        </p:txBody>
      </p:sp>
    </p:spTree>
    <p:extLst>
      <p:ext uri="{BB962C8B-B14F-4D97-AF65-F5344CB8AC3E}">
        <p14:creationId xmlns:p14="http://schemas.microsoft.com/office/powerpoint/2010/main" val="283396402"/>
      </p:ext>
    </p:extLst>
  </p:cSld>
  <p:clrMapOvr>
    <a:masterClrMapping/>
  </p:clrMapOvr>
  <p:extLst>
    <p:ext uri="{DCECCB84-F9BA-43D5-87BE-67443E8EF086}">
      <p15:sldGuideLst xmlns:p15="http://schemas.microsoft.com/office/powerpoint/2012/main">
        <p15:guide id="1" orient="horz" pos="1026">
          <p15:clr>
            <a:srgbClr val="FBAE40"/>
          </p15:clr>
        </p15:guide>
        <p15:guide id="2" pos="4203">
          <p15:clr>
            <a:srgbClr val="FBAE40"/>
          </p15:clr>
        </p15:guide>
        <p15:guide id="3" orient="horz" pos="397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p>
            <a:fld id="{FC564B8F-1BD0-45EC-BFDB-3AA9FBADD82D}" type="datetime1">
              <a:rPr lang="nl-BE" smtClean="0"/>
              <a:t>5/09/2025</a:t>
            </a:fld>
            <a:endParaRPr lang="nl-NL" dirty="0"/>
          </a:p>
        </p:txBody>
      </p:sp>
      <p:sp>
        <p:nvSpPr>
          <p:cNvPr id="5" name="Tijdelijke aanduiding voor voettekst 4"/>
          <p:cNvSpPr>
            <a:spLocks noGrp="1"/>
          </p:cNvSpPr>
          <p:nvPr>
            <p:ph type="ftr" sz="quarter" idx="11"/>
          </p:nvPr>
        </p:nvSpPr>
        <p:spPr>
          <a:xfrm>
            <a:off x="6033600" y="6210000"/>
            <a:ext cx="4993200" cy="648000"/>
          </a:xfrm>
          <a:prstGeom prst="rect">
            <a:avLst/>
          </a:prstGeom>
        </p:spPr>
        <p:txBody>
          <a:bodyPr/>
          <a:lstStyle/>
          <a:p>
            <a:r>
              <a:rPr lang="nl-BE"/>
              <a:t>SOHO:Ondersteuning in de overgang voor starters FIrW</a:t>
            </a:r>
            <a:endParaRPr lang="nl-NL" dirty="0"/>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a:t>
            </a:fld>
            <a:endParaRPr lang="nl-NL" dirty="0"/>
          </a:p>
        </p:txBody>
      </p:sp>
      <p:sp>
        <p:nvSpPr>
          <p:cNvPr id="7" name="Title 6"/>
          <p:cNvSpPr>
            <a:spLocks noGrp="1"/>
          </p:cNvSpPr>
          <p:nvPr>
            <p:ph type="title"/>
          </p:nvPr>
        </p:nvSpPr>
        <p:spPr/>
        <p:txBody>
          <a:bodyPr/>
          <a:lstStyle/>
          <a:p>
            <a:r>
              <a:rPr lang="en-US"/>
              <a:t>Click to edit Master title style</a:t>
            </a:r>
            <a:endParaRPr lang="nl-NL"/>
          </a:p>
        </p:txBody>
      </p:sp>
    </p:spTree>
    <p:extLst>
      <p:ext uri="{BB962C8B-B14F-4D97-AF65-F5344CB8AC3E}">
        <p14:creationId xmlns:p14="http://schemas.microsoft.com/office/powerpoint/2010/main" val="33058781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28" name="Picture 4" descr="Applications Of 3D Printing">
            <a:extLst>
              <a:ext uri="{FF2B5EF4-FFF2-40B4-BE49-F238E27FC236}">
                <a16:creationId xmlns:a16="http://schemas.microsoft.com/office/drawing/2014/main" id="{82EB339D-F764-35C1-96F0-DCB17D234AF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75920"/>
            <a:ext cx="12192000" cy="8128000"/>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datum 3"/>
          <p:cNvSpPr>
            <a:spLocks noGrp="1"/>
          </p:cNvSpPr>
          <p:nvPr>
            <p:ph type="dt" sz="half" idx="10"/>
          </p:nvPr>
        </p:nvSpPr>
        <p:spPr/>
        <p:txBody>
          <a:bodyPr/>
          <a:lstStyle/>
          <a:p>
            <a:fld id="{8ABA1D6A-55EB-4D17-849A-AF9071389F12}" type="datetime1">
              <a:rPr lang="nl-BE" smtClean="0"/>
              <a:t>5/09/2025</a:t>
            </a:fld>
            <a:endParaRPr lang="nl-NL" dirty="0"/>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a:t>
            </a:fld>
            <a:endParaRPr lang="nl-NL" dirty="0"/>
          </a:p>
        </p:txBody>
      </p:sp>
      <p:sp>
        <p:nvSpPr>
          <p:cNvPr id="7" name="Rechthoek 6"/>
          <p:cNvSpPr/>
          <p:nvPr userDrawn="1"/>
        </p:nvSpPr>
        <p:spPr>
          <a:xfrm>
            <a:off x="6671323" y="-266"/>
            <a:ext cx="5520677" cy="6858265"/>
          </a:xfrm>
          <a:prstGeom prst="rect">
            <a:avLst/>
          </a:prstGeom>
          <a:solidFill>
            <a:schemeClr val="bg2">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dirty="0"/>
          </a:p>
        </p:txBody>
      </p:sp>
    </p:spTree>
    <p:extLst>
      <p:ext uri="{BB962C8B-B14F-4D97-AF65-F5344CB8AC3E}">
        <p14:creationId xmlns:p14="http://schemas.microsoft.com/office/powerpoint/2010/main" val="2176656225"/>
      </p:ext>
    </p:extLst>
  </p:cSld>
  <p:clrMapOvr>
    <a:masterClrMapping/>
  </p:clrMapOvr>
  <p:extLst>
    <p:ext uri="{DCECCB84-F9BA-43D5-87BE-67443E8EF086}">
      <p15:sldGuideLst xmlns:p15="http://schemas.microsoft.com/office/powerpoint/2012/main">
        <p15:guide id="1" orient="horz" pos="3543">
          <p15:clr>
            <a:srgbClr val="FBAE40"/>
          </p15:clr>
        </p15:guide>
        <p15:guide id="2" pos="4203">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3470B-9428-4933-8870-34DDD5580224}"/>
              </a:ext>
            </a:extLst>
          </p:cNvPr>
          <p:cNvSpPr>
            <a:spLocks noGrp="1"/>
          </p:cNvSpPr>
          <p:nvPr>
            <p:ph type="title"/>
          </p:nvPr>
        </p:nvSpPr>
        <p:spPr/>
        <p:txBody>
          <a:bodyPr/>
          <a:lstStyle/>
          <a:p>
            <a:r>
              <a:rPr lang="en-US"/>
              <a:t>Click to edit Master title style</a:t>
            </a:r>
            <a:endParaRPr lang="nl-BE"/>
          </a:p>
        </p:txBody>
      </p:sp>
      <p:sp>
        <p:nvSpPr>
          <p:cNvPr id="3" name="Date Placeholder 2">
            <a:extLst>
              <a:ext uri="{FF2B5EF4-FFF2-40B4-BE49-F238E27FC236}">
                <a16:creationId xmlns:a16="http://schemas.microsoft.com/office/drawing/2014/main" id="{C1A01E6A-C963-4517-A12B-600E4A01CE52}"/>
              </a:ext>
            </a:extLst>
          </p:cNvPr>
          <p:cNvSpPr>
            <a:spLocks noGrp="1"/>
          </p:cNvSpPr>
          <p:nvPr>
            <p:ph type="dt" sz="half" idx="10"/>
          </p:nvPr>
        </p:nvSpPr>
        <p:spPr/>
        <p:txBody>
          <a:bodyPr/>
          <a:lstStyle/>
          <a:p>
            <a:fld id="{312FACE2-3550-4278-BF75-311773E0E6A5}" type="datetime1">
              <a:rPr lang="nl-BE" smtClean="0"/>
              <a:t>5/09/2025</a:t>
            </a:fld>
            <a:endParaRPr lang="nl-NL" dirty="0"/>
          </a:p>
        </p:txBody>
      </p:sp>
      <p:sp>
        <p:nvSpPr>
          <p:cNvPr id="4" name="Footer Placeholder 3">
            <a:extLst>
              <a:ext uri="{FF2B5EF4-FFF2-40B4-BE49-F238E27FC236}">
                <a16:creationId xmlns:a16="http://schemas.microsoft.com/office/drawing/2014/main" id="{C72B0D60-6BB4-402C-81E7-69E547008A1C}"/>
              </a:ext>
            </a:extLst>
          </p:cNvPr>
          <p:cNvSpPr>
            <a:spLocks noGrp="1"/>
          </p:cNvSpPr>
          <p:nvPr>
            <p:ph type="ftr" sz="quarter" idx="11"/>
          </p:nvPr>
        </p:nvSpPr>
        <p:spPr>
          <a:xfrm>
            <a:off x="6033600" y="6210000"/>
            <a:ext cx="4993200" cy="648000"/>
          </a:xfrm>
          <a:prstGeom prst="rect">
            <a:avLst/>
          </a:prstGeom>
        </p:spPr>
        <p:txBody>
          <a:bodyPr/>
          <a:lstStyle/>
          <a:p>
            <a:r>
              <a:rPr lang="nl-BE"/>
              <a:t>SOHO:Ondersteuning in de overgang voor starters FIrW</a:t>
            </a:r>
            <a:endParaRPr lang="nl-NL" dirty="0"/>
          </a:p>
        </p:txBody>
      </p:sp>
      <p:sp>
        <p:nvSpPr>
          <p:cNvPr id="5" name="Slide Number Placeholder 4">
            <a:extLst>
              <a:ext uri="{FF2B5EF4-FFF2-40B4-BE49-F238E27FC236}">
                <a16:creationId xmlns:a16="http://schemas.microsoft.com/office/drawing/2014/main" id="{3315E924-9A03-4840-82C6-3D38EC460A2B}"/>
              </a:ext>
            </a:extLst>
          </p:cNvPr>
          <p:cNvSpPr>
            <a:spLocks noGrp="1"/>
          </p:cNvSpPr>
          <p:nvPr>
            <p:ph type="sldNum" sz="quarter" idx="12"/>
          </p:nvPr>
        </p:nvSpPr>
        <p:spPr/>
        <p:txBody>
          <a:bodyPr/>
          <a:lstStyle/>
          <a:p>
            <a:fld id="{0A297500-7527-634B-90F4-69D0994C32B4}" type="slidenum">
              <a:rPr lang="nl-NL" smtClean="0"/>
              <a:pPr/>
              <a:t>‹#›</a:t>
            </a:fld>
            <a:endParaRPr lang="nl-NL" dirty="0"/>
          </a:p>
        </p:txBody>
      </p:sp>
    </p:spTree>
    <p:extLst>
      <p:ext uri="{BB962C8B-B14F-4D97-AF65-F5344CB8AC3E}">
        <p14:creationId xmlns:p14="http://schemas.microsoft.com/office/powerpoint/2010/main" val="3447692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hthoek 6"/>
          <p:cNvSpPr/>
          <p:nvPr userDrawn="1"/>
        </p:nvSpPr>
        <p:spPr>
          <a:xfrm>
            <a:off x="0" y="0"/>
            <a:ext cx="12193199" cy="6207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dirty="0"/>
          </a:p>
        </p:txBody>
      </p:sp>
      <p:sp>
        <p:nvSpPr>
          <p:cNvPr id="2" name="Titel 1"/>
          <p:cNvSpPr>
            <a:spLocks noGrp="1"/>
          </p:cNvSpPr>
          <p:nvPr>
            <p:ph type="title"/>
          </p:nvPr>
        </p:nvSpPr>
        <p:spPr>
          <a:xfrm>
            <a:off x="575999" y="1800000"/>
            <a:ext cx="6096524" cy="2386800"/>
          </a:xfrm>
        </p:spPr>
        <p:txBody>
          <a:bodyPr anchor="b"/>
          <a:lstStyle>
            <a:lvl1pPr>
              <a:defRPr sz="4000" baseline="0">
                <a:solidFill>
                  <a:schemeClr val="tx2"/>
                </a:solidFill>
              </a:defRPr>
            </a:lvl1pPr>
          </a:lstStyle>
          <a:p>
            <a:r>
              <a:rPr lang="en-US" dirty="0"/>
              <a:t>Click to edit Master title style</a:t>
            </a:r>
            <a:endParaRPr lang="nl-NL" dirty="0"/>
          </a:p>
        </p:txBody>
      </p:sp>
      <p:sp>
        <p:nvSpPr>
          <p:cNvPr id="3" name="Tijdelijke aanduiding voor tekst 2"/>
          <p:cNvSpPr>
            <a:spLocks noGrp="1"/>
          </p:cNvSpPr>
          <p:nvPr>
            <p:ph type="body" idx="1"/>
          </p:nvPr>
        </p:nvSpPr>
        <p:spPr>
          <a:xfrm>
            <a:off x="575999" y="4359600"/>
            <a:ext cx="6096264" cy="1501200"/>
          </a:xfrm>
        </p:spPr>
        <p:txBody>
          <a:bodyPr lIns="0" tIns="0" rIns="0" bIns="0"/>
          <a:lstStyle>
            <a:lvl1pPr marL="0" indent="0">
              <a:buNone/>
              <a:defRPr sz="24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Tijdelijke aanduiding voor datum 3"/>
          <p:cNvSpPr>
            <a:spLocks noGrp="1"/>
          </p:cNvSpPr>
          <p:nvPr>
            <p:ph type="dt" sz="half" idx="10"/>
          </p:nvPr>
        </p:nvSpPr>
        <p:spPr/>
        <p:txBody>
          <a:bodyPr/>
          <a:lstStyle/>
          <a:p>
            <a:fld id="{8ABA1D6A-55EB-4D17-849A-AF9071389F12}" type="datetime1">
              <a:rPr lang="nl-BE" smtClean="0"/>
              <a:t>5/09/2025</a:t>
            </a:fld>
            <a:endParaRPr lang="nl-NL" dirty="0"/>
          </a:p>
        </p:txBody>
      </p:sp>
      <p:sp>
        <p:nvSpPr>
          <p:cNvPr id="5" name="Tijdelijke aanduiding voor voettekst 4"/>
          <p:cNvSpPr>
            <a:spLocks noGrp="1"/>
          </p:cNvSpPr>
          <p:nvPr>
            <p:ph type="ftr" sz="quarter" idx="11"/>
          </p:nvPr>
        </p:nvSpPr>
        <p:spPr>
          <a:xfrm>
            <a:off x="6033600" y="6210000"/>
            <a:ext cx="4993200" cy="648000"/>
          </a:xfrm>
          <a:prstGeom prst="rect">
            <a:avLst/>
          </a:prstGeom>
        </p:spPr>
        <p:txBody>
          <a:bodyPr/>
          <a:lstStyle/>
          <a:p>
            <a:r>
              <a:rPr lang="nl-BE"/>
              <a:t>SOHO:Ondersteuning in de overgang voor starters FIrW</a:t>
            </a:r>
            <a:endParaRPr lang="nl-NL" dirty="0"/>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a:t>
            </a:fld>
            <a:endParaRPr lang="nl-NL" dirty="0"/>
          </a:p>
        </p:txBody>
      </p:sp>
      <p:sp>
        <p:nvSpPr>
          <p:cNvPr id="8" name="Picture Placeholder 4"/>
          <p:cNvSpPr>
            <a:spLocks noGrp="1"/>
          </p:cNvSpPr>
          <p:nvPr>
            <p:ph type="pic" sz="quarter" idx="13"/>
          </p:nvPr>
        </p:nvSpPr>
        <p:spPr>
          <a:xfrm>
            <a:off x="7248525" y="584201"/>
            <a:ext cx="4368673" cy="2376000"/>
          </a:xfrm>
        </p:spPr>
        <p:txBody>
          <a:bodyPr/>
          <a:lstStyle/>
          <a:p>
            <a:r>
              <a:rPr lang="en-US" dirty="0"/>
              <a:t>Click icon to add picture</a:t>
            </a:r>
            <a:endParaRPr lang="nl-NL" dirty="0"/>
          </a:p>
        </p:txBody>
      </p:sp>
      <p:sp>
        <p:nvSpPr>
          <p:cNvPr id="9" name="Picture Placeholder 4"/>
          <p:cNvSpPr>
            <a:spLocks noGrp="1"/>
          </p:cNvSpPr>
          <p:nvPr>
            <p:ph type="pic" sz="quarter" idx="14"/>
          </p:nvPr>
        </p:nvSpPr>
        <p:spPr>
          <a:xfrm>
            <a:off x="7248262" y="3248513"/>
            <a:ext cx="4368673" cy="2376000"/>
          </a:xfrm>
        </p:spPr>
        <p:txBody>
          <a:bodyPr/>
          <a:lstStyle/>
          <a:p>
            <a:r>
              <a:rPr lang="en-US" dirty="0"/>
              <a:t>Click icon to add picture</a:t>
            </a:r>
            <a:endParaRPr lang="nl-NL" dirty="0"/>
          </a:p>
        </p:txBody>
      </p:sp>
    </p:spTree>
    <p:extLst>
      <p:ext uri="{BB962C8B-B14F-4D97-AF65-F5344CB8AC3E}">
        <p14:creationId xmlns:p14="http://schemas.microsoft.com/office/powerpoint/2010/main" val="952148524"/>
      </p:ext>
    </p:extLst>
  </p:cSld>
  <p:clrMapOvr>
    <a:masterClrMapping/>
  </p:clrMapOvr>
  <p:extLst>
    <p:ext uri="{DCECCB84-F9BA-43D5-87BE-67443E8EF086}">
      <p15:sldGuideLst xmlns:p15="http://schemas.microsoft.com/office/powerpoint/2012/main">
        <p15:guide id="1" orient="horz" pos="3543">
          <p15:clr>
            <a:srgbClr val="FBAE40"/>
          </p15:clr>
        </p15:guide>
        <p15:guide id="2" pos="4203">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_White">
    <p:spTree>
      <p:nvGrpSpPr>
        <p:cNvPr id="1" name=""/>
        <p:cNvGrpSpPr/>
        <p:nvPr/>
      </p:nvGrpSpPr>
      <p:grpSpPr>
        <a:xfrm>
          <a:off x="0" y="0"/>
          <a:ext cx="0" cy="0"/>
          <a:chOff x="0" y="0"/>
          <a:chExt cx="0" cy="0"/>
        </a:xfrm>
      </p:grpSpPr>
      <p:sp>
        <p:nvSpPr>
          <p:cNvPr id="2" name="Titel 1"/>
          <p:cNvSpPr>
            <a:spLocks noGrp="1"/>
          </p:cNvSpPr>
          <p:nvPr>
            <p:ph type="title"/>
          </p:nvPr>
        </p:nvSpPr>
        <p:spPr>
          <a:xfrm>
            <a:off x="575999" y="1800000"/>
            <a:ext cx="6096264" cy="2386800"/>
          </a:xfrm>
        </p:spPr>
        <p:txBody>
          <a:bodyPr anchor="b">
            <a:normAutofit/>
          </a:bodyPr>
          <a:lstStyle>
            <a:lvl1pPr>
              <a:defRPr sz="4000"/>
            </a:lvl1pPr>
          </a:lstStyle>
          <a:p>
            <a:r>
              <a:rPr lang="en-US"/>
              <a:t>Click to edit Master title style</a:t>
            </a:r>
            <a:endParaRPr lang="nl-NL" dirty="0"/>
          </a:p>
        </p:txBody>
      </p:sp>
      <p:sp>
        <p:nvSpPr>
          <p:cNvPr id="3" name="Tijdelijke aanduiding voor tekst 2"/>
          <p:cNvSpPr>
            <a:spLocks noGrp="1"/>
          </p:cNvSpPr>
          <p:nvPr>
            <p:ph type="body" idx="1"/>
          </p:nvPr>
        </p:nvSpPr>
        <p:spPr>
          <a:xfrm>
            <a:off x="575999" y="4359600"/>
            <a:ext cx="6096264" cy="1501200"/>
          </a:xfrm>
        </p:spPr>
        <p:txBody>
          <a:bodyPr lIns="0" tIns="0" rIns="0" bIns="0"/>
          <a:lstStyle>
            <a:lvl1pPr marL="0" indent="0">
              <a:buNone/>
              <a:defRPr sz="24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Tijdelijke aanduiding voor datum 3"/>
          <p:cNvSpPr>
            <a:spLocks noGrp="1"/>
          </p:cNvSpPr>
          <p:nvPr>
            <p:ph type="dt" sz="half" idx="10"/>
          </p:nvPr>
        </p:nvSpPr>
        <p:spPr/>
        <p:txBody>
          <a:bodyPr/>
          <a:lstStyle/>
          <a:p>
            <a:fld id="{25181CF3-464A-4CC6-87EB-C53B81766705}" type="datetime1">
              <a:rPr lang="nl-BE" smtClean="0"/>
              <a:t>5/09/2025</a:t>
            </a:fld>
            <a:endParaRPr lang="nl-NL" dirty="0"/>
          </a:p>
        </p:txBody>
      </p:sp>
      <p:sp>
        <p:nvSpPr>
          <p:cNvPr id="5" name="Tijdelijke aanduiding voor voettekst 4"/>
          <p:cNvSpPr>
            <a:spLocks noGrp="1"/>
          </p:cNvSpPr>
          <p:nvPr>
            <p:ph type="ftr" sz="quarter" idx="11"/>
          </p:nvPr>
        </p:nvSpPr>
        <p:spPr>
          <a:xfrm>
            <a:off x="6033600" y="6210000"/>
            <a:ext cx="4993200" cy="648000"/>
          </a:xfrm>
          <a:prstGeom prst="rect">
            <a:avLst/>
          </a:prstGeom>
        </p:spPr>
        <p:txBody>
          <a:bodyPr/>
          <a:lstStyle/>
          <a:p>
            <a:r>
              <a:rPr lang="nl-BE"/>
              <a:t>SOHO:Ondersteuning in de overgang voor starters FIrW</a:t>
            </a:r>
            <a:endParaRPr lang="nl-NL" dirty="0"/>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a:t>
            </a:fld>
            <a:endParaRPr lang="nl-NL" dirty="0"/>
          </a:p>
        </p:txBody>
      </p:sp>
      <p:sp>
        <p:nvSpPr>
          <p:cNvPr id="7" name="Picture Placeholder 4"/>
          <p:cNvSpPr>
            <a:spLocks noGrp="1"/>
          </p:cNvSpPr>
          <p:nvPr>
            <p:ph type="pic" sz="quarter" idx="13"/>
          </p:nvPr>
        </p:nvSpPr>
        <p:spPr>
          <a:xfrm>
            <a:off x="7248525" y="584201"/>
            <a:ext cx="4368673" cy="5040312"/>
          </a:xfrm>
        </p:spPr>
        <p:txBody>
          <a:bodyPr/>
          <a:lstStyle/>
          <a:p>
            <a:r>
              <a:rPr lang="en-US" dirty="0"/>
              <a:t>Click icon to add picture</a:t>
            </a:r>
            <a:endParaRPr lang="nl-NL" dirty="0"/>
          </a:p>
        </p:txBody>
      </p:sp>
    </p:spTree>
    <p:extLst>
      <p:ext uri="{BB962C8B-B14F-4D97-AF65-F5344CB8AC3E}">
        <p14:creationId xmlns:p14="http://schemas.microsoft.com/office/powerpoint/2010/main" val="4127022780"/>
      </p:ext>
    </p:extLst>
  </p:cSld>
  <p:clrMapOvr>
    <a:masterClrMapping/>
  </p:clrMapOvr>
  <p:extLst>
    <p:ext uri="{DCECCB84-F9BA-43D5-87BE-67443E8EF086}">
      <p15:sldGuideLst xmlns:p15="http://schemas.microsoft.com/office/powerpoint/2012/main">
        <p15:guide id="1" orient="horz" pos="3543" userDrawn="1">
          <p15:clr>
            <a:srgbClr val="FBAE40"/>
          </p15:clr>
        </p15:guide>
        <p15:guide id="2" pos="4203" userDrawn="1">
          <p15:clr>
            <a:srgbClr val="FBAE40"/>
          </p15:clr>
        </p15:guide>
        <p15:guide id="3" orient="horz" pos="368"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jdelijke aanduiding voor datum 4"/>
          <p:cNvSpPr>
            <a:spLocks noGrp="1"/>
          </p:cNvSpPr>
          <p:nvPr>
            <p:ph type="dt" sz="half" idx="10"/>
          </p:nvPr>
        </p:nvSpPr>
        <p:spPr/>
        <p:txBody>
          <a:bodyPr/>
          <a:lstStyle/>
          <a:p>
            <a:fld id="{53893F0C-AECF-462D-9B9C-25FA12D985CB}" type="datetime1">
              <a:rPr lang="nl-BE" smtClean="0"/>
              <a:t>5/09/2025</a:t>
            </a:fld>
            <a:endParaRPr lang="nl-NL" dirty="0"/>
          </a:p>
        </p:txBody>
      </p:sp>
      <p:sp>
        <p:nvSpPr>
          <p:cNvPr id="6" name="Tijdelijke aanduiding voor voettekst 5"/>
          <p:cNvSpPr>
            <a:spLocks noGrp="1"/>
          </p:cNvSpPr>
          <p:nvPr>
            <p:ph type="ftr" sz="quarter" idx="11"/>
          </p:nvPr>
        </p:nvSpPr>
        <p:spPr>
          <a:xfrm>
            <a:off x="6033600" y="6210000"/>
            <a:ext cx="4993200" cy="648000"/>
          </a:xfrm>
          <a:prstGeom prst="rect">
            <a:avLst/>
          </a:prstGeom>
        </p:spPr>
        <p:txBody>
          <a:bodyPr/>
          <a:lstStyle/>
          <a:p>
            <a:r>
              <a:rPr lang="nl-BE"/>
              <a:t>SOHO:Ondersteuning in de overgang voor starters FIrW</a:t>
            </a:r>
            <a:endParaRPr lang="nl-NL" dirty="0"/>
          </a:p>
        </p:txBody>
      </p:sp>
      <p:sp>
        <p:nvSpPr>
          <p:cNvPr id="7" name="Tijdelijke aanduiding voor dianummer 6"/>
          <p:cNvSpPr>
            <a:spLocks noGrp="1"/>
          </p:cNvSpPr>
          <p:nvPr>
            <p:ph type="sldNum" sz="quarter" idx="12"/>
          </p:nvPr>
        </p:nvSpPr>
        <p:spPr/>
        <p:txBody>
          <a:bodyPr/>
          <a:lstStyle/>
          <a:p>
            <a:fld id="{0A297500-7527-634B-90F4-69D0994C32B4}" type="slidenum">
              <a:rPr lang="nl-NL" smtClean="0"/>
              <a:t>‹#›</a:t>
            </a:fld>
            <a:endParaRPr lang="nl-NL" dirty="0"/>
          </a:p>
        </p:txBody>
      </p:sp>
      <p:sp>
        <p:nvSpPr>
          <p:cNvPr id="9" name="Tijdelijke aanduiding voor tekst 2"/>
          <p:cNvSpPr>
            <a:spLocks noGrp="1"/>
          </p:cNvSpPr>
          <p:nvPr>
            <p:ph idx="1"/>
          </p:nvPr>
        </p:nvSpPr>
        <p:spPr>
          <a:xfrm>
            <a:off x="576000" y="1656000"/>
            <a:ext cx="5400000" cy="4464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2" name="Content Placeholder 11"/>
          <p:cNvSpPr>
            <a:spLocks noGrp="1"/>
          </p:cNvSpPr>
          <p:nvPr>
            <p:ph sz="quarter" idx="13"/>
          </p:nvPr>
        </p:nvSpPr>
        <p:spPr>
          <a:xfrm>
            <a:off x="6217200" y="1656000"/>
            <a:ext cx="5400000" cy="446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2" name="Titel 1"/>
          <p:cNvSpPr>
            <a:spLocks noGrp="1"/>
          </p:cNvSpPr>
          <p:nvPr>
            <p:ph type="title"/>
          </p:nvPr>
        </p:nvSpPr>
        <p:spPr/>
        <p:txBody>
          <a:bodyPr/>
          <a:lstStyle/>
          <a:p>
            <a:r>
              <a:rPr lang="en-US"/>
              <a:t>Click to edit Master title style</a:t>
            </a:r>
            <a:endParaRPr lang="nl-BE"/>
          </a:p>
        </p:txBody>
      </p:sp>
    </p:spTree>
    <p:extLst>
      <p:ext uri="{BB962C8B-B14F-4D97-AF65-F5344CB8AC3E}">
        <p14:creationId xmlns:p14="http://schemas.microsoft.com/office/powerpoint/2010/main" val="27280754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576000" y="1656000"/>
            <a:ext cx="5421575" cy="5400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Tijdelijke aanduiding voor inhoud 3"/>
          <p:cNvSpPr>
            <a:spLocks noGrp="1"/>
          </p:cNvSpPr>
          <p:nvPr>
            <p:ph sz="half" idx="2"/>
          </p:nvPr>
        </p:nvSpPr>
        <p:spPr>
          <a:xfrm>
            <a:off x="576000" y="2276271"/>
            <a:ext cx="5421575" cy="38376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5" name="Tijdelijke aanduiding voor tekst 4"/>
          <p:cNvSpPr>
            <a:spLocks noGrp="1"/>
          </p:cNvSpPr>
          <p:nvPr>
            <p:ph type="body" sz="quarter" idx="3"/>
          </p:nvPr>
        </p:nvSpPr>
        <p:spPr>
          <a:xfrm>
            <a:off x="6172200" y="1656000"/>
            <a:ext cx="5445000" cy="5400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Tijdelijke aanduiding voor inhoud 5"/>
          <p:cNvSpPr>
            <a:spLocks noGrp="1"/>
          </p:cNvSpPr>
          <p:nvPr>
            <p:ph sz="quarter" idx="4"/>
          </p:nvPr>
        </p:nvSpPr>
        <p:spPr>
          <a:xfrm>
            <a:off x="6172200" y="2276271"/>
            <a:ext cx="5445000" cy="38376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7" name="Tijdelijke aanduiding voor datum 6"/>
          <p:cNvSpPr>
            <a:spLocks noGrp="1"/>
          </p:cNvSpPr>
          <p:nvPr>
            <p:ph type="dt" sz="half" idx="10"/>
          </p:nvPr>
        </p:nvSpPr>
        <p:spPr/>
        <p:txBody>
          <a:bodyPr/>
          <a:lstStyle/>
          <a:p>
            <a:fld id="{866DE373-E5DB-4CC5-8002-946D2C5EBC4E}" type="datetime1">
              <a:rPr lang="nl-BE" smtClean="0"/>
              <a:t>5/09/2025</a:t>
            </a:fld>
            <a:endParaRPr lang="nl-NL" dirty="0"/>
          </a:p>
        </p:txBody>
      </p:sp>
      <p:sp>
        <p:nvSpPr>
          <p:cNvPr id="8" name="Tijdelijke aanduiding voor voettekst 7"/>
          <p:cNvSpPr>
            <a:spLocks noGrp="1"/>
          </p:cNvSpPr>
          <p:nvPr>
            <p:ph type="ftr" sz="quarter" idx="11"/>
          </p:nvPr>
        </p:nvSpPr>
        <p:spPr>
          <a:xfrm>
            <a:off x="6033600" y="6210000"/>
            <a:ext cx="4993200" cy="648000"/>
          </a:xfrm>
          <a:prstGeom prst="rect">
            <a:avLst/>
          </a:prstGeom>
        </p:spPr>
        <p:txBody>
          <a:bodyPr/>
          <a:lstStyle/>
          <a:p>
            <a:r>
              <a:rPr lang="nl-BE"/>
              <a:t>SOHO:Ondersteuning in de overgang voor starters FIrW</a:t>
            </a:r>
            <a:endParaRPr lang="nl-NL" dirty="0"/>
          </a:p>
        </p:txBody>
      </p:sp>
      <p:sp>
        <p:nvSpPr>
          <p:cNvPr id="9" name="Tijdelijke aanduiding voor dianummer 8"/>
          <p:cNvSpPr>
            <a:spLocks noGrp="1"/>
          </p:cNvSpPr>
          <p:nvPr>
            <p:ph type="sldNum" sz="quarter" idx="12"/>
          </p:nvPr>
        </p:nvSpPr>
        <p:spPr/>
        <p:txBody>
          <a:bodyPr/>
          <a:lstStyle/>
          <a:p>
            <a:fld id="{0A297500-7527-634B-90F4-69D0994C32B4}" type="slidenum">
              <a:rPr lang="nl-NL" smtClean="0"/>
              <a:t>‹#›</a:t>
            </a:fld>
            <a:endParaRPr lang="nl-NL" dirty="0"/>
          </a:p>
        </p:txBody>
      </p:sp>
      <p:sp>
        <p:nvSpPr>
          <p:cNvPr id="2" name="Titel 1"/>
          <p:cNvSpPr>
            <a:spLocks noGrp="1"/>
          </p:cNvSpPr>
          <p:nvPr>
            <p:ph type="title"/>
          </p:nvPr>
        </p:nvSpPr>
        <p:spPr/>
        <p:txBody>
          <a:bodyPr/>
          <a:lstStyle/>
          <a:p>
            <a:r>
              <a:rPr lang="en-US"/>
              <a:t>Click to edit Master title style</a:t>
            </a:r>
            <a:endParaRPr lang="nl-BE"/>
          </a:p>
        </p:txBody>
      </p:sp>
    </p:spTree>
    <p:extLst>
      <p:ext uri="{BB962C8B-B14F-4D97-AF65-F5344CB8AC3E}">
        <p14:creationId xmlns:p14="http://schemas.microsoft.com/office/powerpoint/2010/main" val="17142940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A0C1D0A3-0F8E-4A38-9247-8661E049812E}" type="datetime1">
              <a:rPr lang="nl-BE" smtClean="0"/>
              <a:t>5/09/2025</a:t>
            </a:fld>
            <a:endParaRPr lang="nl-NL" dirty="0"/>
          </a:p>
        </p:txBody>
      </p:sp>
      <p:sp>
        <p:nvSpPr>
          <p:cNvPr id="4" name="Tijdelijke aanduiding voor voettekst 3"/>
          <p:cNvSpPr>
            <a:spLocks noGrp="1"/>
          </p:cNvSpPr>
          <p:nvPr>
            <p:ph type="ftr" sz="quarter" idx="11"/>
          </p:nvPr>
        </p:nvSpPr>
        <p:spPr>
          <a:xfrm>
            <a:off x="6033600" y="6210000"/>
            <a:ext cx="4993200" cy="648000"/>
          </a:xfrm>
          <a:prstGeom prst="rect">
            <a:avLst/>
          </a:prstGeom>
        </p:spPr>
        <p:txBody>
          <a:bodyPr/>
          <a:lstStyle/>
          <a:p>
            <a:r>
              <a:rPr lang="nl-BE"/>
              <a:t>SOHO:Ondersteuning in de overgang voor starters FIrW</a:t>
            </a:r>
            <a:endParaRPr lang="nl-NL" dirty="0"/>
          </a:p>
        </p:txBody>
      </p:sp>
      <p:sp>
        <p:nvSpPr>
          <p:cNvPr id="5" name="Tijdelijke aanduiding voor dianummer 4"/>
          <p:cNvSpPr>
            <a:spLocks noGrp="1"/>
          </p:cNvSpPr>
          <p:nvPr>
            <p:ph type="sldNum" sz="quarter" idx="12"/>
          </p:nvPr>
        </p:nvSpPr>
        <p:spPr/>
        <p:txBody>
          <a:bodyPr/>
          <a:lstStyle/>
          <a:p>
            <a:fld id="{0A297500-7527-634B-90F4-69D0994C32B4}" type="slidenum">
              <a:rPr lang="nl-NL" smtClean="0"/>
              <a:t>‹#›</a:t>
            </a:fld>
            <a:endParaRPr lang="nl-NL" dirty="0"/>
          </a:p>
        </p:txBody>
      </p:sp>
      <p:sp>
        <p:nvSpPr>
          <p:cNvPr id="6" name="Title 5"/>
          <p:cNvSpPr>
            <a:spLocks noGrp="1"/>
          </p:cNvSpPr>
          <p:nvPr>
            <p:ph type="title"/>
          </p:nvPr>
        </p:nvSpPr>
        <p:spPr/>
        <p:txBody>
          <a:bodyPr/>
          <a:lstStyle/>
          <a:p>
            <a:r>
              <a:rPr lang="en-US"/>
              <a:t>Click to edit Master title style</a:t>
            </a:r>
            <a:endParaRPr lang="nl-NL"/>
          </a:p>
        </p:txBody>
      </p:sp>
    </p:spTree>
    <p:extLst>
      <p:ext uri="{BB962C8B-B14F-4D97-AF65-F5344CB8AC3E}">
        <p14:creationId xmlns:p14="http://schemas.microsoft.com/office/powerpoint/2010/main" val="21060078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F5FAC1D8-7C04-40F9-A1CD-9CE59444E215}" type="datetime1">
              <a:rPr lang="nl-BE" smtClean="0"/>
              <a:t>5/09/2025</a:t>
            </a:fld>
            <a:endParaRPr lang="nl-NL" dirty="0"/>
          </a:p>
        </p:txBody>
      </p:sp>
      <p:sp>
        <p:nvSpPr>
          <p:cNvPr id="3" name="Tijdelijke aanduiding voor voettekst 2"/>
          <p:cNvSpPr>
            <a:spLocks noGrp="1"/>
          </p:cNvSpPr>
          <p:nvPr>
            <p:ph type="ftr" sz="quarter" idx="11"/>
          </p:nvPr>
        </p:nvSpPr>
        <p:spPr>
          <a:xfrm>
            <a:off x="6033600" y="6210000"/>
            <a:ext cx="4993200" cy="648000"/>
          </a:xfrm>
          <a:prstGeom prst="rect">
            <a:avLst/>
          </a:prstGeom>
        </p:spPr>
        <p:txBody>
          <a:bodyPr/>
          <a:lstStyle/>
          <a:p>
            <a:r>
              <a:rPr lang="nl-BE"/>
              <a:t>SOHO:Ondersteuning in de overgang voor starters FIrW</a:t>
            </a:r>
            <a:endParaRPr lang="nl-NL" dirty="0"/>
          </a:p>
        </p:txBody>
      </p:sp>
      <p:sp>
        <p:nvSpPr>
          <p:cNvPr id="4" name="Tijdelijke aanduiding voor dianummer 3"/>
          <p:cNvSpPr>
            <a:spLocks noGrp="1"/>
          </p:cNvSpPr>
          <p:nvPr>
            <p:ph type="sldNum" sz="quarter" idx="12"/>
          </p:nvPr>
        </p:nvSpPr>
        <p:spPr/>
        <p:txBody>
          <a:bodyPr/>
          <a:lstStyle/>
          <a:p>
            <a:fld id="{0A297500-7527-634B-90F4-69D0994C32B4}" type="slidenum">
              <a:rPr lang="nl-NL" smtClean="0"/>
              <a:t>‹#›</a:t>
            </a:fld>
            <a:endParaRPr lang="nl-NL" dirty="0"/>
          </a:p>
        </p:txBody>
      </p:sp>
    </p:spTree>
    <p:extLst>
      <p:ext uri="{BB962C8B-B14F-4D97-AF65-F5344CB8AC3E}">
        <p14:creationId xmlns:p14="http://schemas.microsoft.com/office/powerpoint/2010/main" val="13291469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_Finish">
    <p:spTree>
      <p:nvGrpSpPr>
        <p:cNvPr id="1" name=""/>
        <p:cNvGrpSpPr/>
        <p:nvPr/>
      </p:nvGrpSpPr>
      <p:grpSpPr>
        <a:xfrm>
          <a:off x="0" y="0"/>
          <a:ext cx="0" cy="0"/>
          <a:chOff x="0" y="0"/>
          <a:chExt cx="0" cy="0"/>
        </a:xfrm>
      </p:grpSpPr>
      <p:sp>
        <p:nvSpPr>
          <p:cNvPr id="9" name="Rechthoek 8"/>
          <p:cNvSpPr/>
          <p:nvPr userDrawn="1"/>
        </p:nvSpPr>
        <p:spPr>
          <a:xfrm>
            <a:off x="0" y="0"/>
            <a:ext cx="12193200" cy="62099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dirty="0"/>
          </a:p>
        </p:txBody>
      </p:sp>
      <p:sp>
        <p:nvSpPr>
          <p:cNvPr id="2" name="Titel 1"/>
          <p:cNvSpPr>
            <a:spLocks noGrp="1"/>
          </p:cNvSpPr>
          <p:nvPr>
            <p:ph type="title"/>
          </p:nvPr>
        </p:nvSpPr>
        <p:spPr>
          <a:xfrm>
            <a:off x="579120" y="510988"/>
            <a:ext cx="11039793" cy="5184424"/>
          </a:xfrm>
        </p:spPr>
        <p:txBody>
          <a:bodyPr anchor="ctr" anchorCtr="0">
            <a:noAutofit/>
          </a:bodyPr>
          <a:lstStyle>
            <a:lvl1pPr algn="ctr">
              <a:defRPr sz="6000" baseline="0">
                <a:solidFill>
                  <a:schemeClr val="bg1"/>
                </a:solidFill>
              </a:defRPr>
            </a:lvl1pPr>
          </a:lstStyle>
          <a:p>
            <a:r>
              <a:rPr lang="en-US" dirty="0"/>
              <a:t>Click to edit Master title style</a:t>
            </a:r>
            <a:endParaRPr lang="nl-NL" dirty="0"/>
          </a:p>
        </p:txBody>
      </p:sp>
      <p:sp>
        <p:nvSpPr>
          <p:cNvPr id="4" name="Tijdelijke aanduiding voor datum 3"/>
          <p:cNvSpPr>
            <a:spLocks noGrp="1"/>
          </p:cNvSpPr>
          <p:nvPr>
            <p:ph type="dt" sz="half" idx="10"/>
          </p:nvPr>
        </p:nvSpPr>
        <p:spPr/>
        <p:txBody>
          <a:bodyPr/>
          <a:lstStyle/>
          <a:p>
            <a:fld id="{74BE808C-9629-4528-AB89-6763C1816285}" type="datetime1">
              <a:rPr lang="nl-BE" smtClean="0"/>
              <a:t>5/09/2025</a:t>
            </a:fld>
            <a:endParaRPr lang="nl-NL" dirty="0"/>
          </a:p>
        </p:txBody>
      </p:sp>
      <p:sp>
        <p:nvSpPr>
          <p:cNvPr id="5" name="Tijdelijke aanduiding voor voettekst 4"/>
          <p:cNvSpPr>
            <a:spLocks noGrp="1"/>
          </p:cNvSpPr>
          <p:nvPr>
            <p:ph type="ftr" sz="quarter" idx="11"/>
          </p:nvPr>
        </p:nvSpPr>
        <p:spPr>
          <a:xfrm>
            <a:off x="6033600" y="6210000"/>
            <a:ext cx="4993200" cy="648000"/>
          </a:xfrm>
          <a:prstGeom prst="rect">
            <a:avLst/>
          </a:prstGeom>
        </p:spPr>
        <p:txBody>
          <a:bodyPr/>
          <a:lstStyle/>
          <a:p>
            <a:r>
              <a:rPr lang="nl-BE"/>
              <a:t>SOHO:Ondersteuning in de overgang voor starters FIrW</a:t>
            </a:r>
            <a:endParaRPr lang="nl-NL" dirty="0"/>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a:t>
            </a:fld>
            <a:endParaRPr lang="nl-NL" dirty="0"/>
          </a:p>
        </p:txBody>
      </p:sp>
    </p:spTree>
    <p:extLst>
      <p:ext uri="{BB962C8B-B14F-4D97-AF65-F5344CB8AC3E}">
        <p14:creationId xmlns:p14="http://schemas.microsoft.com/office/powerpoint/2010/main" val="32235048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genda Slide - Type 1">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7EE5075F-D432-43E1-82BF-07C4E5E7D988}"/>
              </a:ext>
            </a:extLst>
          </p:cNvPr>
          <p:cNvGraphicFramePr>
            <a:graphicFrameLocks noChangeAspect="1"/>
          </p:cNvGraphicFramePr>
          <p:nvPr userDrawn="1">
            <p:custDataLst>
              <p:tags r:id="rId1"/>
            </p:custDataLst>
          </p:nvPr>
        </p:nvGraphicFramePr>
        <p:xfrm>
          <a:off x="1955" y="1588"/>
          <a:ext cx="1954"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15" name="Object 14" hidden="1">
                        <a:extLst>
                          <a:ext uri="{FF2B5EF4-FFF2-40B4-BE49-F238E27FC236}">
                            <a16:creationId xmlns:a16="http://schemas.microsoft.com/office/drawing/2014/main" id="{7EE5075F-D432-43E1-82BF-07C4E5E7D988}"/>
                          </a:ext>
                        </a:extLst>
                      </p:cNvPr>
                      <p:cNvPicPr/>
                      <p:nvPr/>
                    </p:nvPicPr>
                    <p:blipFill>
                      <a:blip r:embed="rId4"/>
                      <a:stretch>
                        <a:fillRect/>
                      </a:stretch>
                    </p:blipFill>
                    <p:spPr>
                      <a:xfrm>
                        <a:off x="1955" y="1588"/>
                        <a:ext cx="1954" cy="1588"/>
                      </a:xfrm>
                      <a:prstGeom prst="rect">
                        <a:avLst/>
                      </a:prstGeom>
                    </p:spPr>
                  </p:pic>
                </p:oleObj>
              </mc:Fallback>
            </mc:AlternateContent>
          </a:graphicData>
        </a:graphic>
      </p:graphicFrame>
      <p:sp>
        <p:nvSpPr>
          <p:cNvPr id="3" name="Tijdelijke aanduiding voor tekst 2">
            <a:extLst>
              <a:ext uri="{FF2B5EF4-FFF2-40B4-BE49-F238E27FC236}">
                <a16:creationId xmlns:a16="http://schemas.microsoft.com/office/drawing/2014/main" id="{5C4A7D23-B38B-4CFB-9218-7ACE86086FDB}"/>
              </a:ext>
            </a:extLst>
          </p:cNvPr>
          <p:cNvSpPr>
            <a:spLocks noGrp="1"/>
          </p:cNvSpPr>
          <p:nvPr>
            <p:ph type="body" sz="quarter" idx="10" hasCustomPrompt="1"/>
          </p:nvPr>
        </p:nvSpPr>
        <p:spPr>
          <a:xfrm>
            <a:off x="6240012" y="1847924"/>
            <a:ext cx="5174109" cy="360313"/>
          </a:xfrm>
          <a:prstGeom prst="rect">
            <a:avLst/>
          </a:prstGeom>
        </p:spPr>
        <p:txBody>
          <a:bodyPr>
            <a:noAutofit/>
          </a:bodyPr>
          <a:lstStyle>
            <a:lvl1pPr marL="0" indent="0">
              <a:buNone/>
              <a:defRPr sz="1600"/>
            </a:lvl1pPr>
          </a:lstStyle>
          <a:p>
            <a:pPr lvl="0"/>
            <a:r>
              <a:rPr lang="nl-NL" dirty="0" err="1"/>
              <a:t>Add</a:t>
            </a:r>
            <a:r>
              <a:rPr lang="nl-NL" dirty="0"/>
              <a:t> </a:t>
            </a:r>
            <a:r>
              <a:rPr lang="nl-NL" dirty="0" err="1"/>
              <a:t>text</a:t>
            </a:r>
            <a:endParaRPr lang="en-US" dirty="0"/>
          </a:p>
        </p:txBody>
      </p:sp>
      <p:sp>
        <p:nvSpPr>
          <p:cNvPr id="21" name="Tijdelijke aanduiding voor tekst 2">
            <a:extLst>
              <a:ext uri="{FF2B5EF4-FFF2-40B4-BE49-F238E27FC236}">
                <a16:creationId xmlns:a16="http://schemas.microsoft.com/office/drawing/2014/main" id="{BF2EEB1F-8D4C-4AFD-94DA-BC586E055757}"/>
              </a:ext>
            </a:extLst>
          </p:cNvPr>
          <p:cNvSpPr>
            <a:spLocks noGrp="1"/>
          </p:cNvSpPr>
          <p:nvPr>
            <p:ph type="body" sz="quarter" idx="12" hasCustomPrompt="1"/>
          </p:nvPr>
        </p:nvSpPr>
        <p:spPr>
          <a:xfrm>
            <a:off x="6240012" y="2845435"/>
            <a:ext cx="5174109" cy="360313"/>
          </a:xfrm>
          <a:prstGeom prst="rect">
            <a:avLst/>
          </a:prstGeom>
        </p:spPr>
        <p:txBody>
          <a:bodyPr>
            <a:noAutofit/>
          </a:bodyPr>
          <a:lstStyle>
            <a:lvl1pPr marL="0" indent="0">
              <a:buNone/>
              <a:defRPr sz="1600"/>
            </a:lvl1pPr>
          </a:lstStyle>
          <a:p>
            <a:pPr lvl="0"/>
            <a:r>
              <a:rPr lang="nl-NL" dirty="0" err="1"/>
              <a:t>Add</a:t>
            </a:r>
            <a:r>
              <a:rPr lang="nl-NL" dirty="0"/>
              <a:t> </a:t>
            </a:r>
            <a:r>
              <a:rPr lang="nl-NL" dirty="0" err="1"/>
              <a:t>text</a:t>
            </a:r>
            <a:endParaRPr lang="en-US" dirty="0"/>
          </a:p>
        </p:txBody>
      </p:sp>
      <p:sp>
        <p:nvSpPr>
          <p:cNvPr id="37" name="Tijdelijke aanduiding voor tekst 2">
            <a:extLst>
              <a:ext uri="{FF2B5EF4-FFF2-40B4-BE49-F238E27FC236}">
                <a16:creationId xmlns:a16="http://schemas.microsoft.com/office/drawing/2014/main" id="{E498B715-27C9-49D3-95C2-80A00025BFF2}"/>
              </a:ext>
            </a:extLst>
          </p:cNvPr>
          <p:cNvSpPr>
            <a:spLocks noGrp="1"/>
          </p:cNvSpPr>
          <p:nvPr>
            <p:ph type="body" sz="quarter" idx="16" hasCustomPrompt="1"/>
          </p:nvPr>
        </p:nvSpPr>
        <p:spPr>
          <a:xfrm>
            <a:off x="6816076" y="3339689"/>
            <a:ext cx="4598045" cy="360313"/>
          </a:xfrm>
          <a:prstGeom prst="rect">
            <a:avLst/>
          </a:prstGeom>
        </p:spPr>
        <p:txBody>
          <a:bodyPr anchor="ctr">
            <a:noAutofit/>
          </a:bodyPr>
          <a:lstStyle>
            <a:lvl1pPr marL="0" indent="0">
              <a:buNone/>
              <a:defRPr sz="1400"/>
            </a:lvl1pPr>
          </a:lstStyle>
          <a:p>
            <a:pPr lvl="0"/>
            <a:r>
              <a:rPr lang="nl-NL" dirty="0" err="1"/>
              <a:t>Add</a:t>
            </a:r>
            <a:r>
              <a:rPr lang="nl-NL" dirty="0"/>
              <a:t> </a:t>
            </a:r>
            <a:r>
              <a:rPr lang="nl-NL" dirty="0" err="1"/>
              <a:t>text</a:t>
            </a:r>
            <a:endParaRPr lang="en-US" dirty="0"/>
          </a:p>
        </p:txBody>
      </p:sp>
      <p:sp>
        <p:nvSpPr>
          <p:cNvPr id="40" name="Tijdelijke aanduiding voor tekst 2">
            <a:extLst>
              <a:ext uri="{FF2B5EF4-FFF2-40B4-BE49-F238E27FC236}">
                <a16:creationId xmlns:a16="http://schemas.microsoft.com/office/drawing/2014/main" id="{D17D80B0-045F-483E-8A90-38D71653EEF5}"/>
              </a:ext>
            </a:extLst>
          </p:cNvPr>
          <p:cNvSpPr>
            <a:spLocks noGrp="1"/>
          </p:cNvSpPr>
          <p:nvPr>
            <p:ph type="body" sz="quarter" idx="17" hasCustomPrompt="1"/>
          </p:nvPr>
        </p:nvSpPr>
        <p:spPr>
          <a:xfrm>
            <a:off x="6816079" y="3821276"/>
            <a:ext cx="4598045" cy="360313"/>
          </a:xfrm>
          <a:prstGeom prst="rect">
            <a:avLst/>
          </a:prstGeom>
        </p:spPr>
        <p:txBody>
          <a:bodyPr anchor="ctr">
            <a:noAutofit/>
          </a:bodyPr>
          <a:lstStyle>
            <a:lvl1pPr marL="0" indent="0">
              <a:buNone/>
              <a:defRPr sz="1400"/>
            </a:lvl1pPr>
          </a:lstStyle>
          <a:p>
            <a:pPr lvl="0"/>
            <a:r>
              <a:rPr lang="nl-NL" dirty="0" err="1"/>
              <a:t>Add</a:t>
            </a:r>
            <a:r>
              <a:rPr lang="nl-NL" dirty="0"/>
              <a:t> </a:t>
            </a:r>
            <a:r>
              <a:rPr lang="nl-NL" dirty="0" err="1"/>
              <a:t>text</a:t>
            </a:r>
            <a:endParaRPr lang="en-US" dirty="0"/>
          </a:p>
        </p:txBody>
      </p:sp>
      <p:sp>
        <p:nvSpPr>
          <p:cNvPr id="43" name="Tijdelijke aanduiding voor tekst 2">
            <a:extLst>
              <a:ext uri="{FF2B5EF4-FFF2-40B4-BE49-F238E27FC236}">
                <a16:creationId xmlns:a16="http://schemas.microsoft.com/office/drawing/2014/main" id="{500D2ABB-0F27-4219-9E9E-A7CD5F53E06F}"/>
              </a:ext>
            </a:extLst>
          </p:cNvPr>
          <p:cNvSpPr>
            <a:spLocks noGrp="1"/>
          </p:cNvSpPr>
          <p:nvPr>
            <p:ph type="body" sz="quarter" idx="18" hasCustomPrompt="1"/>
          </p:nvPr>
        </p:nvSpPr>
        <p:spPr>
          <a:xfrm>
            <a:off x="6816079" y="4304443"/>
            <a:ext cx="4598045" cy="360313"/>
          </a:xfrm>
          <a:prstGeom prst="rect">
            <a:avLst/>
          </a:prstGeom>
        </p:spPr>
        <p:txBody>
          <a:bodyPr anchor="ctr">
            <a:noAutofit/>
          </a:bodyPr>
          <a:lstStyle>
            <a:lvl1pPr marL="0" indent="0">
              <a:buNone/>
              <a:defRPr sz="1400"/>
            </a:lvl1pPr>
          </a:lstStyle>
          <a:p>
            <a:pPr lvl="0"/>
            <a:r>
              <a:rPr lang="nl-NL" dirty="0" err="1"/>
              <a:t>Add</a:t>
            </a:r>
            <a:r>
              <a:rPr lang="nl-NL" dirty="0"/>
              <a:t> </a:t>
            </a:r>
            <a:r>
              <a:rPr lang="nl-NL" dirty="0" err="1"/>
              <a:t>text</a:t>
            </a:r>
            <a:endParaRPr lang="en-US" dirty="0"/>
          </a:p>
        </p:txBody>
      </p:sp>
      <p:sp>
        <p:nvSpPr>
          <p:cNvPr id="33" name="Tijdelijke aanduiding voor tekst 2">
            <a:extLst>
              <a:ext uri="{FF2B5EF4-FFF2-40B4-BE49-F238E27FC236}">
                <a16:creationId xmlns:a16="http://schemas.microsoft.com/office/drawing/2014/main" id="{952055D8-E4AC-4DA4-B709-559F458A382F}"/>
              </a:ext>
            </a:extLst>
          </p:cNvPr>
          <p:cNvSpPr>
            <a:spLocks noGrp="1"/>
          </p:cNvSpPr>
          <p:nvPr>
            <p:ph type="body" sz="quarter" idx="19" hasCustomPrompt="1"/>
          </p:nvPr>
        </p:nvSpPr>
        <p:spPr>
          <a:xfrm>
            <a:off x="6816079" y="4787610"/>
            <a:ext cx="4598045" cy="360313"/>
          </a:xfrm>
          <a:prstGeom prst="rect">
            <a:avLst/>
          </a:prstGeom>
        </p:spPr>
        <p:txBody>
          <a:bodyPr anchor="ctr">
            <a:noAutofit/>
          </a:bodyPr>
          <a:lstStyle>
            <a:lvl1pPr marL="0" indent="0">
              <a:buNone/>
              <a:defRPr sz="1400"/>
            </a:lvl1pPr>
          </a:lstStyle>
          <a:p>
            <a:pPr lvl="0"/>
            <a:r>
              <a:rPr lang="nl-NL" dirty="0" err="1"/>
              <a:t>Add</a:t>
            </a:r>
            <a:r>
              <a:rPr lang="nl-NL" dirty="0"/>
              <a:t> </a:t>
            </a:r>
            <a:r>
              <a:rPr lang="nl-NL" dirty="0" err="1"/>
              <a:t>text</a:t>
            </a:r>
            <a:endParaRPr lang="en-US" dirty="0"/>
          </a:p>
        </p:txBody>
      </p:sp>
      <p:sp>
        <p:nvSpPr>
          <p:cNvPr id="34" name="Tijdelijke aanduiding voor tekst 2">
            <a:extLst>
              <a:ext uri="{FF2B5EF4-FFF2-40B4-BE49-F238E27FC236}">
                <a16:creationId xmlns:a16="http://schemas.microsoft.com/office/drawing/2014/main" id="{5D48BCDF-874B-43FA-8B35-7CE1ED8DDD06}"/>
              </a:ext>
            </a:extLst>
          </p:cNvPr>
          <p:cNvSpPr>
            <a:spLocks noGrp="1"/>
          </p:cNvSpPr>
          <p:nvPr>
            <p:ph type="body" sz="quarter" idx="20" hasCustomPrompt="1"/>
          </p:nvPr>
        </p:nvSpPr>
        <p:spPr>
          <a:xfrm>
            <a:off x="6816079" y="5270777"/>
            <a:ext cx="4598045" cy="360313"/>
          </a:xfrm>
          <a:prstGeom prst="rect">
            <a:avLst/>
          </a:prstGeom>
        </p:spPr>
        <p:txBody>
          <a:bodyPr anchor="ctr">
            <a:noAutofit/>
          </a:bodyPr>
          <a:lstStyle>
            <a:lvl1pPr marL="0" indent="0">
              <a:buNone/>
              <a:defRPr sz="1400"/>
            </a:lvl1pPr>
          </a:lstStyle>
          <a:p>
            <a:pPr lvl="0"/>
            <a:r>
              <a:rPr lang="nl-NL" dirty="0" err="1"/>
              <a:t>Add</a:t>
            </a:r>
            <a:r>
              <a:rPr lang="nl-NL" dirty="0"/>
              <a:t> </a:t>
            </a:r>
            <a:r>
              <a:rPr lang="nl-NL" dirty="0" err="1"/>
              <a:t>text</a:t>
            </a:r>
            <a:endParaRPr lang="en-US" dirty="0"/>
          </a:p>
        </p:txBody>
      </p:sp>
      <p:sp>
        <p:nvSpPr>
          <p:cNvPr id="45" name="Tijdelijke aanduiding voor tekst 2">
            <a:extLst>
              <a:ext uri="{FF2B5EF4-FFF2-40B4-BE49-F238E27FC236}">
                <a16:creationId xmlns:a16="http://schemas.microsoft.com/office/drawing/2014/main" id="{5545F5DF-6A72-4148-8D90-1A89E820CCFF}"/>
              </a:ext>
            </a:extLst>
          </p:cNvPr>
          <p:cNvSpPr>
            <a:spLocks noGrp="1"/>
          </p:cNvSpPr>
          <p:nvPr>
            <p:ph type="body" sz="quarter" idx="21" hasCustomPrompt="1"/>
          </p:nvPr>
        </p:nvSpPr>
        <p:spPr>
          <a:xfrm>
            <a:off x="6816077" y="5753942"/>
            <a:ext cx="4598045" cy="360313"/>
          </a:xfrm>
          <a:prstGeom prst="rect">
            <a:avLst/>
          </a:prstGeom>
        </p:spPr>
        <p:txBody>
          <a:bodyPr anchor="ctr">
            <a:noAutofit/>
          </a:bodyPr>
          <a:lstStyle>
            <a:lvl1pPr marL="0" indent="0">
              <a:buNone/>
              <a:defRPr sz="1400"/>
            </a:lvl1pPr>
          </a:lstStyle>
          <a:p>
            <a:pPr lvl="0"/>
            <a:r>
              <a:rPr lang="nl-NL" dirty="0" err="1"/>
              <a:t>Add</a:t>
            </a:r>
            <a:r>
              <a:rPr lang="nl-NL" dirty="0"/>
              <a:t> </a:t>
            </a:r>
            <a:r>
              <a:rPr lang="nl-NL" dirty="0" err="1"/>
              <a:t>text</a:t>
            </a:r>
            <a:endParaRPr lang="en-US" dirty="0"/>
          </a:p>
        </p:txBody>
      </p:sp>
      <p:sp>
        <p:nvSpPr>
          <p:cNvPr id="31" name="Tijdelijke aanduiding voor tekst 2">
            <a:extLst>
              <a:ext uri="{FF2B5EF4-FFF2-40B4-BE49-F238E27FC236}">
                <a16:creationId xmlns:a16="http://schemas.microsoft.com/office/drawing/2014/main" id="{C7B740AA-66B0-4A8E-8434-827B32BED03C}"/>
              </a:ext>
            </a:extLst>
          </p:cNvPr>
          <p:cNvSpPr>
            <a:spLocks noGrp="1"/>
          </p:cNvSpPr>
          <p:nvPr>
            <p:ph type="body" sz="quarter" idx="22" hasCustomPrompt="1"/>
          </p:nvPr>
        </p:nvSpPr>
        <p:spPr>
          <a:xfrm>
            <a:off x="6240012" y="2353065"/>
            <a:ext cx="5174109" cy="360313"/>
          </a:xfrm>
          <a:prstGeom prst="rect">
            <a:avLst/>
          </a:prstGeom>
        </p:spPr>
        <p:txBody>
          <a:bodyPr>
            <a:noAutofit/>
          </a:bodyPr>
          <a:lstStyle>
            <a:lvl1pPr marL="0" indent="0">
              <a:buNone/>
              <a:defRPr sz="1600"/>
            </a:lvl1pPr>
          </a:lstStyle>
          <a:p>
            <a:pPr lvl="0"/>
            <a:r>
              <a:rPr lang="nl-NL" dirty="0" err="1"/>
              <a:t>Add</a:t>
            </a:r>
            <a:r>
              <a:rPr lang="nl-NL" dirty="0"/>
              <a:t> </a:t>
            </a:r>
            <a:r>
              <a:rPr lang="nl-NL" dirty="0" err="1"/>
              <a:t>text</a:t>
            </a:r>
            <a:endParaRPr lang="en-US" dirty="0"/>
          </a:p>
        </p:txBody>
      </p:sp>
      <p:sp>
        <p:nvSpPr>
          <p:cNvPr id="14" name="Text Placeholder 13">
            <a:extLst>
              <a:ext uri="{FF2B5EF4-FFF2-40B4-BE49-F238E27FC236}">
                <a16:creationId xmlns:a16="http://schemas.microsoft.com/office/drawing/2014/main" id="{DAEABA99-E1B7-4A23-8497-057F5AA8FAF6}"/>
              </a:ext>
            </a:extLst>
          </p:cNvPr>
          <p:cNvSpPr>
            <a:spLocks noGrp="1"/>
          </p:cNvSpPr>
          <p:nvPr>
            <p:ph type="body" sz="quarter" idx="24" hasCustomPrompt="1"/>
          </p:nvPr>
        </p:nvSpPr>
        <p:spPr>
          <a:xfrm>
            <a:off x="5736000" y="1849462"/>
            <a:ext cx="360000" cy="358775"/>
          </a:xfrm>
          <a:prstGeom prst="ellipse">
            <a:avLst/>
          </a:prstGeom>
          <a:solidFill>
            <a:schemeClr val="accent6"/>
          </a:solidFill>
        </p:spPr>
        <p:txBody>
          <a:bodyPr anchor="ctr"/>
          <a:lstStyle>
            <a:lvl1pPr marL="0" indent="0" algn="ctr">
              <a:buNone/>
              <a:defRPr sz="1600">
                <a:solidFill>
                  <a:schemeClr val="bg1"/>
                </a:solidFill>
              </a:defRPr>
            </a:lvl1pPr>
          </a:lstStyle>
          <a:p>
            <a:pPr lvl="0"/>
            <a:r>
              <a:rPr lang="en-US" sz="1600" dirty="0"/>
              <a:t>#</a:t>
            </a:r>
            <a:endParaRPr lang="en-BE" dirty="0"/>
          </a:p>
        </p:txBody>
      </p:sp>
      <p:sp>
        <p:nvSpPr>
          <p:cNvPr id="49" name="Text Placeholder 13">
            <a:extLst>
              <a:ext uri="{FF2B5EF4-FFF2-40B4-BE49-F238E27FC236}">
                <a16:creationId xmlns:a16="http://schemas.microsoft.com/office/drawing/2014/main" id="{85A37DBF-C1FB-4354-9446-36D25E2014F4}"/>
              </a:ext>
            </a:extLst>
          </p:cNvPr>
          <p:cNvSpPr>
            <a:spLocks noGrp="1"/>
          </p:cNvSpPr>
          <p:nvPr>
            <p:ph type="body" sz="quarter" idx="25" hasCustomPrompt="1"/>
          </p:nvPr>
        </p:nvSpPr>
        <p:spPr>
          <a:xfrm>
            <a:off x="5736000" y="2360243"/>
            <a:ext cx="360000" cy="358775"/>
          </a:xfrm>
          <a:prstGeom prst="ellipse">
            <a:avLst/>
          </a:prstGeom>
          <a:solidFill>
            <a:schemeClr val="accent6"/>
          </a:solidFill>
        </p:spPr>
        <p:txBody>
          <a:bodyPr anchor="ctr"/>
          <a:lstStyle>
            <a:lvl1pPr marL="0" indent="0" algn="ctr">
              <a:buNone/>
              <a:defRPr sz="1600">
                <a:solidFill>
                  <a:schemeClr val="bg1"/>
                </a:solidFill>
              </a:defRPr>
            </a:lvl1pPr>
          </a:lstStyle>
          <a:p>
            <a:pPr lvl="0"/>
            <a:r>
              <a:rPr lang="en-US" sz="1600" dirty="0"/>
              <a:t>#</a:t>
            </a:r>
            <a:endParaRPr lang="en-BE" dirty="0"/>
          </a:p>
        </p:txBody>
      </p:sp>
      <p:sp>
        <p:nvSpPr>
          <p:cNvPr id="53" name="Text Placeholder 13">
            <a:extLst>
              <a:ext uri="{FF2B5EF4-FFF2-40B4-BE49-F238E27FC236}">
                <a16:creationId xmlns:a16="http://schemas.microsoft.com/office/drawing/2014/main" id="{6C527F11-0A94-4B94-8191-B8C099657292}"/>
              </a:ext>
            </a:extLst>
          </p:cNvPr>
          <p:cNvSpPr>
            <a:spLocks noGrp="1"/>
          </p:cNvSpPr>
          <p:nvPr>
            <p:ph type="body" sz="quarter" idx="26" hasCustomPrompt="1"/>
          </p:nvPr>
        </p:nvSpPr>
        <p:spPr>
          <a:xfrm>
            <a:off x="5736000" y="2851334"/>
            <a:ext cx="360000" cy="358775"/>
          </a:xfrm>
          <a:prstGeom prst="ellipse">
            <a:avLst/>
          </a:prstGeom>
          <a:solidFill>
            <a:schemeClr val="accent6"/>
          </a:solidFill>
        </p:spPr>
        <p:txBody>
          <a:bodyPr anchor="ctr"/>
          <a:lstStyle>
            <a:lvl1pPr marL="0" indent="0" algn="ctr">
              <a:buNone/>
              <a:defRPr sz="1600">
                <a:solidFill>
                  <a:schemeClr val="bg1"/>
                </a:solidFill>
              </a:defRPr>
            </a:lvl1pPr>
          </a:lstStyle>
          <a:p>
            <a:pPr lvl="0"/>
            <a:r>
              <a:rPr lang="en-US" sz="1600" dirty="0"/>
              <a:t>#</a:t>
            </a:r>
            <a:endParaRPr lang="en-BE" dirty="0"/>
          </a:p>
        </p:txBody>
      </p:sp>
      <p:sp>
        <p:nvSpPr>
          <p:cNvPr id="54" name="Text Placeholder 13">
            <a:extLst>
              <a:ext uri="{FF2B5EF4-FFF2-40B4-BE49-F238E27FC236}">
                <a16:creationId xmlns:a16="http://schemas.microsoft.com/office/drawing/2014/main" id="{94AE4B92-85C3-473E-B188-6A6D125065FF}"/>
              </a:ext>
            </a:extLst>
          </p:cNvPr>
          <p:cNvSpPr>
            <a:spLocks noGrp="1"/>
          </p:cNvSpPr>
          <p:nvPr>
            <p:ph type="body" sz="quarter" idx="27" hasCustomPrompt="1"/>
          </p:nvPr>
        </p:nvSpPr>
        <p:spPr>
          <a:xfrm>
            <a:off x="6312024" y="3823309"/>
            <a:ext cx="360000" cy="358775"/>
          </a:xfrm>
          <a:prstGeom prst="ellipse">
            <a:avLst/>
          </a:prstGeom>
          <a:solidFill>
            <a:schemeClr val="accent5"/>
          </a:solidFill>
        </p:spPr>
        <p:txBody>
          <a:bodyPr anchor="ctr"/>
          <a:lstStyle>
            <a:lvl1pPr marL="0" indent="0" algn="ctr">
              <a:buNone/>
              <a:defRPr sz="1600">
                <a:solidFill>
                  <a:schemeClr val="bg1"/>
                </a:solidFill>
              </a:defRPr>
            </a:lvl1pPr>
          </a:lstStyle>
          <a:p>
            <a:pPr lvl="0"/>
            <a:r>
              <a:rPr lang="en-US" sz="1600" dirty="0"/>
              <a:t>#</a:t>
            </a:r>
            <a:endParaRPr lang="en-BE" dirty="0"/>
          </a:p>
        </p:txBody>
      </p:sp>
      <p:sp>
        <p:nvSpPr>
          <p:cNvPr id="55" name="Text Placeholder 13">
            <a:extLst>
              <a:ext uri="{FF2B5EF4-FFF2-40B4-BE49-F238E27FC236}">
                <a16:creationId xmlns:a16="http://schemas.microsoft.com/office/drawing/2014/main" id="{87F61E4D-C7A3-4D4D-B492-407D70802FB0}"/>
              </a:ext>
            </a:extLst>
          </p:cNvPr>
          <p:cNvSpPr>
            <a:spLocks noGrp="1"/>
          </p:cNvSpPr>
          <p:nvPr>
            <p:ph type="body" sz="quarter" idx="28" hasCustomPrompt="1"/>
          </p:nvPr>
        </p:nvSpPr>
        <p:spPr>
          <a:xfrm>
            <a:off x="6312024" y="3340458"/>
            <a:ext cx="360000" cy="358775"/>
          </a:xfrm>
          <a:prstGeom prst="ellipse">
            <a:avLst/>
          </a:prstGeom>
          <a:solidFill>
            <a:schemeClr val="accent5"/>
          </a:solidFill>
        </p:spPr>
        <p:txBody>
          <a:bodyPr anchor="ctr"/>
          <a:lstStyle>
            <a:lvl1pPr marL="0" indent="0" algn="ctr">
              <a:buNone/>
              <a:defRPr sz="1600">
                <a:solidFill>
                  <a:schemeClr val="bg1"/>
                </a:solidFill>
              </a:defRPr>
            </a:lvl1pPr>
          </a:lstStyle>
          <a:p>
            <a:pPr lvl="0"/>
            <a:r>
              <a:rPr lang="en-US" sz="1600" dirty="0"/>
              <a:t>#</a:t>
            </a:r>
            <a:endParaRPr lang="en-BE" dirty="0"/>
          </a:p>
        </p:txBody>
      </p:sp>
      <p:sp>
        <p:nvSpPr>
          <p:cNvPr id="56" name="Text Placeholder 13">
            <a:extLst>
              <a:ext uri="{FF2B5EF4-FFF2-40B4-BE49-F238E27FC236}">
                <a16:creationId xmlns:a16="http://schemas.microsoft.com/office/drawing/2014/main" id="{95F8E548-2ECF-49F5-A235-261910E07CA3}"/>
              </a:ext>
            </a:extLst>
          </p:cNvPr>
          <p:cNvSpPr>
            <a:spLocks noGrp="1"/>
          </p:cNvSpPr>
          <p:nvPr>
            <p:ph type="body" sz="quarter" idx="29" hasCustomPrompt="1"/>
          </p:nvPr>
        </p:nvSpPr>
        <p:spPr>
          <a:xfrm>
            <a:off x="6312024" y="4306160"/>
            <a:ext cx="360000" cy="358775"/>
          </a:xfrm>
          <a:prstGeom prst="ellipse">
            <a:avLst/>
          </a:prstGeom>
          <a:solidFill>
            <a:schemeClr val="accent5"/>
          </a:solidFill>
        </p:spPr>
        <p:txBody>
          <a:bodyPr anchor="ctr"/>
          <a:lstStyle>
            <a:lvl1pPr marL="0" indent="0" algn="ctr">
              <a:buNone/>
              <a:defRPr sz="1600">
                <a:solidFill>
                  <a:schemeClr val="bg1"/>
                </a:solidFill>
              </a:defRPr>
            </a:lvl1pPr>
          </a:lstStyle>
          <a:p>
            <a:pPr lvl="0"/>
            <a:r>
              <a:rPr lang="en-US" sz="1600" dirty="0"/>
              <a:t>#</a:t>
            </a:r>
            <a:endParaRPr lang="en-BE" dirty="0"/>
          </a:p>
        </p:txBody>
      </p:sp>
      <p:sp>
        <p:nvSpPr>
          <p:cNvPr id="57" name="Text Placeholder 13">
            <a:extLst>
              <a:ext uri="{FF2B5EF4-FFF2-40B4-BE49-F238E27FC236}">
                <a16:creationId xmlns:a16="http://schemas.microsoft.com/office/drawing/2014/main" id="{C5966FA1-3A0D-4641-96EF-3613C49AC2E3}"/>
              </a:ext>
            </a:extLst>
          </p:cNvPr>
          <p:cNvSpPr>
            <a:spLocks noGrp="1"/>
          </p:cNvSpPr>
          <p:nvPr>
            <p:ph type="body" sz="quarter" idx="30" hasCustomPrompt="1"/>
          </p:nvPr>
        </p:nvSpPr>
        <p:spPr>
          <a:xfrm>
            <a:off x="6312024" y="4789011"/>
            <a:ext cx="360000" cy="358775"/>
          </a:xfrm>
          <a:prstGeom prst="ellipse">
            <a:avLst/>
          </a:prstGeom>
          <a:solidFill>
            <a:schemeClr val="accent5"/>
          </a:solidFill>
        </p:spPr>
        <p:txBody>
          <a:bodyPr anchor="ctr"/>
          <a:lstStyle>
            <a:lvl1pPr marL="0" indent="0" algn="ctr">
              <a:buNone/>
              <a:defRPr sz="1600">
                <a:solidFill>
                  <a:schemeClr val="bg1"/>
                </a:solidFill>
              </a:defRPr>
            </a:lvl1pPr>
          </a:lstStyle>
          <a:p>
            <a:pPr lvl="0"/>
            <a:r>
              <a:rPr lang="en-US" sz="1600" dirty="0"/>
              <a:t>#</a:t>
            </a:r>
            <a:endParaRPr lang="en-BE" dirty="0"/>
          </a:p>
        </p:txBody>
      </p:sp>
      <p:sp>
        <p:nvSpPr>
          <p:cNvPr id="58" name="Text Placeholder 13">
            <a:extLst>
              <a:ext uri="{FF2B5EF4-FFF2-40B4-BE49-F238E27FC236}">
                <a16:creationId xmlns:a16="http://schemas.microsoft.com/office/drawing/2014/main" id="{8ED075AE-7CB3-4F39-897C-E0CD8816ECE0}"/>
              </a:ext>
            </a:extLst>
          </p:cNvPr>
          <p:cNvSpPr>
            <a:spLocks noGrp="1"/>
          </p:cNvSpPr>
          <p:nvPr>
            <p:ph type="body" sz="quarter" idx="31" hasCustomPrompt="1"/>
          </p:nvPr>
        </p:nvSpPr>
        <p:spPr>
          <a:xfrm>
            <a:off x="6312024" y="5271862"/>
            <a:ext cx="360000" cy="358775"/>
          </a:xfrm>
          <a:prstGeom prst="ellipse">
            <a:avLst/>
          </a:prstGeom>
          <a:solidFill>
            <a:schemeClr val="accent5"/>
          </a:solidFill>
        </p:spPr>
        <p:txBody>
          <a:bodyPr anchor="ctr"/>
          <a:lstStyle>
            <a:lvl1pPr marL="0" indent="0" algn="ctr">
              <a:buNone/>
              <a:defRPr sz="1600">
                <a:solidFill>
                  <a:schemeClr val="bg1"/>
                </a:solidFill>
              </a:defRPr>
            </a:lvl1pPr>
          </a:lstStyle>
          <a:p>
            <a:pPr lvl="0"/>
            <a:r>
              <a:rPr lang="en-US" sz="1600" dirty="0"/>
              <a:t>#</a:t>
            </a:r>
            <a:endParaRPr lang="en-BE" dirty="0"/>
          </a:p>
        </p:txBody>
      </p:sp>
      <p:sp>
        <p:nvSpPr>
          <p:cNvPr id="59" name="Text Placeholder 13">
            <a:extLst>
              <a:ext uri="{FF2B5EF4-FFF2-40B4-BE49-F238E27FC236}">
                <a16:creationId xmlns:a16="http://schemas.microsoft.com/office/drawing/2014/main" id="{2C4A3520-A23F-4E5B-B060-61C41BE23C17}"/>
              </a:ext>
            </a:extLst>
          </p:cNvPr>
          <p:cNvSpPr>
            <a:spLocks noGrp="1"/>
          </p:cNvSpPr>
          <p:nvPr>
            <p:ph type="body" sz="quarter" idx="32" hasCustomPrompt="1"/>
          </p:nvPr>
        </p:nvSpPr>
        <p:spPr>
          <a:xfrm>
            <a:off x="6312024" y="5754711"/>
            <a:ext cx="360000" cy="358775"/>
          </a:xfrm>
          <a:prstGeom prst="ellipse">
            <a:avLst/>
          </a:prstGeom>
          <a:solidFill>
            <a:schemeClr val="accent5"/>
          </a:solidFill>
        </p:spPr>
        <p:txBody>
          <a:bodyPr anchor="ctr"/>
          <a:lstStyle>
            <a:lvl1pPr marL="0" indent="0" algn="ctr">
              <a:buNone/>
              <a:defRPr sz="1600">
                <a:solidFill>
                  <a:schemeClr val="bg1"/>
                </a:solidFill>
              </a:defRPr>
            </a:lvl1pPr>
          </a:lstStyle>
          <a:p>
            <a:pPr lvl="0"/>
            <a:r>
              <a:rPr lang="en-US" sz="1600" dirty="0"/>
              <a:t>#</a:t>
            </a:r>
            <a:endParaRPr lang="en-BE" dirty="0"/>
          </a:p>
        </p:txBody>
      </p:sp>
    </p:spTree>
    <p:extLst>
      <p:ext uri="{BB962C8B-B14F-4D97-AF65-F5344CB8AC3E}">
        <p14:creationId xmlns:p14="http://schemas.microsoft.com/office/powerpoint/2010/main" val="1211324706"/>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383-E213-4B45-8C6E-C6E2E24CD886}"/>
              </a:ext>
            </a:extLst>
          </p:cNvPr>
          <p:cNvSpPr>
            <a:spLocks noGrp="1"/>
          </p:cNvSpPr>
          <p:nvPr>
            <p:ph type="title"/>
          </p:nvPr>
        </p:nvSpPr>
        <p:spPr/>
        <p:txBody>
          <a:bodyPr/>
          <a:lstStyle>
            <a:lvl1pPr>
              <a:defRPr>
                <a:solidFill>
                  <a:srgbClr val="2F4D5D"/>
                </a:solidFill>
              </a:defRPr>
            </a:lvl1pPr>
          </a:lstStyle>
          <a:p>
            <a:r>
              <a:rPr lang="en-US" dirty="0"/>
              <a:t>Click to edit Master title style</a:t>
            </a:r>
            <a:endParaRPr lang="nl-BE" dirty="0"/>
          </a:p>
        </p:txBody>
      </p:sp>
      <p:sp>
        <p:nvSpPr>
          <p:cNvPr id="4" name="Text Placeholder 3">
            <a:extLst>
              <a:ext uri="{FF2B5EF4-FFF2-40B4-BE49-F238E27FC236}">
                <a16:creationId xmlns:a16="http://schemas.microsoft.com/office/drawing/2014/main" id="{53E8FF9D-1464-426B-846A-79B6D29A8E44}"/>
              </a:ext>
            </a:extLst>
          </p:cNvPr>
          <p:cNvSpPr>
            <a:spLocks noGrp="1"/>
          </p:cNvSpPr>
          <p:nvPr>
            <p:ph type="body" sz="quarter" idx="10" hasCustomPrompt="1"/>
          </p:nvPr>
        </p:nvSpPr>
        <p:spPr>
          <a:xfrm>
            <a:off x="5980113" y="5865813"/>
            <a:ext cx="3970337" cy="355600"/>
          </a:xfrm>
          <a:prstGeom prst="rect">
            <a:avLst/>
          </a:prstGeom>
        </p:spPr>
        <p:txBody>
          <a:bodyPr/>
          <a:lstStyle>
            <a:lvl1pPr>
              <a:defRPr sz="1800">
                <a:solidFill>
                  <a:srgbClr val="2F4D5D"/>
                </a:solidFill>
              </a:defRPr>
            </a:lvl1pPr>
          </a:lstStyle>
          <a:p>
            <a:pPr lvl="0"/>
            <a:r>
              <a:rPr lang="nl-BE" dirty="0" err="1"/>
              <a:t>Section</a:t>
            </a:r>
            <a:endParaRPr lang="nl-BE" dirty="0"/>
          </a:p>
        </p:txBody>
      </p:sp>
    </p:spTree>
    <p:extLst>
      <p:ext uri="{BB962C8B-B14F-4D97-AF65-F5344CB8AC3E}">
        <p14:creationId xmlns:p14="http://schemas.microsoft.com/office/powerpoint/2010/main" val="32811382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383-E213-4B45-8C6E-C6E2E24CD886}"/>
              </a:ext>
            </a:extLst>
          </p:cNvPr>
          <p:cNvSpPr>
            <a:spLocks noGrp="1"/>
          </p:cNvSpPr>
          <p:nvPr>
            <p:ph type="title"/>
          </p:nvPr>
        </p:nvSpPr>
        <p:spPr/>
        <p:txBody>
          <a:bodyPr/>
          <a:lstStyle>
            <a:lvl1pPr>
              <a:defRPr>
                <a:solidFill>
                  <a:srgbClr val="2F4D5D"/>
                </a:solidFill>
              </a:defRPr>
            </a:lvl1pPr>
          </a:lstStyle>
          <a:p>
            <a:r>
              <a:rPr lang="en-US" dirty="0"/>
              <a:t>Click to edit Master title style</a:t>
            </a:r>
            <a:endParaRPr lang="nl-BE" dirty="0"/>
          </a:p>
        </p:txBody>
      </p:sp>
      <p:sp>
        <p:nvSpPr>
          <p:cNvPr id="4" name="Text Placeholder 3">
            <a:extLst>
              <a:ext uri="{FF2B5EF4-FFF2-40B4-BE49-F238E27FC236}">
                <a16:creationId xmlns:a16="http://schemas.microsoft.com/office/drawing/2014/main" id="{53E8FF9D-1464-426B-846A-79B6D29A8E44}"/>
              </a:ext>
            </a:extLst>
          </p:cNvPr>
          <p:cNvSpPr>
            <a:spLocks noGrp="1"/>
          </p:cNvSpPr>
          <p:nvPr>
            <p:ph type="body" sz="quarter" idx="10" hasCustomPrompt="1"/>
          </p:nvPr>
        </p:nvSpPr>
        <p:spPr>
          <a:xfrm>
            <a:off x="5980113" y="5865813"/>
            <a:ext cx="3970337" cy="355600"/>
          </a:xfrm>
          <a:prstGeom prst="rect">
            <a:avLst/>
          </a:prstGeom>
        </p:spPr>
        <p:txBody>
          <a:bodyPr/>
          <a:lstStyle>
            <a:lvl1pPr>
              <a:defRPr sz="1800">
                <a:solidFill>
                  <a:srgbClr val="2F4D5D"/>
                </a:solidFill>
              </a:defRPr>
            </a:lvl1pPr>
          </a:lstStyle>
          <a:p>
            <a:pPr lvl="0"/>
            <a:r>
              <a:rPr lang="nl-BE" dirty="0" err="1"/>
              <a:t>Section</a:t>
            </a:r>
            <a:endParaRPr lang="nl-BE" dirty="0"/>
          </a:p>
        </p:txBody>
      </p:sp>
    </p:spTree>
    <p:extLst>
      <p:ext uri="{BB962C8B-B14F-4D97-AF65-F5344CB8AC3E}">
        <p14:creationId xmlns:p14="http://schemas.microsoft.com/office/powerpoint/2010/main" val="23555661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383-E213-4B45-8C6E-C6E2E24CD886}"/>
              </a:ext>
            </a:extLst>
          </p:cNvPr>
          <p:cNvSpPr>
            <a:spLocks noGrp="1"/>
          </p:cNvSpPr>
          <p:nvPr>
            <p:ph type="title"/>
          </p:nvPr>
        </p:nvSpPr>
        <p:spPr/>
        <p:txBody>
          <a:bodyPr/>
          <a:lstStyle>
            <a:lvl1pPr>
              <a:defRPr>
                <a:solidFill>
                  <a:srgbClr val="2F4D5D"/>
                </a:solidFill>
              </a:defRPr>
            </a:lvl1pPr>
          </a:lstStyle>
          <a:p>
            <a:r>
              <a:rPr lang="en-US" dirty="0"/>
              <a:t>Click to edit Master title style</a:t>
            </a:r>
            <a:endParaRPr lang="nl-BE" dirty="0"/>
          </a:p>
        </p:txBody>
      </p:sp>
      <p:sp>
        <p:nvSpPr>
          <p:cNvPr id="4" name="Text Placeholder 3">
            <a:extLst>
              <a:ext uri="{FF2B5EF4-FFF2-40B4-BE49-F238E27FC236}">
                <a16:creationId xmlns:a16="http://schemas.microsoft.com/office/drawing/2014/main" id="{53E8FF9D-1464-426B-846A-79B6D29A8E44}"/>
              </a:ext>
            </a:extLst>
          </p:cNvPr>
          <p:cNvSpPr>
            <a:spLocks noGrp="1"/>
          </p:cNvSpPr>
          <p:nvPr>
            <p:ph type="body" sz="quarter" idx="10" hasCustomPrompt="1"/>
          </p:nvPr>
        </p:nvSpPr>
        <p:spPr>
          <a:xfrm>
            <a:off x="5980113" y="5865813"/>
            <a:ext cx="3970337" cy="355600"/>
          </a:xfrm>
          <a:prstGeom prst="rect">
            <a:avLst/>
          </a:prstGeom>
        </p:spPr>
        <p:txBody>
          <a:bodyPr/>
          <a:lstStyle>
            <a:lvl1pPr>
              <a:defRPr sz="1800">
                <a:solidFill>
                  <a:srgbClr val="2F4D5D"/>
                </a:solidFill>
              </a:defRPr>
            </a:lvl1pPr>
          </a:lstStyle>
          <a:p>
            <a:pPr lvl="0"/>
            <a:r>
              <a:rPr lang="nl-BE" dirty="0" err="1"/>
              <a:t>Section</a:t>
            </a:r>
            <a:endParaRPr lang="nl-BE" dirty="0"/>
          </a:p>
        </p:txBody>
      </p:sp>
    </p:spTree>
    <p:extLst>
      <p:ext uri="{BB962C8B-B14F-4D97-AF65-F5344CB8AC3E}">
        <p14:creationId xmlns:p14="http://schemas.microsoft.com/office/powerpoint/2010/main" val="412875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3470B-9428-4933-8870-34DDD5580224}"/>
              </a:ext>
            </a:extLst>
          </p:cNvPr>
          <p:cNvSpPr>
            <a:spLocks noGrp="1"/>
          </p:cNvSpPr>
          <p:nvPr>
            <p:ph type="title"/>
          </p:nvPr>
        </p:nvSpPr>
        <p:spPr>
          <a:xfrm>
            <a:off x="574800" y="647016"/>
            <a:ext cx="11041200" cy="433205"/>
          </a:xfrm>
        </p:spPr>
        <p:txBody>
          <a:bodyPr>
            <a:noAutofit/>
          </a:bodyPr>
          <a:lstStyle>
            <a:lvl1pPr>
              <a:defRPr sz="2000"/>
            </a:lvl1pPr>
          </a:lstStyle>
          <a:p>
            <a:r>
              <a:rPr lang="en-US" dirty="0"/>
              <a:t>Click to edit Master title style</a:t>
            </a:r>
            <a:endParaRPr lang="nl-BE" dirty="0"/>
          </a:p>
        </p:txBody>
      </p:sp>
      <p:sp>
        <p:nvSpPr>
          <p:cNvPr id="3" name="Date Placeholder 2">
            <a:extLst>
              <a:ext uri="{FF2B5EF4-FFF2-40B4-BE49-F238E27FC236}">
                <a16:creationId xmlns:a16="http://schemas.microsoft.com/office/drawing/2014/main" id="{C1A01E6A-C963-4517-A12B-600E4A01CE52}"/>
              </a:ext>
            </a:extLst>
          </p:cNvPr>
          <p:cNvSpPr>
            <a:spLocks noGrp="1"/>
          </p:cNvSpPr>
          <p:nvPr>
            <p:ph type="dt" sz="half" idx="10"/>
          </p:nvPr>
        </p:nvSpPr>
        <p:spPr/>
        <p:txBody>
          <a:bodyPr/>
          <a:lstStyle/>
          <a:p>
            <a:fld id="{312FACE2-3550-4278-BF75-311773E0E6A5}" type="datetime1">
              <a:rPr lang="nl-BE" smtClean="0"/>
              <a:t>5/09/2025</a:t>
            </a:fld>
            <a:endParaRPr lang="nl-NL" dirty="0"/>
          </a:p>
        </p:txBody>
      </p:sp>
      <p:sp>
        <p:nvSpPr>
          <p:cNvPr id="5" name="Slide Number Placeholder 4">
            <a:extLst>
              <a:ext uri="{FF2B5EF4-FFF2-40B4-BE49-F238E27FC236}">
                <a16:creationId xmlns:a16="http://schemas.microsoft.com/office/drawing/2014/main" id="{3315E924-9A03-4840-82C6-3D38EC460A2B}"/>
              </a:ext>
            </a:extLst>
          </p:cNvPr>
          <p:cNvSpPr>
            <a:spLocks noGrp="1"/>
          </p:cNvSpPr>
          <p:nvPr>
            <p:ph type="sldNum" sz="quarter" idx="12"/>
          </p:nvPr>
        </p:nvSpPr>
        <p:spPr/>
        <p:txBody>
          <a:bodyPr/>
          <a:lstStyle/>
          <a:p>
            <a:fld id="{0A297500-7527-634B-90F4-69D0994C32B4}" type="slidenum">
              <a:rPr lang="nl-NL" smtClean="0"/>
              <a:pPr/>
              <a:t>‹#›</a:t>
            </a:fld>
            <a:endParaRPr lang="nl-NL" dirty="0"/>
          </a:p>
        </p:txBody>
      </p:sp>
      <p:cxnSp>
        <p:nvCxnSpPr>
          <p:cNvPr id="9" name="Straight Connector 8">
            <a:extLst>
              <a:ext uri="{FF2B5EF4-FFF2-40B4-BE49-F238E27FC236}">
                <a16:creationId xmlns:a16="http://schemas.microsoft.com/office/drawing/2014/main" id="{3AB52970-62B0-4E95-9C9A-13CD9E9D4AD2}"/>
              </a:ext>
            </a:extLst>
          </p:cNvPr>
          <p:cNvCxnSpPr>
            <a:cxnSpLocks/>
          </p:cNvCxnSpPr>
          <p:nvPr userDrawn="1"/>
        </p:nvCxnSpPr>
        <p:spPr>
          <a:xfrm>
            <a:off x="574800" y="1176292"/>
            <a:ext cx="1104093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 name="Text Placeholder 10">
            <a:extLst>
              <a:ext uri="{FF2B5EF4-FFF2-40B4-BE49-F238E27FC236}">
                <a16:creationId xmlns:a16="http://schemas.microsoft.com/office/drawing/2014/main" id="{0336A74D-EA19-4923-821C-48D47B5F1679}"/>
              </a:ext>
            </a:extLst>
          </p:cNvPr>
          <p:cNvSpPr>
            <a:spLocks noGrp="1"/>
          </p:cNvSpPr>
          <p:nvPr>
            <p:ph type="body" sz="quarter" idx="14"/>
          </p:nvPr>
        </p:nvSpPr>
        <p:spPr>
          <a:xfrm>
            <a:off x="8839201" y="240512"/>
            <a:ext cx="2778000" cy="370800"/>
          </a:xfrm>
        </p:spPr>
        <p:txBody>
          <a:bodyPr tIns="90000" bIns="90000">
            <a:noAutofit/>
          </a:bodyPr>
          <a:lstStyle>
            <a:lvl1pPr marL="342900" indent="-342900" algn="r">
              <a:buFont typeface="+mj-lt"/>
              <a:buAutoNum type="arabicPeriod"/>
              <a:defRPr sz="1800"/>
            </a:lvl1pPr>
          </a:lstStyle>
          <a:p>
            <a:pPr lvl="0"/>
            <a:endParaRPr lang="nl-BE" dirty="0"/>
          </a:p>
        </p:txBody>
      </p:sp>
      <p:sp>
        <p:nvSpPr>
          <p:cNvPr id="17" name="Tijdelijke aanduiding voor tekst 2">
            <a:extLst>
              <a:ext uri="{FF2B5EF4-FFF2-40B4-BE49-F238E27FC236}">
                <a16:creationId xmlns:a16="http://schemas.microsoft.com/office/drawing/2014/main" id="{85E5C469-00CB-43A1-90C1-627E13ADBF91}"/>
              </a:ext>
            </a:extLst>
          </p:cNvPr>
          <p:cNvSpPr>
            <a:spLocks noGrp="1"/>
          </p:cNvSpPr>
          <p:nvPr>
            <p:ph type="body" idx="1"/>
          </p:nvPr>
        </p:nvSpPr>
        <p:spPr>
          <a:xfrm>
            <a:off x="574800" y="1272364"/>
            <a:ext cx="5421575" cy="361121"/>
          </a:xfrm>
          <a:solidFill>
            <a:schemeClr val="tx1">
              <a:lumMod val="40000"/>
              <a:lumOff val="60000"/>
            </a:schemeClr>
          </a:solidFill>
          <a:ln>
            <a:solidFill>
              <a:schemeClr val="bg2">
                <a:lumMod val="75000"/>
              </a:schemeClr>
            </a:solidFill>
          </a:ln>
        </p:spPr>
        <p:txBody>
          <a:bodyPr anchor="b">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Tijdelijke aanduiding voor inhoud 3">
            <a:extLst>
              <a:ext uri="{FF2B5EF4-FFF2-40B4-BE49-F238E27FC236}">
                <a16:creationId xmlns:a16="http://schemas.microsoft.com/office/drawing/2014/main" id="{94B1E2F1-7383-489C-931B-520E86BE90DE}"/>
              </a:ext>
            </a:extLst>
          </p:cNvPr>
          <p:cNvSpPr>
            <a:spLocks noGrp="1"/>
          </p:cNvSpPr>
          <p:nvPr>
            <p:ph sz="half" idx="2"/>
          </p:nvPr>
        </p:nvSpPr>
        <p:spPr>
          <a:xfrm>
            <a:off x="576000" y="1729556"/>
            <a:ext cx="5421575" cy="4384373"/>
          </a:xfrm>
        </p:spPr>
        <p:txBody>
          <a:bodyPr>
            <a:normAutofit/>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9" name="Tijdelijke aanduiding voor tekst 4">
            <a:extLst>
              <a:ext uri="{FF2B5EF4-FFF2-40B4-BE49-F238E27FC236}">
                <a16:creationId xmlns:a16="http://schemas.microsoft.com/office/drawing/2014/main" id="{93E7E0C5-155A-4C6E-A9AC-A360EABC839D}"/>
              </a:ext>
            </a:extLst>
          </p:cNvPr>
          <p:cNvSpPr>
            <a:spLocks noGrp="1"/>
          </p:cNvSpPr>
          <p:nvPr>
            <p:ph type="body" sz="quarter" idx="3"/>
          </p:nvPr>
        </p:nvSpPr>
        <p:spPr>
          <a:xfrm>
            <a:off x="6170737" y="1272368"/>
            <a:ext cx="5445000" cy="361117"/>
          </a:xfrm>
          <a:solidFill>
            <a:schemeClr val="tx1">
              <a:lumMod val="40000"/>
              <a:lumOff val="60000"/>
            </a:schemeClr>
          </a:solidFill>
        </p:spPr>
        <p:txBody>
          <a:bodyPr anchor="b">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0" name="Tijdelijke aanduiding voor inhoud 5">
            <a:extLst>
              <a:ext uri="{FF2B5EF4-FFF2-40B4-BE49-F238E27FC236}">
                <a16:creationId xmlns:a16="http://schemas.microsoft.com/office/drawing/2014/main" id="{6BE866B7-9533-4E58-94DE-2A9CFB04DC2A}"/>
              </a:ext>
            </a:extLst>
          </p:cNvPr>
          <p:cNvSpPr>
            <a:spLocks noGrp="1"/>
          </p:cNvSpPr>
          <p:nvPr>
            <p:ph sz="quarter" idx="4"/>
          </p:nvPr>
        </p:nvSpPr>
        <p:spPr>
          <a:xfrm>
            <a:off x="6172200" y="1729556"/>
            <a:ext cx="5445000" cy="4384373"/>
          </a:xfrm>
        </p:spPr>
        <p:txBody>
          <a:bodyPr>
            <a:normAutofit/>
          </a:bodyPr>
          <a:lstStyle>
            <a:lvl1pPr>
              <a:defRPr sz="1400"/>
            </a:lvl1pPr>
            <a:lvl2pPr>
              <a:defRPr sz="1400"/>
            </a:lvl2pPr>
            <a:lvl3pPr>
              <a:defRPr sz="14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11" name="Tijdelijke aanduiding voor voettekst 4">
            <a:extLst>
              <a:ext uri="{FF2B5EF4-FFF2-40B4-BE49-F238E27FC236}">
                <a16:creationId xmlns:a16="http://schemas.microsoft.com/office/drawing/2014/main" id="{23B512FC-33F2-AF22-11D6-6D020E99CF5C}"/>
              </a:ext>
            </a:extLst>
          </p:cNvPr>
          <p:cNvSpPr>
            <a:spLocks noGrp="1"/>
          </p:cNvSpPr>
          <p:nvPr>
            <p:ph type="ftr" sz="quarter" idx="15"/>
          </p:nvPr>
        </p:nvSpPr>
        <p:spPr>
          <a:xfrm>
            <a:off x="8538072" y="6210000"/>
            <a:ext cx="2488728" cy="648000"/>
          </a:xfrm>
          <a:prstGeom prst="rect">
            <a:avLst/>
          </a:prstGeom>
        </p:spPr>
        <p:txBody>
          <a:bodyPr anchor="ctr"/>
          <a:lstStyle>
            <a:lvl1pPr>
              <a:defRPr sz="1000">
                <a:solidFill>
                  <a:schemeClr val="bg1"/>
                </a:solidFill>
              </a:defRPr>
            </a:lvl1pPr>
          </a:lstStyle>
          <a:p>
            <a:r>
              <a:rPr lang="nl-NL" dirty="0"/>
              <a:t> </a:t>
            </a:r>
            <a:r>
              <a:rPr lang="nl-NL" dirty="0" err="1"/>
              <a:t>Faculty</a:t>
            </a:r>
            <a:r>
              <a:rPr lang="nl-NL" dirty="0"/>
              <a:t> Engineering </a:t>
            </a:r>
            <a:r>
              <a:rPr lang="nl-NL" dirty="0" err="1"/>
              <a:t>Science</a:t>
            </a:r>
            <a:endParaRPr lang="nl-NL" dirty="0"/>
          </a:p>
        </p:txBody>
      </p:sp>
    </p:spTree>
    <p:extLst>
      <p:ext uri="{BB962C8B-B14F-4D97-AF65-F5344CB8AC3E}">
        <p14:creationId xmlns:p14="http://schemas.microsoft.com/office/powerpoint/2010/main" val="38993676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383-E213-4B45-8C6E-C6E2E24CD886}"/>
              </a:ext>
            </a:extLst>
          </p:cNvPr>
          <p:cNvSpPr>
            <a:spLocks noGrp="1"/>
          </p:cNvSpPr>
          <p:nvPr>
            <p:ph type="title"/>
          </p:nvPr>
        </p:nvSpPr>
        <p:spPr/>
        <p:txBody>
          <a:bodyPr/>
          <a:lstStyle>
            <a:lvl1pPr>
              <a:defRPr>
                <a:solidFill>
                  <a:srgbClr val="2F4D5D"/>
                </a:solidFill>
              </a:defRPr>
            </a:lvl1pPr>
          </a:lstStyle>
          <a:p>
            <a:r>
              <a:rPr lang="en-US" dirty="0"/>
              <a:t>Click to edit Master title style</a:t>
            </a:r>
            <a:endParaRPr lang="nl-BE" dirty="0"/>
          </a:p>
        </p:txBody>
      </p:sp>
      <p:sp>
        <p:nvSpPr>
          <p:cNvPr id="4" name="Text Placeholder 3">
            <a:extLst>
              <a:ext uri="{FF2B5EF4-FFF2-40B4-BE49-F238E27FC236}">
                <a16:creationId xmlns:a16="http://schemas.microsoft.com/office/drawing/2014/main" id="{53E8FF9D-1464-426B-846A-79B6D29A8E44}"/>
              </a:ext>
            </a:extLst>
          </p:cNvPr>
          <p:cNvSpPr>
            <a:spLocks noGrp="1"/>
          </p:cNvSpPr>
          <p:nvPr>
            <p:ph type="body" sz="quarter" idx="10" hasCustomPrompt="1"/>
          </p:nvPr>
        </p:nvSpPr>
        <p:spPr>
          <a:xfrm>
            <a:off x="5980113" y="5865813"/>
            <a:ext cx="3970337" cy="355600"/>
          </a:xfrm>
          <a:prstGeom prst="rect">
            <a:avLst/>
          </a:prstGeom>
        </p:spPr>
        <p:txBody>
          <a:bodyPr/>
          <a:lstStyle>
            <a:lvl1pPr>
              <a:defRPr sz="1800">
                <a:solidFill>
                  <a:srgbClr val="2F4D5D"/>
                </a:solidFill>
              </a:defRPr>
            </a:lvl1pPr>
          </a:lstStyle>
          <a:p>
            <a:pPr lvl="0"/>
            <a:r>
              <a:rPr lang="nl-BE" dirty="0" err="1"/>
              <a:t>Section</a:t>
            </a:r>
            <a:endParaRPr lang="nl-BE" dirty="0"/>
          </a:p>
        </p:txBody>
      </p:sp>
    </p:spTree>
    <p:extLst>
      <p:ext uri="{BB962C8B-B14F-4D97-AF65-F5344CB8AC3E}">
        <p14:creationId xmlns:p14="http://schemas.microsoft.com/office/powerpoint/2010/main" val="30972368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383-E213-4B45-8C6E-C6E2E24CD886}"/>
              </a:ext>
            </a:extLst>
          </p:cNvPr>
          <p:cNvSpPr>
            <a:spLocks noGrp="1"/>
          </p:cNvSpPr>
          <p:nvPr>
            <p:ph type="title"/>
          </p:nvPr>
        </p:nvSpPr>
        <p:spPr/>
        <p:txBody>
          <a:bodyPr/>
          <a:lstStyle>
            <a:lvl1pPr>
              <a:defRPr>
                <a:solidFill>
                  <a:srgbClr val="2F4D5D"/>
                </a:solidFill>
              </a:defRPr>
            </a:lvl1pPr>
          </a:lstStyle>
          <a:p>
            <a:r>
              <a:rPr lang="en-US" dirty="0"/>
              <a:t>Click to edit Master title style</a:t>
            </a:r>
            <a:endParaRPr lang="nl-BE" dirty="0"/>
          </a:p>
        </p:txBody>
      </p:sp>
      <p:sp>
        <p:nvSpPr>
          <p:cNvPr id="4" name="Text Placeholder 3">
            <a:extLst>
              <a:ext uri="{FF2B5EF4-FFF2-40B4-BE49-F238E27FC236}">
                <a16:creationId xmlns:a16="http://schemas.microsoft.com/office/drawing/2014/main" id="{53E8FF9D-1464-426B-846A-79B6D29A8E44}"/>
              </a:ext>
            </a:extLst>
          </p:cNvPr>
          <p:cNvSpPr>
            <a:spLocks noGrp="1"/>
          </p:cNvSpPr>
          <p:nvPr>
            <p:ph type="body" sz="quarter" idx="10" hasCustomPrompt="1"/>
          </p:nvPr>
        </p:nvSpPr>
        <p:spPr>
          <a:xfrm>
            <a:off x="5980113" y="5865813"/>
            <a:ext cx="3970337" cy="355600"/>
          </a:xfrm>
          <a:prstGeom prst="rect">
            <a:avLst/>
          </a:prstGeom>
        </p:spPr>
        <p:txBody>
          <a:bodyPr/>
          <a:lstStyle>
            <a:lvl1pPr>
              <a:defRPr sz="1800">
                <a:solidFill>
                  <a:srgbClr val="2F4D5D"/>
                </a:solidFill>
              </a:defRPr>
            </a:lvl1pPr>
          </a:lstStyle>
          <a:p>
            <a:pPr lvl="0"/>
            <a:r>
              <a:rPr lang="nl-BE" dirty="0" err="1"/>
              <a:t>Section</a:t>
            </a:r>
            <a:endParaRPr lang="nl-BE" dirty="0"/>
          </a:p>
        </p:txBody>
      </p:sp>
    </p:spTree>
    <p:extLst>
      <p:ext uri="{BB962C8B-B14F-4D97-AF65-F5344CB8AC3E}">
        <p14:creationId xmlns:p14="http://schemas.microsoft.com/office/powerpoint/2010/main" val="1690682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3470B-9428-4933-8870-34DDD5580224}"/>
              </a:ext>
            </a:extLst>
          </p:cNvPr>
          <p:cNvSpPr>
            <a:spLocks noGrp="1"/>
          </p:cNvSpPr>
          <p:nvPr>
            <p:ph type="title"/>
          </p:nvPr>
        </p:nvSpPr>
        <p:spPr>
          <a:xfrm>
            <a:off x="574800" y="647016"/>
            <a:ext cx="11041200" cy="433205"/>
          </a:xfrm>
        </p:spPr>
        <p:txBody>
          <a:bodyPr>
            <a:noAutofit/>
          </a:bodyPr>
          <a:lstStyle>
            <a:lvl1pPr>
              <a:defRPr sz="2800"/>
            </a:lvl1pPr>
          </a:lstStyle>
          <a:p>
            <a:r>
              <a:rPr lang="en-US" dirty="0"/>
              <a:t>Click to edit Master title style</a:t>
            </a:r>
            <a:endParaRPr lang="nl-BE" dirty="0"/>
          </a:p>
        </p:txBody>
      </p:sp>
      <p:sp>
        <p:nvSpPr>
          <p:cNvPr id="3" name="Date Placeholder 2">
            <a:extLst>
              <a:ext uri="{FF2B5EF4-FFF2-40B4-BE49-F238E27FC236}">
                <a16:creationId xmlns:a16="http://schemas.microsoft.com/office/drawing/2014/main" id="{C1A01E6A-C963-4517-A12B-600E4A01CE52}"/>
              </a:ext>
            </a:extLst>
          </p:cNvPr>
          <p:cNvSpPr>
            <a:spLocks noGrp="1"/>
          </p:cNvSpPr>
          <p:nvPr>
            <p:ph type="dt" sz="half" idx="10"/>
          </p:nvPr>
        </p:nvSpPr>
        <p:spPr/>
        <p:txBody>
          <a:bodyPr/>
          <a:lstStyle/>
          <a:p>
            <a:fld id="{312FACE2-3550-4278-BF75-311773E0E6A5}" type="datetime1">
              <a:rPr lang="nl-BE" smtClean="0"/>
              <a:t>5/09/2025</a:t>
            </a:fld>
            <a:endParaRPr lang="nl-NL" dirty="0"/>
          </a:p>
        </p:txBody>
      </p:sp>
      <p:sp>
        <p:nvSpPr>
          <p:cNvPr id="5" name="Slide Number Placeholder 4">
            <a:extLst>
              <a:ext uri="{FF2B5EF4-FFF2-40B4-BE49-F238E27FC236}">
                <a16:creationId xmlns:a16="http://schemas.microsoft.com/office/drawing/2014/main" id="{3315E924-9A03-4840-82C6-3D38EC460A2B}"/>
              </a:ext>
            </a:extLst>
          </p:cNvPr>
          <p:cNvSpPr>
            <a:spLocks noGrp="1"/>
          </p:cNvSpPr>
          <p:nvPr>
            <p:ph type="sldNum" sz="quarter" idx="12"/>
          </p:nvPr>
        </p:nvSpPr>
        <p:spPr/>
        <p:txBody>
          <a:bodyPr/>
          <a:lstStyle/>
          <a:p>
            <a:fld id="{0A297500-7527-634B-90F4-69D0994C32B4}" type="slidenum">
              <a:rPr lang="nl-NL" smtClean="0"/>
              <a:pPr/>
              <a:t>‹#›</a:t>
            </a:fld>
            <a:endParaRPr lang="nl-NL" dirty="0"/>
          </a:p>
        </p:txBody>
      </p:sp>
      <p:cxnSp>
        <p:nvCxnSpPr>
          <p:cNvPr id="9" name="Straight Connector 8">
            <a:extLst>
              <a:ext uri="{FF2B5EF4-FFF2-40B4-BE49-F238E27FC236}">
                <a16:creationId xmlns:a16="http://schemas.microsoft.com/office/drawing/2014/main" id="{3AB52970-62B0-4E95-9C9A-13CD9E9D4AD2}"/>
              </a:ext>
            </a:extLst>
          </p:cNvPr>
          <p:cNvCxnSpPr>
            <a:cxnSpLocks/>
          </p:cNvCxnSpPr>
          <p:nvPr userDrawn="1"/>
        </p:nvCxnSpPr>
        <p:spPr>
          <a:xfrm>
            <a:off x="574800" y="1176292"/>
            <a:ext cx="1104093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 name="Text Placeholder 10">
            <a:extLst>
              <a:ext uri="{FF2B5EF4-FFF2-40B4-BE49-F238E27FC236}">
                <a16:creationId xmlns:a16="http://schemas.microsoft.com/office/drawing/2014/main" id="{0336A74D-EA19-4923-821C-48D47B5F1679}"/>
              </a:ext>
            </a:extLst>
          </p:cNvPr>
          <p:cNvSpPr>
            <a:spLocks noGrp="1"/>
          </p:cNvSpPr>
          <p:nvPr>
            <p:ph type="body" sz="quarter" idx="14"/>
          </p:nvPr>
        </p:nvSpPr>
        <p:spPr>
          <a:xfrm>
            <a:off x="8839201" y="240512"/>
            <a:ext cx="2778000" cy="370800"/>
          </a:xfrm>
        </p:spPr>
        <p:txBody>
          <a:bodyPr tIns="90000" bIns="90000">
            <a:noAutofit/>
          </a:bodyPr>
          <a:lstStyle>
            <a:lvl1pPr marL="342900" indent="-342900" algn="r">
              <a:buFont typeface="+mj-lt"/>
              <a:buAutoNum type="arabicPeriod"/>
              <a:defRPr sz="1800"/>
            </a:lvl1pPr>
          </a:lstStyle>
          <a:p>
            <a:pPr lvl="0"/>
            <a:endParaRPr lang="nl-BE" dirty="0"/>
          </a:p>
        </p:txBody>
      </p:sp>
      <p:sp>
        <p:nvSpPr>
          <p:cNvPr id="17" name="Tijdelijke aanduiding voor tekst 2">
            <a:extLst>
              <a:ext uri="{FF2B5EF4-FFF2-40B4-BE49-F238E27FC236}">
                <a16:creationId xmlns:a16="http://schemas.microsoft.com/office/drawing/2014/main" id="{85E5C469-00CB-43A1-90C1-627E13ADBF91}"/>
              </a:ext>
            </a:extLst>
          </p:cNvPr>
          <p:cNvSpPr>
            <a:spLocks noGrp="1"/>
          </p:cNvSpPr>
          <p:nvPr>
            <p:ph type="body" idx="1"/>
          </p:nvPr>
        </p:nvSpPr>
        <p:spPr>
          <a:xfrm>
            <a:off x="574801" y="1272364"/>
            <a:ext cx="3423621" cy="361121"/>
          </a:xfrm>
          <a:solidFill>
            <a:schemeClr val="tx1">
              <a:lumMod val="40000"/>
              <a:lumOff val="60000"/>
            </a:schemeClr>
          </a:solidFill>
          <a:ln>
            <a:solidFill>
              <a:schemeClr val="bg2">
                <a:lumMod val="75000"/>
              </a:schemeClr>
            </a:solidFill>
          </a:ln>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Tijdelijke aanduiding voor inhoud 3">
            <a:extLst>
              <a:ext uri="{FF2B5EF4-FFF2-40B4-BE49-F238E27FC236}">
                <a16:creationId xmlns:a16="http://schemas.microsoft.com/office/drawing/2014/main" id="{94B1E2F1-7383-489C-931B-520E86BE90DE}"/>
              </a:ext>
            </a:extLst>
          </p:cNvPr>
          <p:cNvSpPr>
            <a:spLocks noGrp="1"/>
          </p:cNvSpPr>
          <p:nvPr>
            <p:ph sz="half" idx="2"/>
          </p:nvPr>
        </p:nvSpPr>
        <p:spPr>
          <a:xfrm>
            <a:off x="576001" y="1729556"/>
            <a:ext cx="3422421" cy="438437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15" name="Tijdelijke aanduiding voor tekst 2">
            <a:extLst>
              <a:ext uri="{FF2B5EF4-FFF2-40B4-BE49-F238E27FC236}">
                <a16:creationId xmlns:a16="http://schemas.microsoft.com/office/drawing/2014/main" id="{1A5FA382-C74C-4AF1-8E5B-5D54125A14E3}"/>
              </a:ext>
            </a:extLst>
          </p:cNvPr>
          <p:cNvSpPr>
            <a:spLocks noGrp="1"/>
          </p:cNvSpPr>
          <p:nvPr>
            <p:ph type="body" idx="15"/>
          </p:nvPr>
        </p:nvSpPr>
        <p:spPr>
          <a:xfrm>
            <a:off x="4385046" y="1272364"/>
            <a:ext cx="3423621" cy="361121"/>
          </a:xfrm>
          <a:solidFill>
            <a:schemeClr val="tx1">
              <a:lumMod val="40000"/>
              <a:lumOff val="60000"/>
            </a:schemeClr>
          </a:solidFill>
          <a:ln>
            <a:solidFill>
              <a:schemeClr val="bg2">
                <a:lumMod val="75000"/>
              </a:schemeClr>
            </a:solidFill>
          </a:ln>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Tijdelijke aanduiding voor inhoud 3">
            <a:extLst>
              <a:ext uri="{FF2B5EF4-FFF2-40B4-BE49-F238E27FC236}">
                <a16:creationId xmlns:a16="http://schemas.microsoft.com/office/drawing/2014/main" id="{544A5FEA-2CB1-489D-A750-5B36AE70E701}"/>
              </a:ext>
            </a:extLst>
          </p:cNvPr>
          <p:cNvSpPr>
            <a:spLocks noGrp="1"/>
          </p:cNvSpPr>
          <p:nvPr>
            <p:ph sz="half" idx="16"/>
          </p:nvPr>
        </p:nvSpPr>
        <p:spPr>
          <a:xfrm>
            <a:off x="4386246" y="1729556"/>
            <a:ext cx="3422421" cy="43843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22" name="Tijdelijke aanduiding voor tekst 2">
            <a:extLst>
              <a:ext uri="{FF2B5EF4-FFF2-40B4-BE49-F238E27FC236}">
                <a16:creationId xmlns:a16="http://schemas.microsoft.com/office/drawing/2014/main" id="{F7B550F3-2875-404F-8F85-D41867EB5BB9}"/>
              </a:ext>
            </a:extLst>
          </p:cNvPr>
          <p:cNvSpPr>
            <a:spLocks noGrp="1"/>
          </p:cNvSpPr>
          <p:nvPr>
            <p:ph type="body" idx="17"/>
          </p:nvPr>
        </p:nvSpPr>
        <p:spPr>
          <a:xfrm>
            <a:off x="8195292" y="1272364"/>
            <a:ext cx="3423621" cy="361121"/>
          </a:xfrm>
          <a:solidFill>
            <a:schemeClr val="tx1">
              <a:lumMod val="40000"/>
              <a:lumOff val="60000"/>
            </a:schemeClr>
          </a:solidFill>
          <a:ln>
            <a:solidFill>
              <a:schemeClr val="bg2">
                <a:lumMod val="75000"/>
              </a:schemeClr>
            </a:solidFill>
          </a:ln>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3" name="Tijdelijke aanduiding voor inhoud 3">
            <a:extLst>
              <a:ext uri="{FF2B5EF4-FFF2-40B4-BE49-F238E27FC236}">
                <a16:creationId xmlns:a16="http://schemas.microsoft.com/office/drawing/2014/main" id="{1A818FDB-B075-475C-9B58-013DE6089E70}"/>
              </a:ext>
            </a:extLst>
          </p:cNvPr>
          <p:cNvSpPr>
            <a:spLocks noGrp="1"/>
          </p:cNvSpPr>
          <p:nvPr>
            <p:ph sz="half" idx="18"/>
          </p:nvPr>
        </p:nvSpPr>
        <p:spPr>
          <a:xfrm>
            <a:off x="8196492" y="1729556"/>
            <a:ext cx="3422421" cy="43843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3" name="Tijdelijke aanduiding voor voettekst 4">
            <a:extLst>
              <a:ext uri="{FF2B5EF4-FFF2-40B4-BE49-F238E27FC236}">
                <a16:creationId xmlns:a16="http://schemas.microsoft.com/office/drawing/2014/main" id="{630F1EC9-F79F-D3C2-1573-D55BFC38CD5A}"/>
              </a:ext>
            </a:extLst>
          </p:cNvPr>
          <p:cNvSpPr>
            <a:spLocks noGrp="1"/>
          </p:cNvSpPr>
          <p:nvPr>
            <p:ph type="ftr" sz="quarter" idx="3"/>
          </p:nvPr>
        </p:nvSpPr>
        <p:spPr>
          <a:xfrm>
            <a:off x="8538072" y="6221017"/>
            <a:ext cx="2488728" cy="648000"/>
          </a:xfrm>
          <a:prstGeom prst="rect">
            <a:avLst/>
          </a:prstGeom>
        </p:spPr>
        <p:txBody>
          <a:bodyPr anchor="ctr"/>
          <a:lstStyle>
            <a:lvl1pPr>
              <a:defRPr sz="1000">
                <a:solidFill>
                  <a:schemeClr val="bg1"/>
                </a:solidFill>
              </a:defRPr>
            </a:lvl1pPr>
          </a:lstStyle>
          <a:p>
            <a:r>
              <a:rPr lang="nl-NL" dirty="0"/>
              <a:t> </a:t>
            </a:r>
            <a:r>
              <a:rPr lang="nl-NL" dirty="0" err="1"/>
              <a:t>Faculty</a:t>
            </a:r>
            <a:r>
              <a:rPr lang="nl-NL" dirty="0"/>
              <a:t> Engineering </a:t>
            </a:r>
            <a:r>
              <a:rPr lang="nl-NL" dirty="0" err="1"/>
              <a:t>Science</a:t>
            </a:r>
            <a:endParaRPr lang="nl-NL" dirty="0"/>
          </a:p>
        </p:txBody>
      </p:sp>
    </p:spTree>
    <p:extLst>
      <p:ext uri="{BB962C8B-B14F-4D97-AF65-F5344CB8AC3E}">
        <p14:creationId xmlns:p14="http://schemas.microsoft.com/office/powerpoint/2010/main" val="316032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3470B-9428-4933-8870-34DDD5580224}"/>
              </a:ext>
            </a:extLst>
          </p:cNvPr>
          <p:cNvSpPr>
            <a:spLocks noGrp="1"/>
          </p:cNvSpPr>
          <p:nvPr>
            <p:ph type="title"/>
          </p:nvPr>
        </p:nvSpPr>
        <p:spPr>
          <a:xfrm>
            <a:off x="574800" y="647016"/>
            <a:ext cx="11041200" cy="433205"/>
          </a:xfrm>
        </p:spPr>
        <p:txBody>
          <a:bodyPr>
            <a:noAutofit/>
          </a:bodyPr>
          <a:lstStyle>
            <a:lvl1pPr>
              <a:defRPr sz="2800"/>
            </a:lvl1pPr>
          </a:lstStyle>
          <a:p>
            <a:r>
              <a:rPr lang="en-US" dirty="0"/>
              <a:t>Click to edit Master title style</a:t>
            </a:r>
            <a:endParaRPr lang="nl-BE" dirty="0"/>
          </a:p>
        </p:txBody>
      </p:sp>
      <p:sp>
        <p:nvSpPr>
          <p:cNvPr id="3" name="Date Placeholder 2">
            <a:extLst>
              <a:ext uri="{FF2B5EF4-FFF2-40B4-BE49-F238E27FC236}">
                <a16:creationId xmlns:a16="http://schemas.microsoft.com/office/drawing/2014/main" id="{C1A01E6A-C963-4517-A12B-600E4A01CE52}"/>
              </a:ext>
            </a:extLst>
          </p:cNvPr>
          <p:cNvSpPr>
            <a:spLocks noGrp="1"/>
          </p:cNvSpPr>
          <p:nvPr>
            <p:ph type="dt" sz="half" idx="10"/>
          </p:nvPr>
        </p:nvSpPr>
        <p:spPr/>
        <p:txBody>
          <a:bodyPr/>
          <a:lstStyle/>
          <a:p>
            <a:fld id="{312FACE2-3550-4278-BF75-311773E0E6A5}" type="datetime1">
              <a:rPr lang="nl-BE" smtClean="0"/>
              <a:t>5/09/2025</a:t>
            </a:fld>
            <a:endParaRPr lang="nl-NL" dirty="0"/>
          </a:p>
        </p:txBody>
      </p:sp>
      <p:sp>
        <p:nvSpPr>
          <p:cNvPr id="5" name="Slide Number Placeholder 4">
            <a:extLst>
              <a:ext uri="{FF2B5EF4-FFF2-40B4-BE49-F238E27FC236}">
                <a16:creationId xmlns:a16="http://schemas.microsoft.com/office/drawing/2014/main" id="{3315E924-9A03-4840-82C6-3D38EC460A2B}"/>
              </a:ext>
            </a:extLst>
          </p:cNvPr>
          <p:cNvSpPr>
            <a:spLocks noGrp="1"/>
          </p:cNvSpPr>
          <p:nvPr>
            <p:ph type="sldNum" sz="quarter" idx="12"/>
          </p:nvPr>
        </p:nvSpPr>
        <p:spPr/>
        <p:txBody>
          <a:bodyPr/>
          <a:lstStyle/>
          <a:p>
            <a:fld id="{0A297500-7527-634B-90F4-69D0994C32B4}" type="slidenum">
              <a:rPr lang="nl-NL" smtClean="0"/>
              <a:pPr/>
              <a:t>‹#›</a:t>
            </a:fld>
            <a:endParaRPr lang="nl-NL" dirty="0"/>
          </a:p>
        </p:txBody>
      </p:sp>
      <p:cxnSp>
        <p:nvCxnSpPr>
          <p:cNvPr id="9" name="Straight Connector 8">
            <a:extLst>
              <a:ext uri="{FF2B5EF4-FFF2-40B4-BE49-F238E27FC236}">
                <a16:creationId xmlns:a16="http://schemas.microsoft.com/office/drawing/2014/main" id="{3AB52970-62B0-4E95-9C9A-13CD9E9D4AD2}"/>
              </a:ext>
            </a:extLst>
          </p:cNvPr>
          <p:cNvCxnSpPr>
            <a:cxnSpLocks/>
          </p:cNvCxnSpPr>
          <p:nvPr userDrawn="1"/>
        </p:nvCxnSpPr>
        <p:spPr>
          <a:xfrm>
            <a:off x="574800" y="1176292"/>
            <a:ext cx="1104093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 name="Text Placeholder 10">
            <a:extLst>
              <a:ext uri="{FF2B5EF4-FFF2-40B4-BE49-F238E27FC236}">
                <a16:creationId xmlns:a16="http://schemas.microsoft.com/office/drawing/2014/main" id="{0336A74D-EA19-4923-821C-48D47B5F1679}"/>
              </a:ext>
            </a:extLst>
          </p:cNvPr>
          <p:cNvSpPr>
            <a:spLocks noGrp="1"/>
          </p:cNvSpPr>
          <p:nvPr>
            <p:ph type="body" sz="quarter" idx="14"/>
          </p:nvPr>
        </p:nvSpPr>
        <p:spPr>
          <a:xfrm>
            <a:off x="8839201" y="240512"/>
            <a:ext cx="2778000" cy="370800"/>
          </a:xfrm>
        </p:spPr>
        <p:txBody>
          <a:bodyPr tIns="90000" bIns="90000">
            <a:noAutofit/>
          </a:bodyPr>
          <a:lstStyle>
            <a:lvl1pPr marL="342900" indent="-342900" algn="r">
              <a:buFont typeface="+mj-lt"/>
              <a:buAutoNum type="arabicPeriod"/>
              <a:defRPr sz="1800"/>
            </a:lvl1pPr>
          </a:lstStyle>
          <a:p>
            <a:pPr lvl="0"/>
            <a:endParaRPr lang="nl-BE" dirty="0"/>
          </a:p>
        </p:txBody>
      </p:sp>
      <p:sp>
        <p:nvSpPr>
          <p:cNvPr id="18" name="Tijdelijke aanduiding voor inhoud 3">
            <a:extLst>
              <a:ext uri="{FF2B5EF4-FFF2-40B4-BE49-F238E27FC236}">
                <a16:creationId xmlns:a16="http://schemas.microsoft.com/office/drawing/2014/main" id="{94B1E2F1-7383-489C-931B-520E86BE90DE}"/>
              </a:ext>
            </a:extLst>
          </p:cNvPr>
          <p:cNvSpPr>
            <a:spLocks noGrp="1"/>
          </p:cNvSpPr>
          <p:nvPr>
            <p:ph sz="half" idx="2"/>
          </p:nvPr>
        </p:nvSpPr>
        <p:spPr>
          <a:xfrm>
            <a:off x="576001" y="1272364"/>
            <a:ext cx="3422421" cy="484156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21" name="Tijdelijke aanduiding voor inhoud 3">
            <a:extLst>
              <a:ext uri="{FF2B5EF4-FFF2-40B4-BE49-F238E27FC236}">
                <a16:creationId xmlns:a16="http://schemas.microsoft.com/office/drawing/2014/main" id="{544A5FEA-2CB1-489D-A750-5B36AE70E701}"/>
              </a:ext>
            </a:extLst>
          </p:cNvPr>
          <p:cNvSpPr>
            <a:spLocks noGrp="1"/>
          </p:cNvSpPr>
          <p:nvPr>
            <p:ph sz="half" idx="16"/>
          </p:nvPr>
        </p:nvSpPr>
        <p:spPr>
          <a:xfrm>
            <a:off x="4386246" y="1272364"/>
            <a:ext cx="3422421" cy="484156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23" name="Tijdelijke aanduiding voor inhoud 3">
            <a:extLst>
              <a:ext uri="{FF2B5EF4-FFF2-40B4-BE49-F238E27FC236}">
                <a16:creationId xmlns:a16="http://schemas.microsoft.com/office/drawing/2014/main" id="{1A818FDB-B075-475C-9B58-013DE6089E70}"/>
              </a:ext>
            </a:extLst>
          </p:cNvPr>
          <p:cNvSpPr>
            <a:spLocks noGrp="1"/>
          </p:cNvSpPr>
          <p:nvPr>
            <p:ph sz="half" idx="18"/>
          </p:nvPr>
        </p:nvSpPr>
        <p:spPr>
          <a:xfrm>
            <a:off x="8196492" y="1272364"/>
            <a:ext cx="3422421" cy="484156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0" name="Tijdelijke aanduiding voor voettekst 4">
            <a:extLst>
              <a:ext uri="{FF2B5EF4-FFF2-40B4-BE49-F238E27FC236}">
                <a16:creationId xmlns:a16="http://schemas.microsoft.com/office/drawing/2014/main" id="{0ED83663-58DC-FD9E-7095-A09936B9DCCA}"/>
              </a:ext>
            </a:extLst>
          </p:cNvPr>
          <p:cNvSpPr>
            <a:spLocks noGrp="1"/>
          </p:cNvSpPr>
          <p:nvPr>
            <p:ph type="ftr" sz="quarter" idx="3"/>
          </p:nvPr>
        </p:nvSpPr>
        <p:spPr>
          <a:xfrm>
            <a:off x="8538072" y="6210000"/>
            <a:ext cx="2488728" cy="648000"/>
          </a:xfrm>
          <a:prstGeom prst="rect">
            <a:avLst/>
          </a:prstGeom>
        </p:spPr>
        <p:txBody>
          <a:bodyPr anchor="ctr"/>
          <a:lstStyle>
            <a:lvl1pPr>
              <a:defRPr sz="1000">
                <a:solidFill>
                  <a:schemeClr val="bg1"/>
                </a:solidFill>
              </a:defRPr>
            </a:lvl1pPr>
          </a:lstStyle>
          <a:p>
            <a:r>
              <a:rPr lang="nl-NL" dirty="0"/>
              <a:t> </a:t>
            </a:r>
            <a:r>
              <a:rPr lang="nl-NL" dirty="0" err="1"/>
              <a:t>Faculty</a:t>
            </a:r>
            <a:r>
              <a:rPr lang="nl-NL" dirty="0"/>
              <a:t> Engineering </a:t>
            </a:r>
            <a:r>
              <a:rPr lang="nl-NL" dirty="0" err="1"/>
              <a:t>Science</a:t>
            </a:r>
            <a:endParaRPr lang="nl-NL" dirty="0"/>
          </a:p>
        </p:txBody>
      </p:sp>
    </p:spTree>
    <p:extLst>
      <p:ext uri="{BB962C8B-B14F-4D97-AF65-F5344CB8AC3E}">
        <p14:creationId xmlns:p14="http://schemas.microsoft.com/office/powerpoint/2010/main" val="2317553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1A01E6A-C963-4517-A12B-600E4A01CE52}"/>
              </a:ext>
            </a:extLst>
          </p:cNvPr>
          <p:cNvSpPr>
            <a:spLocks noGrp="1"/>
          </p:cNvSpPr>
          <p:nvPr>
            <p:ph type="dt" sz="half" idx="10"/>
          </p:nvPr>
        </p:nvSpPr>
        <p:spPr/>
        <p:txBody>
          <a:bodyPr/>
          <a:lstStyle/>
          <a:p>
            <a:fld id="{312FACE2-3550-4278-BF75-311773E0E6A5}" type="datetime1">
              <a:rPr lang="nl-BE" smtClean="0"/>
              <a:t>5/09/2025</a:t>
            </a:fld>
            <a:endParaRPr lang="nl-NL" dirty="0"/>
          </a:p>
        </p:txBody>
      </p:sp>
      <p:sp>
        <p:nvSpPr>
          <p:cNvPr id="5" name="Slide Number Placeholder 4">
            <a:extLst>
              <a:ext uri="{FF2B5EF4-FFF2-40B4-BE49-F238E27FC236}">
                <a16:creationId xmlns:a16="http://schemas.microsoft.com/office/drawing/2014/main" id="{3315E924-9A03-4840-82C6-3D38EC460A2B}"/>
              </a:ext>
            </a:extLst>
          </p:cNvPr>
          <p:cNvSpPr>
            <a:spLocks noGrp="1"/>
          </p:cNvSpPr>
          <p:nvPr>
            <p:ph type="sldNum" sz="quarter" idx="12"/>
          </p:nvPr>
        </p:nvSpPr>
        <p:spPr/>
        <p:txBody>
          <a:bodyPr/>
          <a:lstStyle/>
          <a:p>
            <a:fld id="{0A297500-7527-634B-90F4-69D0994C32B4}" type="slidenum">
              <a:rPr lang="nl-NL" smtClean="0"/>
              <a:pPr/>
              <a:t>‹#›</a:t>
            </a:fld>
            <a:endParaRPr lang="nl-NL" dirty="0"/>
          </a:p>
        </p:txBody>
      </p:sp>
      <p:sp>
        <p:nvSpPr>
          <p:cNvPr id="7" name="Text Placeholder 6">
            <a:extLst>
              <a:ext uri="{FF2B5EF4-FFF2-40B4-BE49-F238E27FC236}">
                <a16:creationId xmlns:a16="http://schemas.microsoft.com/office/drawing/2014/main" id="{568EFB57-B744-419B-A495-CFA503105633}"/>
              </a:ext>
            </a:extLst>
          </p:cNvPr>
          <p:cNvSpPr>
            <a:spLocks noGrp="1"/>
          </p:cNvSpPr>
          <p:nvPr>
            <p:ph type="body" sz="quarter" idx="13"/>
          </p:nvPr>
        </p:nvSpPr>
        <p:spPr>
          <a:xfrm>
            <a:off x="576263" y="1340532"/>
            <a:ext cx="11041062" cy="4634818"/>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16" name="Text Placeholder 10">
            <a:extLst>
              <a:ext uri="{FF2B5EF4-FFF2-40B4-BE49-F238E27FC236}">
                <a16:creationId xmlns:a16="http://schemas.microsoft.com/office/drawing/2014/main" id="{0336A74D-EA19-4923-821C-48D47B5F1679}"/>
              </a:ext>
            </a:extLst>
          </p:cNvPr>
          <p:cNvSpPr>
            <a:spLocks noGrp="1"/>
          </p:cNvSpPr>
          <p:nvPr>
            <p:ph type="body" sz="quarter" idx="14"/>
          </p:nvPr>
        </p:nvSpPr>
        <p:spPr>
          <a:xfrm>
            <a:off x="8839201" y="240512"/>
            <a:ext cx="2778000" cy="370800"/>
          </a:xfrm>
        </p:spPr>
        <p:txBody>
          <a:bodyPr tIns="90000" bIns="90000">
            <a:noAutofit/>
          </a:bodyPr>
          <a:lstStyle>
            <a:lvl1pPr marL="342900" indent="-342900" algn="r">
              <a:buFont typeface="+mj-lt"/>
              <a:buAutoNum type="arabicPeriod"/>
              <a:defRPr sz="1800"/>
            </a:lvl1pPr>
          </a:lstStyle>
          <a:p>
            <a:pPr lvl="0"/>
            <a:endParaRPr lang="nl-BE" dirty="0"/>
          </a:p>
        </p:txBody>
      </p:sp>
      <p:sp>
        <p:nvSpPr>
          <p:cNvPr id="10" name="Title 1">
            <a:extLst>
              <a:ext uri="{FF2B5EF4-FFF2-40B4-BE49-F238E27FC236}">
                <a16:creationId xmlns:a16="http://schemas.microsoft.com/office/drawing/2014/main" id="{B97CCB01-E8BA-40CC-88A7-15E878217543}"/>
              </a:ext>
            </a:extLst>
          </p:cNvPr>
          <p:cNvSpPr>
            <a:spLocks noGrp="1"/>
          </p:cNvSpPr>
          <p:nvPr>
            <p:ph type="title"/>
          </p:nvPr>
        </p:nvSpPr>
        <p:spPr>
          <a:xfrm>
            <a:off x="574800" y="647016"/>
            <a:ext cx="11041200" cy="433205"/>
          </a:xfrm>
        </p:spPr>
        <p:txBody>
          <a:bodyPr>
            <a:noAutofit/>
          </a:bodyPr>
          <a:lstStyle>
            <a:lvl1pPr>
              <a:defRPr sz="2000"/>
            </a:lvl1pPr>
          </a:lstStyle>
          <a:p>
            <a:r>
              <a:rPr lang="en-US" dirty="0"/>
              <a:t>Click to edit Master title style</a:t>
            </a:r>
            <a:endParaRPr lang="nl-BE" dirty="0"/>
          </a:p>
        </p:txBody>
      </p:sp>
      <p:cxnSp>
        <p:nvCxnSpPr>
          <p:cNvPr id="11" name="Straight Connector 10">
            <a:extLst>
              <a:ext uri="{FF2B5EF4-FFF2-40B4-BE49-F238E27FC236}">
                <a16:creationId xmlns:a16="http://schemas.microsoft.com/office/drawing/2014/main" id="{D124B057-2177-4D97-944B-C789709AA5BE}"/>
              </a:ext>
            </a:extLst>
          </p:cNvPr>
          <p:cNvCxnSpPr>
            <a:cxnSpLocks/>
          </p:cNvCxnSpPr>
          <p:nvPr userDrawn="1"/>
        </p:nvCxnSpPr>
        <p:spPr>
          <a:xfrm>
            <a:off x="574800" y="1176292"/>
            <a:ext cx="1104093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ijdelijke aanduiding voor voettekst 4">
            <a:extLst>
              <a:ext uri="{FF2B5EF4-FFF2-40B4-BE49-F238E27FC236}">
                <a16:creationId xmlns:a16="http://schemas.microsoft.com/office/drawing/2014/main" id="{86769BDE-9D47-C15D-2F8F-DDEC39520FE5}"/>
              </a:ext>
            </a:extLst>
          </p:cNvPr>
          <p:cNvSpPr>
            <a:spLocks noGrp="1"/>
          </p:cNvSpPr>
          <p:nvPr>
            <p:ph type="ftr" sz="quarter" idx="3"/>
          </p:nvPr>
        </p:nvSpPr>
        <p:spPr>
          <a:xfrm>
            <a:off x="8538072" y="6210000"/>
            <a:ext cx="2488728" cy="648000"/>
          </a:xfrm>
          <a:prstGeom prst="rect">
            <a:avLst/>
          </a:prstGeom>
        </p:spPr>
        <p:txBody>
          <a:bodyPr anchor="ctr"/>
          <a:lstStyle>
            <a:lvl1pPr>
              <a:defRPr sz="1000">
                <a:solidFill>
                  <a:schemeClr val="bg1"/>
                </a:solidFill>
              </a:defRPr>
            </a:lvl1pPr>
          </a:lstStyle>
          <a:p>
            <a:r>
              <a:rPr lang="nl-NL" dirty="0"/>
              <a:t> </a:t>
            </a:r>
            <a:r>
              <a:rPr lang="nl-NL" dirty="0" err="1"/>
              <a:t>Faculty</a:t>
            </a:r>
            <a:r>
              <a:rPr lang="nl-NL" dirty="0"/>
              <a:t> Engineering </a:t>
            </a:r>
            <a:r>
              <a:rPr lang="nl-NL" dirty="0" err="1"/>
              <a:t>Science</a:t>
            </a:r>
            <a:endParaRPr lang="nl-NL" dirty="0"/>
          </a:p>
        </p:txBody>
      </p:sp>
    </p:spTree>
    <p:extLst>
      <p:ext uri="{BB962C8B-B14F-4D97-AF65-F5344CB8AC3E}">
        <p14:creationId xmlns:p14="http://schemas.microsoft.com/office/powerpoint/2010/main" val="3316850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1A01E6A-C963-4517-A12B-600E4A01CE52}"/>
              </a:ext>
            </a:extLst>
          </p:cNvPr>
          <p:cNvSpPr>
            <a:spLocks noGrp="1"/>
          </p:cNvSpPr>
          <p:nvPr>
            <p:ph type="dt" sz="half" idx="10"/>
          </p:nvPr>
        </p:nvSpPr>
        <p:spPr/>
        <p:txBody>
          <a:bodyPr/>
          <a:lstStyle/>
          <a:p>
            <a:fld id="{312FACE2-3550-4278-BF75-311773E0E6A5}" type="datetime1">
              <a:rPr lang="nl-BE" smtClean="0"/>
              <a:t>5/09/2025</a:t>
            </a:fld>
            <a:endParaRPr lang="nl-NL" dirty="0"/>
          </a:p>
        </p:txBody>
      </p:sp>
      <p:sp>
        <p:nvSpPr>
          <p:cNvPr id="5" name="Slide Number Placeholder 4">
            <a:extLst>
              <a:ext uri="{FF2B5EF4-FFF2-40B4-BE49-F238E27FC236}">
                <a16:creationId xmlns:a16="http://schemas.microsoft.com/office/drawing/2014/main" id="{3315E924-9A03-4840-82C6-3D38EC460A2B}"/>
              </a:ext>
            </a:extLst>
          </p:cNvPr>
          <p:cNvSpPr>
            <a:spLocks noGrp="1"/>
          </p:cNvSpPr>
          <p:nvPr>
            <p:ph type="sldNum" sz="quarter" idx="12"/>
          </p:nvPr>
        </p:nvSpPr>
        <p:spPr/>
        <p:txBody>
          <a:bodyPr/>
          <a:lstStyle/>
          <a:p>
            <a:fld id="{0A297500-7527-634B-90F4-69D0994C32B4}" type="slidenum">
              <a:rPr lang="nl-NL" smtClean="0"/>
              <a:pPr/>
              <a:t>‹#›</a:t>
            </a:fld>
            <a:endParaRPr lang="nl-NL" dirty="0"/>
          </a:p>
        </p:txBody>
      </p:sp>
      <p:sp>
        <p:nvSpPr>
          <p:cNvPr id="16" name="Text Placeholder 10">
            <a:extLst>
              <a:ext uri="{FF2B5EF4-FFF2-40B4-BE49-F238E27FC236}">
                <a16:creationId xmlns:a16="http://schemas.microsoft.com/office/drawing/2014/main" id="{0336A74D-EA19-4923-821C-48D47B5F1679}"/>
              </a:ext>
            </a:extLst>
          </p:cNvPr>
          <p:cNvSpPr>
            <a:spLocks noGrp="1"/>
          </p:cNvSpPr>
          <p:nvPr>
            <p:ph type="body" sz="quarter" idx="14"/>
          </p:nvPr>
        </p:nvSpPr>
        <p:spPr>
          <a:xfrm>
            <a:off x="8839201" y="240512"/>
            <a:ext cx="2778000" cy="370800"/>
          </a:xfrm>
        </p:spPr>
        <p:txBody>
          <a:bodyPr tIns="90000" bIns="90000">
            <a:noAutofit/>
          </a:bodyPr>
          <a:lstStyle>
            <a:lvl1pPr marL="342900" indent="-342900" algn="r">
              <a:buFont typeface="+mj-lt"/>
              <a:buAutoNum type="arabicPeriod"/>
              <a:defRPr sz="1800"/>
            </a:lvl1pPr>
          </a:lstStyle>
          <a:p>
            <a:pPr lvl="0"/>
            <a:endParaRPr lang="nl-BE" dirty="0"/>
          </a:p>
        </p:txBody>
      </p:sp>
      <p:sp>
        <p:nvSpPr>
          <p:cNvPr id="10" name="Title 1">
            <a:extLst>
              <a:ext uri="{FF2B5EF4-FFF2-40B4-BE49-F238E27FC236}">
                <a16:creationId xmlns:a16="http://schemas.microsoft.com/office/drawing/2014/main" id="{B97CCB01-E8BA-40CC-88A7-15E878217543}"/>
              </a:ext>
            </a:extLst>
          </p:cNvPr>
          <p:cNvSpPr>
            <a:spLocks noGrp="1"/>
          </p:cNvSpPr>
          <p:nvPr>
            <p:ph type="title"/>
          </p:nvPr>
        </p:nvSpPr>
        <p:spPr>
          <a:xfrm>
            <a:off x="574800" y="647016"/>
            <a:ext cx="11041200" cy="433205"/>
          </a:xfrm>
        </p:spPr>
        <p:txBody>
          <a:bodyPr>
            <a:noAutofit/>
          </a:bodyPr>
          <a:lstStyle>
            <a:lvl1pPr>
              <a:defRPr sz="2000"/>
            </a:lvl1pPr>
          </a:lstStyle>
          <a:p>
            <a:r>
              <a:rPr lang="en-US" dirty="0"/>
              <a:t>Click to edit Master title style</a:t>
            </a:r>
            <a:endParaRPr lang="nl-BE" dirty="0"/>
          </a:p>
        </p:txBody>
      </p:sp>
      <p:cxnSp>
        <p:nvCxnSpPr>
          <p:cNvPr id="11" name="Straight Connector 10">
            <a:extLst>
              <a:ext uri="{FF2B5EF4-FFF2-40B4-BE49-F238E27FC236}">
                <a16:creationId xmlns:a16="http://schemas.microsoft.com/office/drawing/2014/main" id="{D124B057-2177-4D97-944B-C789709AA5BE}"/>
              </a:ext>
            </a:extLst>
          </p:cNvPr>
          <p:cNvCxnSpPr>
            <a:cxnSpLocks/>
          </p:cNvCxnSpPr>
          <p:nvPr userDrawn="1"/>
        </p:nvCxnSpPr>
        <p:spPr>
          <a:xfrm>
            <a:off x="574800" y="1176292"/>
            <a:ext cx="11040937"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E977D2C9-4E29-4D44-66AF-88FD9DDCAA7F}"/>
              </a:ext>
            </a:extLst>
          </p:cNvPr>
          <p:cNvGrpSpPr/>
          <p:nvPr userDrawn="1"/>
        </p:nvGrpSpPr>
        <p:grpSpPr>
          <a:xfrm>
            <a:off x="574799" y="1383501"/>
            <a:ext cx="3613381" cy="566485"/>
            <a:chOff x="1444976" y="3070578"/>
            <a:chExt cx="2889957" cy="914401"/>
          </a:xfrm>
        </p:grpSpPr>
        <p:sp>
          <p:nvSpPr>
            <p:cNvPr id="9" name="Pentagon 8">
              <a:extLst>
                <a:ext uri="{FF2B5EF4-FFF2-40B4-BE49-F238E27FC236}">
                  <a16:creationId xmlns:a16="http://schemas.microsoft.com/office/drawing/2014/main" id="{89D0CECA-EE6B-8CFB-B8E1-BF92A138296F}"/>
                </a:ext>
              </a:extLst>
            </p:cNvPr>
            <p:cNvSpPr/>
            <p:nvPr/>
          </p:nvSpPr>
          <p:spPr>
            <a:xfrm>
              <a:off x="1444978" y="3070578"/>
              <a:ext cx="2889955" cy="914400"/>
            </a:xfrm>
            <a:prstGeom prst="homePlate">
              <a:avLst>
                <a:gd name="adj" fmla="val 54938"/>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600" dirty="0">
                <a:solidFill>
                  <a:schemeClr val="bg2">
                    <a:lumMod val="10000"/>
                  </a:schemeClr>
                </a:solidFill>
              </a:endParaRPr>
            </a:p>
          </p:txBody>
        </p:sp>
        <p:sp>
          <p:nvSpPr>
            <p:cNvPr id="12" name="Triangle 11">
              <a:extLst>
                <a:ext uri="{FF2B5EF4-FFF2-40B4-BE49-F238E27FC236}">
                  <a16:creationId xmlns:a16="http://schemas.microsoft.com/office/drawing/2014/main" id="{67AEAB9C-2D57-118F-1968-1DAD4B452FBB}"/>
                </a:ext>
              </a:extLst>
            </p:cNvPr>
            <p:cNvSpPr/>
            <p:nvPr/>
          </p:nvSpPr>
          <p:spPr>
            <a:xfrm rot="5400000">
              <a:off x="1110144" y="3405410"/>
              <a:ext cx="914401" cy="24473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600">
                <a:solidFill>
                  <a:schemeClr val="bg2">
                    <a:lumMod val="10000"/>
                  </a:schemeClr>
                </a:solidFill>
              </a:endParaRPr>
            </a:p>
          </p:txBody>
        </p:sp>
      </p:grpSp>
      <p:grpSp>
        <p:nvGrpSpPr>
          <p:cNvPr id="13" name="Group 12">
            <a:extLst>
              <a:ext uri="{FF2B5EF4-FFF2-40B4-BE49-F238E27FC236}">
                <a16:creationId xmlns:a16="http://schemas.microsoft.com/office/drawing/2014/main" id="{69AAC356-51D9-8BBF-1DF6-C0F1285B686C}"/>
              </a:ext>
            </a:extLst>
          </p:cNvPr>
          <p:cNvGrpSpPr/>
          <p:nvPr userDrawn="1"/>
        </p:nvGrpSpPr>
        <p:grpSpPr>
          <a:xfrm>
            <a:off x="4287964" y="1383499"/>
            <a:ext cx="3614126" cy="566486"/>
            <a:chOff x="1444380" y="3070577"/>
            <a:chExt cx="2890553" cy="914403"/>
          </a:xfrm>
        </p:grpSpPr>
        <p:sp>
          <p:nvSpPr>
            <p:cNvPr id="14" name="Pentagon 13">
              <a:extLst>
                <a:ext uri="{FF2B5EF4-FFF2-40B4-BE49-F238E27FC236}">
                  <a16:creationId xmlns:a16="http://schemas.microsoft.com/office/drawing/2014/main" id="{4EE25DC9-5190-612E-146A-19C4BBE27592}"/>
                </a:ext>
              </a:extLst>
            </p:cNvPr>
            <p:cNvSpPr/>
            <p:nvPr/>
          </p:nvSpPr>
          <p:spPr>
            <a:xfrm>
              <a:off x="1444978" y="3070578"/>
              <a:ext cx="2889955" cy="914400"/>
            </a:xfrm>
            <a:prstGeom prst="homePlate">
              <a:avLst>
                <a:gd name="adj" fmla="val 54938"/>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600" dirty="0">
                <a:solidFill>
                  <a:schemeClr val="bg2">
                    <a:lumMod val="10000"/>
                  </a:schemeClr>
                </a:solidFill>
              </a:endParaRPr>
            </a:p>
          </p:txBody>
        </p:sp>
        <p:sp>
          <p:nvSpPr>
            <p:cNvPr id="15" name="Triangle 14">
              <a:extLst>
                <a:ext uri="{FF2B5EF4-FFF2-40B4-BE49-F238E27FC236}">
                  <a16:creationId xmlns:a16="http://schemas.microsoft.com/office/drawing/2014/main" id="{1BD6685C-59B1-CBD7-3A2B-68BC424C7B9D}"/>
                </a:ext>
              </a:extLst>
            </p:cNvPr>
            <p:cNvSpPr/>
            <p:nvPr/>
          </p:nvSpPr>
          <p:spPr>
            <a:xfrm rot="5400000">
              <a:off x="1109547" y="3405410"/>
              <a:ext cx="914403" cy="24473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600">
                <a:solidFill>
                  <a:schemeClr val="bg2">
                    <a:lumMod val="10000"/>
                  </a:schemeClr>
                </a:solidFill>
              </a:endParaRPr>
            </a:p>
          </p:txBody>
        </p:sp>
      </p:grpSp>
      <p:grpSp>
        <p:nvGrpSpPr>
          <p:cNvPr id="17" name="Group 16">
            <a:extLst>
              <a:ext uri="{FF2B5EF4-FFF2-40B4-BE49-F238E27FC236}">
                <a16:creationId xmlns:a16="http://schemas.microsoft.com/office/drawing/2014/main" id="{A277B57D-7EF8-8EF2-65CA-B27463747D68}"/>
              </a:ext>
            </a:extLst>
          </p:cNvPr>
          <p:cNvGrpSpPr/>
          <p:nvPr userDrawn="1"/>
        </p:nvGrpSpPr>
        <p:grpSpPr>
          <a:xfrm>
            <a:off x="8001537" y="1365146"/>
            <a:ext cx="3614463" cy="566486"/>
            <a:chOff x="1444110" y="3070575"/>
            <a:chExt cx="2890823" cy="914403"/>
          </a:xfrm>
        </p:grpSpPr>
        <p:sp>
          <p:nvSpPr>
            <p:cNvPr id="18" name="Pentagon 17">
              <a:extLst>
                <a:ext uri="{FF2B5EF4-FFF2-40B4-BE49-F238E27FC236}">
                  <a16:creationId xmlns:a16="http://schemas.microsoft.com/office/drawing/2014/main" id="{79F95F1C-36CE-C89A-8AF3-9D9598966E73}"/>
                </a:ext>
              </a:extLst>
            </p:cNvPr>
            <p:cNvSpPr/>
            <p:nvPr/>
          </p:nvSpPr>
          <p:spPr>
            <a:xfrm>
              <a:off x="1444978" y="3070578"/>
              <a:ext cx="2889955" cy="914400"/>
            </a:xfrm>
            <a:prstGeom prst="homePlate">
              <a:avLst>
                <a:gd name="adj" fmla="val 54938"/>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600" dirty="0">
                <a:solidFill>
                  <a:schemeClr val="bg2">
                    <a:lumMod val="10000"/>
                  </a:schemeClr>
                </a:solidFill>
              </a:endParaRPr>
            </a:p>
          </p:txBody>
        </p:sp>
        <p:sp>
          <p:nvSpPr>
            <p:cNvPr id="19" name="Triangle 18">
              <a:extLst>
                <a:ext uri="{FF2B5EF4-FFF2-40B4-BE49-F238E27FC236}">
                  <a16:creationId xmlns:a16="http://schemas.microsoft.com/office/drawing/2014/main" id="{3130B5D5-9967-AAB3-3ABB-E3AA48DEA006}"/>
                </a:ext>
              </a:extLst>
            </p:cNvPr>
            <p:cNvSpPr/>
            <p:nvPr/>
          </p:nvSpPr>
          <p:spPr>
            <a:xfrm rot="5400000">
              <a:off x="1109277" y="3405408"/>
              <a:ext cx="914403" cy="24473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600">
                <a:solidFill>
                  <a:schemeClr val="bg2">
                    <a:lumMod val="10000"/>
                  </a:schemeClr>
                </a:solidFill>
              </a:endParaRPr>
            </a:p>
          </p:txBody>
        </p:sp>
      </p:grpSp>
      <p:sp>
        <p:nvSpPr>
          <p:cNvPr id="4" name="Content Placeholder 3">
            <a:extLst>
              <a:ext uri="{FF2B5EF4-FFF2-40B4-BE49-F238E27FC236}">
                <a16:creationId xmlns:a16="http://schemas.microsoft.com/office/drawing/2014/main" id="{A6A225C5-EEFF-B907-439E-6BB5C2FC1241}"/>
              </a:ext>
            </a:extLst>
          </p:cNvPr>
          <p:cNvSpPr>
            <a:spLocks noGrp="1"/>
          </p:cNvSpPr>
          <p:nvPr>
            <p:ph sz="quarter" idx="15"/>
          </p:nvPr>
        </p:nvSpPr>
        <p:spPr>
          <a:xfrm>
            <a:off x="574800" y="2143783"/>
            <a:ext cx="3613378" cy="3959561"/>
          </a:xfrm>
        </p:spPr>
        <p:txBody>
          <a:bodyPr>
            <a:noAutofit/>
          </a:bodyPr>
          <a:lstStyle>
            <a:lvl1pPr>
              <a:defRPr sz="1400"/>
            </a:lvl1pPr>
            <a:lvl2pPr>
              <a:defRPr sz="1400"/>
            </a:lvl2pPr>
            <a:lvl3pPr>
              <a:defRPr sz="1400"/>
            </a:lvl3pPr>
            <a:lvl4pPr>
              <a:defRPr sz="1400"/>
            </a:lvl4pPr>
            <a:lvl5pPr>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BE" dirty="0"/>
          </a:p>
        </p:txBody>
      </p:sp>
      <p:sp>
        <p:nvSpPr>
          <p:cNvPr id="21" name="Content Placeholder 3">
            <a:extLst>
              <a:ext uri="{FF2B5EF4-FFF2-40B4-BE49-F238E27FC236}">
                <a16:creationId xmlns:a16="http://schemas.microsoft.com/office/drawing/2014/main" id="{A37A850B-5FB0-DAC0-4DA3-4BA4A075245F}"/>
              </a:ext>
            </a:extLst>
          </p:cNvPr>
          <p:cNvSpPr>
            <a:spLocks noGrp="1"/>
          </p:cNvSpPr>
          <p:nvPr>
            <p:ph sz="quarter" idx="16"/>
          </p:nvPr>
        </p:nvSpPr>
        <p:spPr>
          <a:xfrm>
            <a:off x="4288579" y="2143781"/>
            <a:ext cx="3613378" cy="3959561"/>
          </a:xfrm>
        </p:spPr>
        <p:txBody>
          <a:bodyPr>
            <a:noAutofit/>
          </a:bodyPr>
          <a:lstStyle>
            <a:lvl1pPr>
              <a:defRPr sz="1400"/>
            </a:lvl1pPr>
            <a:lvl2pPr>
              <a:defRPr sz="1400"/>
            </a:lvl2pPr>
            <a:lvl3pPr>
              <a:defRPr sz="1400"/>
            </a:lvl3pPr>
            <a:lvl4pPr>
              <a:defRPr sz="1400"/>
            </a:lvl4pPr>
            <a:lvl5pPr>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BE" dirty="0"/>
          </a:p>
        </p:txBody>
      </p:sp>
      <p:sp>
        <p:nvSpPr>
          <p:cNvPr id="22" name="Content Placeholder 3">
            <a:extLst>
              <a:ext uri="{FF2B5EF4-FFF2-40B4-BE49-F238E27FC236}">
                <a16:creationId xmlns:a16="http://schemas.microsoft.com/office/drawing/2014/main" id="{FE77C8F9-3C2B-5A02-202B-AA7EB3754F03}"/>
              </a:ext>
            </a:extLst>
          </p:cNvPr>
          <p:cNvSpPr>
            <a:spLocks noGrp="1"/>
          </p:cNvSpPr>
          <p:nvPr>
            <p:ph sz="quarter" idx="17"/>
          </p:nvPr>
        </p:nvSpPr>
        <p:spPr>
          <a:xfrm>
            <a:off x="8002622" y="2143782"/>
            <a:ext cx="3613378" cy="3959561"/>
          </a:xfrm>
        </p:spPr>
        <p:txBody>
          <a:bodyPr>
            <a:noAutofit/>
          </a:bodyPr>
          <a:lstStyle>
            <a:lvl1pPr>
              <a:defRPr sz="1400"/>
            </a:lvl1pPr>
            <a:lvl2pPr>
              <a:defRPr sz="1400"/>
            </a:lvl2pPr>
            <a:lvl3pPr>
              <a:defRPr sz="1400"/>
            </a:lvl3pPr>
            <a:lvl4pPr>
              <a:defRPr sz="1400"/>
            </a:lvl4pPr>
            <a:lvl5pPr>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BE" dirty="0"/>
          </a:p>
        </p:txBody>
      </p:sp>
      <p:sp>
        <p:nvSpPr>
          <p:cNvPr id="24" name="Text Placeholder 23">
            <a:extLst>
              <a:ext uri="{FF2B5EF4-FFF2-40B4-BE49-F238E27FC236}">
                <a16:creationId xmlns:a16="http://schemas.microsoft.com/office/drawing/2014/main" id="{BED042FB-343C-95B9-41BE-CABA3C59F19A}"/>
              </a:ext>
            </a:extLst>
          </p:cNvPr>
          <p:cNvSpPr>
            <a:spLocks noGrp="1"/>
          </p:cNvSpPr>
          <p:nvPr>
            <p:ph type="body" sz="quarter" idx="18"/>
          </p:nvPr>
        </p:nvSpPr>
        <p:spPr>
          <a:xfrm>
            <a:off x="880391" y="1386694"/>
            <a:ext cx="2997546" cy="563290"/>
          </a:xfrm>
        </p:spPr>
        <p:txBody>
          <a:bodyPr anchor="ctr">
            <a:noAutofit/>
          </a:bodyPr>
          <a:lstStyle>
            <a:lvl1pPr marL="0" indent="0" algn="ctr">
              <a:buNone/>
              <a:defRPr sz="1600"/>
            </a:lvl1pPr>
            <a:lvl2pPr>
              <a:defRPr sz="1600"/>
            </a:lvl2pPr>
            <a:lvl3pPr>
              <a:defRPr sz="1600"/>
            </a:lvl3pPr>
            <a:lvl4pPr>
              <a:defRPr sz="1600"/>
            </a:lvl4pPr>
            <a:lvl5pPr>
              <a:defRPr sz="1600"/>
            </a:lvl5pPr>
          </a:lstStyle>
          <a:p>
            <a:pPr lvl="0"/>
            <a:endParaRPr lang="en-BE" dirty="0"/>
          </a:p>
        </p:txBody>
      </p:sp>
      <p:sp>
        <p:nvSpPr>
          <p:cNvPr id="25" name="Text Placeholder 23">
            <a:extLst>
              <a:ext uri="{FF2B5EF4-FFF2-40B4-BE49-F238E27FC236}">
                <a16:creationId xmlns:a16="http://schemas.microsoft.com/office/drawing/2014/main" id="{8A22146A-2B00-5F6F-C335-4BFB2867D599}"/>
              </a:ext>
            </a:extLst>
          </p:cNvPr>
          <p:cNvSpPr>
            <a:spLocks noGrp="1"/>
          </p:cNvSpPr>
          <p:nvPr>
            <p:ph type="body" sz="quarter" idx="19"/>
          </p:nvPr>
        </p:nvSpPr>
        <p:spPr>
          <a:xfrm>
            <a:off x="4593964" y="1386694"/>
            <a:ext cx="2997546" cy="563290"/>
          </a:xfrm>
        </p:spPr>
        <p:txBody>
          <a:bodyPr anchor="ctr">
            <a:noAutofit/>
          </a:bodyPr>
          <a:lstStyle>
            <a:lvl1pPr marL="0" indent="0" algn="ctr">
              <a:buNone/>
              <a:defRPr sz="1600"/>
            </a:lvl1pPr>
            <a:lvl2pPr>
              <a:defRPr sz="1600"/>
            </a:lvl2pPr>
            <a:lvl3pPr>
              <a:defRPr sz="1600"/>
            </a:lvl3pPr>
            <a:lvl4pPr>
              <a:defRPr sz="1600"/>
            </a:lvl4pPr>
            <a:lvl5pPr>
              <a:defRPr sz="1600"/>
            </a:lvl5pPr>
          </a:lstStyle>
          <a:p>
            <a:pPr lvl="0"/>
            <a:endParaRPr lang="en-BE" dirty="0"/>
          </a:p>
        </p:txBody>
      </p:sp>
      <p:sp>
        <p:nvSpPr>
          <p:cNvPr id="26" name="Text Placeholder 23">
            <a:extLst>
              <a:ext uri="{FF2B5EF4-FFF2-40B4-BE49-F238E27FC236}">
                <a16:creationId xmlns:a16="http://schemas.microsoft.com/office/drawing/2014/main" id="{E03D97EB-35AE-48E0-5568-C923B39355B0}"/>
              </a:ext>
            </a:extLst>
          </p:cNvPr>
          <p:cNvSpPr>
            <a:spLocks noGrp="1"/>
          </p:cNvSpPr>
          <p:nvPr>
            <p:ph type="body" sz="quarter" idx="20"/>
          </p:nvPr>
        </p:nvSpPr>
        <p:spPr>
          <a:xfrm>
            <a:off x="8311371" y="1365146"/>
            <a:ext cx="2997546" cy="563290"/>
          </a:xfrm>
        </p:spPr>
        <p:txBody>
          <a:bodyPr anchor="ctr">
            <a:noAutofit/>
          </a:bodyPr>
          <a:lstStyle>
            <a:lvl1pPr marL="0" indent="0" algn="ctr">
              <a:buNone/>
              <a:defRPr sz="1600"/>
            </a:lvl1pPr>
            <a:lvl2pPr>
              <a:defRPr sz="1600"/>
            </a:lvl2pPr>
            <a:lvl3pPr>
              <a:defRPr sz="1600"/>
            </a:lvl3pPr>
            <a:lvl4pPr>
              <a:defRPr sz="1600"/>
            </a:lvl4pPr>
            <a:lvl5pPr>
              <a:defRPr sz="1600"/>
            </a:lvl5pPr>
          </a:lstStyle>
          <a:p>
            <a:pPr lvl="0"/>
            <a:endParaRPr lang="en-BE" dirty="0"/>
          </a:p>
        </p:txBody>
      </p:sp>
      <p:sp>
        <p:nvSpPr>
          <p:cNvPr id="23" name="Tijdelijke aanduiding voor voettekst 4">
            <a:extLst>
              <a:ext uri="{FF2B5EF4-FFF2-40B4-BE49-F238E27FC236}">
                <a16:creationId xmlns:a16="http://schemas.microsoft.com/office/drawing/2014/main" id="{CDC436DF-C307-776F-044B-6EE12367A111}"/>
              </a:ext>
            </a:extLst>
          </p:cNvPr>
          <p:cNvSpPr>
            <a:spLocks noGrp="1"/>
          </p:cNvSpPr>
          <p:nvPr>
            <p:ph type="ftr" sz="quarter" idx="3"/>
          </p:nvPr>
        </p:nvSpPr>
        <p:spPr>
          <a:xfrm>
            <a:off x="8538072" y="6210000"/>
            <a:ext cx="2488728" cy="648000"/>
          </a:xfrm>
          <a:prstGeom prst="rect">
            <a:avLst/>
          </a:prstGeom>
        </p:spPr>
        <p:txBody>
          <a:bodyPr anchor="ctr"/>
          <a:lstStyle>
            <a:lvl1pPr>
              <a:defRPr sz="1000">
                <a:solidFill>
                  <a:schemeClr val="bg1"/>
                </a:solidFill>
              </a:defRPr>
            </a:lvl1pPr>
          </a:lstStyle>
          <a:p>
            <a:r>
              <a:rPr lang="nl-NL" dirty="0"/>
              <a:t> </a:t>
            </a:r>
            <a:r>
              <a:rPr lang="nl-NL" dirty="0" err="1"/>
              <a:t>Faculty</a:t>
            </a:r>
            <a:r>
              <a:rPr lang="nl-NL" dirty="0"/>
              <a:t> Engineering </a:t>
            </a:r>
            <a:r>
              <a:rPr lang="nl-NL" dirty="0" err="1"/>
              <a:t>Science</a:t>
            </a:r>
            <a:endParaRPr lang="nl-NL" dirty="0"/>
          </a:p>
        </p:txBody>
      </p:sp>
    </p:spTree>
    <p:extLst>
      <p:ext uri="{BB962C8B-B14F-4D97-AF65-F5344CB8AC3E}">
        <p14:creationId xmlns:p14="http://schemas.microsoft.com/office/powerpoint/2010/main" val="2786375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8" name="Text Placeholder 6">
            <a:extLst>
              <a:ext uri="{FF2B5EF4-FFF2-40B4-BE49-F238E27FC236}">
                <a16:creationId xmlns:a16="http://schemas.microsoft.com/office/drawing/2014/main" id="{CF4E30E3-1D0D-44CC-8670-7E801A05EF88}"/>
              </a:ext>
            </a:extLst>
          </p:cNvPr>
          <p:cNvSpPr>
            <a:spLocks noGrp="1"/>
          </p:cNvSpPr>
          <p:nvPr>
            <p:ph type="body" sz="quarter" idx="16" hasCustomPrompt="1"/>
          </p:nvPr>
        </p:nvSpPr>
        <p:spPr>
          <a:xfrm>
            <a:off x="6267451" y="1340533"/>
            <a:ext cx="5349750" cy="369331"/>
          </a:xfrm>
        </p:spPr>
        <p:txBody>
          <a:bodyPr>
            <a:normAutofit/>
          </a:bodyPr>
          <a:lstStyle>
            <a:lvl1pPr marL="0" indent="0">
              <a:buNone/>
              <a:defRPr sz="1600"/>
            </a:lvl1pPr>
          </a:lstStyle>
          <a:p>
            <a:pPr lvl="0"/>
            <a:r>
              <a:rPr lang="en-US" dirty="0"/>
              <a:t>Subtitle 1</a:t>
            </a:r>
          </a:p>
        </p:txBody>
      </p:sp>
      <p:sp>
        <p:nvSpPr>
          <p:cNvPr id="3" name="Date Placeholder 2">
            <a:extLst>
              <a:ext uri="{FF2B5EF4-FFF2-40B4-BE49-F238E27FC236}">
                <a16:creationId xmlns:a16="http://schemas.microsoft.com/office/drawing/2014/main" id="{C1A01E6A-C963-4517-A12B-600E4A01CE52}"/>
              </a:ext>
            </a:extLst>
          </p:cNvPr>
          <p:cNvSpPr>
            <a:spLocks noGrp="1"/>
          </p:cNvSpPr>
          <p:nvPr>
            <p:ph type="dt" sz="half" idx="10"/>
          </p:nvPr>
        </p:nvSpPr>
        <p:spPr/>
        <p:txBody>
          <a:bodyPr/>
          <a:lstStyle/>
          <a:p>
            <a:fld id="{312FACE2-3550-4278-BF75-311773E0E6A5}" type="datetime1">
              <a:rPr lang="nl-BE" smtClean="0"/>
              <a:t>5/09/2025</a:t>
            </a:fld>
            <a:endParaRPr lang="nl-NL" dirty="0"/>
          </a:p>
        </p:txBody>
      </p:sp>
      <p:sp>
        <p:nvSpPr>
          <p:cNvPr id="5" name="Slide Number Placeholder 4">
            <a:extLst>
              <a:ext uri="{FF2B5EF4-FFF2-40B4-BE49-F238E27FC236}">
                <a16:creationId xmlns:a16="http://schemas.microsoft.com/office/drawing/2014/main" id="{3315E924-9A03-4840-82C6-3D38EC460A2B}"/>
              </a:ext>
            </a:extLst>
          </p:cNvPr>
          <p:cNvSpPr>
            <a:spLocks noGrp="1"/>
          </p:cNvSpPr>
          <p:nvPr>
            <p:ph type="sldNum" sz="quarter" idx="12"/>
          </p:nvPr>
        </p:nvSpPr>
        <p:spPr/>
        <p:txBody>
          <a:bodyPr/>
          <a:lstStyle/>
          <a:p>
            <a:fld id="{0A297500-7527-634B-90F4-69D0994C32B4}" type="slidenum">
              <a:rPr lang="nl-NL" smtClean="0"/>
              <a:pPr/>
              <a:t>‹#›</a:t>
            </a:fld>
            <a:endParaRPr lang="nl-NL" dirty="0"/>
          </a:p>
        </p:txBody>
      </p:sp>
      <p:sp>
        <p:nvSpPr>
          <p:cNvPr id="16" name="Text Placeholder 10">
            <a:extLst>
              <a:ext uri="{FF2B5EF4-FFF2-40B4-BE49-F238E27FC236}">
                <a16:creationId xmlns:a16="http://schemas.microsoft.com/office/drawing/2014/main" id="{0336A74D-EA19-4923-821C-48D47B5F1679}"/>
              </a:ext>
            </a:extLst>
          </p:cNvPr>
          <p:cNvSpPr>
            <a:spLocks noGrp="1"/>
          </p:cNvSpPr>
          <p:nvPr>
            <p:ph type="body" sz="quarter" idx="14"/>
          </p:nvPr>
        </p:nvSpPr>
        <p:spPr>
          <a:xfrm>
            <a:off x="8839201" y="240512"/>
            <a:ext cx="2778000" cy="370800"/>
          </a:xfrm>
        </p:spPr>
        <p:txBody>
          <a:bodyPr tIns="90000" bIns="90000">
            <a:noAutofit/>
          </a:bodyPr>
          <a:lstStyle>
            <a:lvl1pPr marL="342900" indent="-342900" algn="r">
              <a:buFont typeface="+mj-lt"/>
              <a:buAutoNum type="arabicPeriod"/>
              <a:defRPr sz="1800"/>
            </a:lvl1pPr>
          </a:lstStyle>
          <a:p>
            <a:pPr lvl="0"/>
            <a:endParaRPr lang="nl-BE" dirty="0"/>
          </a:p>
        </p:txBody>
      </p:sp>
      <p:sp>
        <p:nvSpPr>
          <p:cNvPr id="10" name="Title 1">
            <a:extLst>
              <a:ext uri="{FF2B5EF4-FFF2-40B4-BE49-F238E27FC236}">
                <a16:creationId xmlns:a16="http://schemas.microsoft.com/office/drawing/2014/main" id="{B97CCB01-E8BA-40CC-88A7-15E878217543}"/>
              </a:ext>
            </a:extLst>
          </p:cNvPr>
          <p:cNvSpPr>
            <a:spLocks noGrp="1"/>
          </p:cNvSpPr>
          <p:nvPr>
            <p:ph type="title"/>
          </p:nvPr>
        </p:nvSpPr>
        <p:spPr>
          <a:xfrm>
            <a:off x="574800" y="647016"/>
            <a:ext cx="11041200" cy="433205"/>
          </a:xfrm>
        </p:spPr>
        <p:txBody>
          <a:bodyPr>
            <a:noAutofit/>
          </a:bodyPr>
          <a:lstStyle>
            <a:lvl1pPr>
              <a:defRPr sz="2000"/>
            </a:lvl1pPr>
          </a:lstStyle>
          <a:p>
            <a:r>
              <a:rPr lang="en-US" dirty="0"/>
              <a:t>Click to edit Master title style</a:t>
            </a:r>
            <a:endParaRPr lang="nl-BE" dirty="0"/>
          </a:p>
        </p:txBody>
      </p:sp>
      <p:cxnSp>
        <p:nvCxnSpPr>
          <p:cNvPr id="11" name="Straight Connector 10">
            <a:extLst>
              <a:ext uri="{FF2B5EF4-FFF2-40B4-BE49-F238E27FC236}">
                <a16:creationId xmlns:a16="http://schemas.microsoft.com/office/drawing/2014/main" id="{D124B057-2177-4D97-944B-C789709AA5BE}"/>
              </a:ext>
            </a:extLst>
          </p:cNvPr>
          <p:cNvCxnSpPr>
            <a:cxnSpLocks/>
          </p:cNvCxnSpPr>
          <p:nvPr userDrawn="1"/>
        </p:nvCxnSpPr>
        <p:spPr>
          <a:xfrm>
            <a:off x="574800" y="1176292"/>
            <a:ext cx="1104093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Text Placeholder 6">
            <a:extLst>
              <a:ext uri="{FF2B5EF4-FFF2-40B4-BE49-F238E27FC236}">
                <a16:creationId xmlns:a16="http://schemas.microsoft.com/office/drawing/2014/main" id="{933B31F2-1B48-4A50-BFD4-1CDFBF534E0B}"/>
              </a:ext>
            </a:extLst>
          </p:cNvPr>
          <p:cNvSpPr>
            <a:spLocks noGrp="1"/>
          </p:cNvSpPr>
          <p:nvPr>
            <p:ph type="body" sz="quarter" idx="13" hasCustomPrompt="1"/>
          </p:nvPr>
        </p:nvSpPr>
        <p:spPr>
          <a:xfrm>
            <a:off x="574801" y="1340533"/>
            <a:ext cx="5349750" cy="369331"/>
          </a:xfrm>
        </p:spPr>
        <p:txBody>
          <a:bodyPr>
            <a:normAutofit/>
          </a:bodyPr>
          <a:lstStyle>
            <a:lvl1pPr marL="0" indent="0">
              <a:buNone/>
              <a:defRPr sz="1600"/>
            </a:lvl1pPr>
          </a:lstStyle>
          <a:p>
            <a:pPr lvl="0"/>
            <a:r>
              <a:rPr lang="en-US" dirty="0"/>
              <a:t>Subtitle 1</a:t>
            </a:r>
          </a:p>
        </p:txBody>
      </p:sp>
      <p:sp>
        <p:nvSpPr>
          <p:cNvPr id="13" name="Text Placeholder 6">
            <a:extLst>
              <a:ext uri="{FF2B5EF4-FFF2-40B4-BE49-F238E27FC236}">
                <a16:creationId xmlns:a16="http://schemas.microsoft.com/office/drawing/2014/main" id="{13FD5515-647D-4198-9E6F-091C012D2505}"/>
              </a:ext>
            </a:extLst>
          </p:cNvPr>
          <p:cNvSpPr>
            <a:spLocks noGrp="1"/>
          </p:cNvSpPr>
          <p:nvPr>
            <p:ph type="body" sz="quarter" idx="15" hasCustomPrompt="1"/>
          </p:nvPr>
        </p:nvSpPr>
        <p:spPr>
          <a:xfrm>
            <a:off x="574800" y="3765741"/>
            <a:ext cx="5349750" cy="369331"/>
          </a:xfrm>
        </p:spPr>
        <p:txBody>
          <a:bodyPr>
            <a:normAutofit/>
          </a:bodyPr>
          <a:lstStyle>
            <a:lvl1pPr marL="0" indent="0">
              <a:buNone/>
              <a:defRPr sz="1600"/>
            </a:lvl1pPr>
          </a:lstStyle>
          <a:p>
            <a:pPr lvl="0"/>
            <a:r>
              <a:rPr lang="en-US" dirty="0"/>
              <a:t>Subtitle 3</a:t>
            </a:r>
          </a:p>
        </p:txBody>
      </p:sp>
      <p:cxnSp>
        <p:nvCxnSpPr>
          <p:cNvPr id="9" name="Rechte verbindingslijn 8">
            <a:extLst>
              <a:ext uri="{FF2B5EF4-FFF2-40B4-BE49-F238E27FC236}">
                <a16:creationId xmlns:a16="http://schemas.microsoft.com/office/drawing/2014/main" id="{26A93326-CE89-402F-B01C-C19F23A72A9B}"/>
              </a:ext>
            </a:extLst>
          </p:cNvPr>
          <p:cNvCxnSpPr/>
          <p:nvPr userDrawn="1"/>
        </p:nvCxnSpPr>
        <p:spPr>
          <a:xfrm>
            <a:off x="574800" y="1709864"/>
            <a:ext cx="534975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1A201905-CE10-4856-8D3E-D91ADB1E4D8D}"/>
              </a:ext>
            </a:extLst>
          </p:cNvPr>
          <p:cNvCxnSpPr/>
          <p:nvPr userDrawn="1"/>
        </p:nvCxnSpPr>
        <p:spPr>
          <a:xfrm>
            <a:off x="574799" y="4155344"/>
            <a:ext cx="534975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81D3ADBE-3D5E-4420-85ED-C736482575AC}"/>
              </a:ext>
            </a:extLst>
          </p:cNvPr>
          <p:cNvCxnSpPr/>
          <p:nvPr userDrawn="1"/>
        </p:nvCxnSpPr>
        <p:spPr>
          <a:xfrm>
            <a:off x="6267450" y="1725253"/>
            <a:ext cx="534975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Tekstvak 21">
            <a:extLst>
              <a:ext uri="{FF2B5EF4-FFF2-40B4-BE49-F238E27FC236}">
                <a16:creationId xmlns:a16="http://schemas.microsoft.com/office/drawing/2014/main" id="{B647CD22-678B-4C74-8100-A847ACC963A2}"/>
              </a:ext>
            </a:extLst>
          </p:cNvPr>
          <p:cNvSpPr txBox="1"/>
          <p:nvPr userDrawn="1"/>
        </p:nvSpPr>
        <p:spPr>
          <a:xfrm>
            <a:off x="574799" y="4317030"/>
            <a:ext cx="5349750" cy="1735815"/>
          </a:xfrm>
          <a:prstGeom prst="rect">
            <a:avLst/>
          </a:prstGeom>
          <a:noFill/>
        </p:spPr>
        <p:txBody>
          <a:bodyPr wrap="square" rtlCol="0">
            <a:spAutoFit/>
          </a:bodyPr>
          <a:lstStyle/>
          <a:p>
            <a:endParaRPr lang="nl-BE" dirty="0"/>
          </a:p>
        </p:txBody>
      </p:sp>
      <p:sp>
        <p:nvSpPr>
          <p:cNvPr id="23" name="Tekstvak 22">
            <a:extLst>
              <a:ext uri="{FF2B5EF4-FFF2-40B4-BE49-F238E27FC236}">
                <a16:creationId xmlns:a16="http://schemas.microsoft.com/office/drawing/2014/main" id="{5CE2239F-15ED-4CF2-B9D3-2A5E8F1ABD8A}"/>
              </a:ext>
            </a:extLst>
          </p:cNvPr>
          <p:cNvSpPr txBox="1"/>
          <p:nvPr userDrawn="1"/>
        </p:nvSpPr>
        <p:spPr>
          <a:xfrm>
            <a:off x="576000" y="1868241"/>
            <a:ext cx="5349750" cy="1735815"/>
          </a:xfrm>
          <a:prstGeom prst="rect">
            <a:avLst/>
          </a:prstGeom>
          <a:noFill/>
        </p:spPr>
        <p:txBody>
          <a:bodyPr wrap="square" rtlCol="0">
            <a:spAutoFit/>
          </a:bodyPr>
          <a:lstStyle/>
          <a:p>
            <a:endParaRPr lang="nl-BE" dirty="0"/>
          </a:p>
        </p:txBody>
      </p:sp>
      <p:sp>
        <p:nvSpPr>
          <p:cNvPr id="24" name="Tekstvak 23">
            <a:extLst>
              <a:ext uri="{FF2B5EF4-FFF2-40B4-BE49-F238E27FC236}">
                <a16:creationId xmlns:a16="http://schemas.microsoft.com/office/drawing/2014/main" id="{C4EA38CC-F6CF-4A46-8B68-269D4637DB1F}"/>
              </a:ext>
            </a:extLst>
          </p:cNvPr>
          <p:cNvSpPr txBox="1"/>
          <p:nvPr userDrawn="1"/>
        </p:nvSpPr>
        <p:spPr>
          <a:xfrm>
            <a:off x="6265987" y="1868241"/>
            <a:ext cx="5349750" cy="1735815"/>
          </a:xfrm>
          <a:prstGeom prst="rect">
            <a:avLst/>
          </a:prstGeom>
          <a:noFill/>
        </p:spPr>
        <p:txBody>
          <a:bodyPr wrap="square" rtlCol="0">
            <a:spAutoFit/>
          </a:bodyPr>
          <a:lstStyle/>
          <a:p>
            <a:endParaRPr lang="nl-BE" dirty="0"/>
          </a:p>
        </p:txBody>
      </p:sp>
      <p:sp>
        <p:nvSpPr>
          <p:cNvPr id="4" name="Content Placeholder 3">
            <a:extLst>
              <a:ext uri="{FF2B5EF4-FFF2-40B4-BE49-F238E27FC236}">
                <a16:creationId xmlns:a16="http://schemas.microsoft.com/office/drawing/2014/main" id="{9B8C272C-DE3E-4A2F-8214-ADE8E5406FE4}"/>
              </a:ext>
            </a:extLst>
          </p:cNvPr>
          <p:cNvSpPr>
            <a:spLocks noGrp="1"/>
          </p:cNvSpPr>
          <p:nvPr>
            <p:ph sz="quarter" idx="17"/>
          </p:nvPr>
        </p:nvSpPr>
        <p:spPr>
          <a:xfrm>
            <a:off x="576263" y="1868488"/>
            <a:ext cx="5349875" cy="1752600"/>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7" name="Content Placeholder 6">
            <a:extLst>
              <a:ext uri="{FF2B5EF4-FFF2-40B4-BE49-F238E27FC236}">
                <a16:creationId xmlns:a16="http://schemas.microsoft.com/office/drawing/2014/main" id="{B669C370-DBDD-436A-B2F2-AF1A411C9BFB}"/>
              </a:ext>
            </a:extLst>
          </p:cNvPr>
          <p:cNvSpPr>
            <a:spLocks noGrp="1"/>
          </p:cNvSpPr>
          <p:nvPr>
            <p:ph sz="quarter" idx="18"/>
          </p:nvPr>
        </p:nvSpPr>
        <p:spPr>
          <a:xfrm>
            <a:off x="576263" y="4316413"/>
            <a:ext cx="5349875" cy="1749425"/>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14" name="Content Placeholder 13">
            <a:extLst>
              <a:ext uri="{FF2B5EF4-FFF2-40B4-BE49-F238E27FC236}">
                <a16:creationId xmlns:a16="http://schemas.microsoft.com/office/drawing/2014/main" id="{2AA288A1-9978-4F39-AB39-40748654393F}"/>
              </a:ext>
            </a:extLst>
          </p:cNvPr>
          <p:cNvSpPr>
            <a:spLocks noGrp="1"/>
          </p:cNvSpPr>
          <p:nvPr>
            <p:ph sz="quarter" idx="19"/>
          </p:nvPr>
        </p:nvSpPr>
        <p:spPr>
          <a:xfrm>
            <a:off x="6276015" y="1868488"/>
            <a:ext cx="5339722" cy="4197350"/>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BE" dirty="0"/>
          </a:p>
        </p:txBody>
      </p:sp>
      <p:sp>
        <p:nvSpPr>
          <p:cNvPr id="19" name="Tijdelijke aanduiding voor voettekst 4">
            <a:extLst>
              <a:ext uri="{FF2B5EF4-FFF2-40B4-BE49-F238E27FC236}">
                <a16:creationId xmlns:a16="http://schemas.microsoft.com/office/drawing/2014/main" id="{8B35E06A-977D-A00F-7DAA-06F6DC8CC685}"/>
              </a:ext>
            </a:extLst>
          </p:cNvPr>
          <p:cNvSpPr>
            <a:spLocks noGrp="1"/>
          </p:cNvSpPr>
          <p:nvPr>
            <p:ph type="ftr" sz="quarter" idx="3"/>
          </p:nvPr>
        </p:nvSpPr>
        <p:spPr>
          <a:xfrm>
            <a:off x="8538072" y="6210000"/>
            <a:ext cx="2488728" cy="648000"/>
          </a:xfrm>
          <a:prstGeom prst="rect">
            <a:avLst/>
          </a:prstGeom>
        </p:spPr>
        <p:txBody>
          <a:bodyPr anchor="ctr"/>
          <a:lstStyle>
            <a:lvl1pPr>
              <a:defRPr sz="1000">
                <a:solidFill>
                  <a:schemeClr val="bg1"/>
                </a:solidFill>
              </a:defRPr>
            </a:lvl1pPr>
          </a:lstStyle>
          <a:p>
            <a:r>
              <a:rPr lang="nl-NL" dirty="0"/>
              <a:t> </a:t>
            </a:r>
            <a:r>
              <a:rPr lang="nl-NL" dirty="0" err="1"/>
              <a:t>Faculty</a:t>
            </a:r>
            <a:r>
              <a:rPr lang="nl-NL" dirty="0"/>
              <a:t> Engineering </a:t>
            </a:r>
            <a:r>
              <a:rPr lang="nl-NL" dirty="0" err="1"/>
              <a:t>Science</a:t>
            </a:r>
            <a:endParaRPr lang="nl-NL" dirty="0"/>
          </a:p>
        </p:txBody>
      </p:sp>
    </p:spTree>
    <p:extLst>
      <p:ext uri="{BB962C8B-B14F-4D97-AF65-F5344CB8AC3E}">
        <p14:creationId xmlns:p14="http://schemas.microsoft.com/office/powerpoint/2010/main" val="2288717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3.xml"/><Relationship Id="rId1" Type="http://schemas.openxmlformats.org/officeDocument/2006/relationships/slideLayout" Target="../slideLayouts/slideLayout37.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4.xml"/><Relationship Id="rId1" Type="http://schemas.openxmlformats.org/officeDocument/2006/relationships/slideLayout" Target="../slideLayouts/slideLayout38.xml"/><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40.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userDrawn="1"/>
        </p:nvSpPr>
        <p:spPr>
          <a:xfrm>
            <a:off x="0" y="6210000"/>
            <a:ext cx="12192000" cy="64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dirty="0"/>
          </a:p>
        </p:txBody>
      </p:sp>
      <p:pic>
        <p:nvPicPr>
          <p:cNvPr id="8" name="Afbeelding 7"/>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1041200" y="6353999"/>
            <a:ext cx="1008305" cy="360000"/>
          </a:xfrm>
          <a:prstGeom prst="rect">
            <a:avLst/>
          </a:prstGeom>
        </p:spPr>
      </p:pic>
      <p:sp>
        <p:nvSpPr>
          <p:cNvPr id="2" name="Tijdelijke aanduiding voor titel 1"/>
          <p:cNvSpPr>
            <a:spLocks noGrp="1"/>
          </p:cNvSpPr>
          <p:nvPr>
            <p:ph type="title"/>
          </p:nvPr>
        </p:nvSpPr>
        <p:spPr>
          <a:xfrm>
            <a:off x="576000" y="783036"/>
            <a:ext cx="11041200" cy="929386"/>
          </a:xfrm>
          <a:prstGeom prst="rect">
            <a:avLst/>
          </a:prstGeom>
        </p:spPr>
        <p:txBody>
          <a:bodyPr vert="horz" lIns="0" tIns="0" rIns="0" bIns="0" rtlCol="0" anchor="ctr" anchorCtr="0">
            <a:normAutofit/>
          </a:bodyPr>
          <a:lstStyle/>
          <a:p>
            <a:r>
              <a:rPr lang="nl-NL" dirty="0"/>
              <a:t>Titelstijl van model bewerken</a:t>
            </a:r>
          </a:p>
        </p:txBody>
      </p:sp>
      <p:sp>
        <p:nvSpPr>
          <p:cNvPr id="3" name="Tijdelijke aanduiding voor tekst 2"/>
          <p:cNvSpPr>
            <a:spLocks noGrp="1"/>
          </p:cNvSpPr>
          <p:nvPr>
            <p:ph type="body" idx="1"/>
          </p:nvPr>
        </p:nvSpPr>
        <p:spPr>
          <a:xfrm>
            <a:off x="561697" y="1856421"/>
            <a:ext cx="11041200" cy="3989359"/>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1440000" y="6210000"/>
            <a:ext cx="720000" cy="648000"/>
          </a:xfrm>
          <a:prstGeom prst="rect">
            <a:avLst/>
          </a:prstGeom>
        </p:spPr>
        <p:txBody>
          <a:bodyPr vert="horz" lIns="0" tIns="0" rIns="0" bIns="0" rtlCol="0" anchor="ctr"/>
          <a:lstStyle>
            <a:lvl1pPr algn="l">
              <a:defRPr sz="1000" baseline="0">
                <a:solidFill>
                  <a:schemeClr val="bg1"/>
                </a:solidFill>
                <a:latin typeface="Arial" charset="0"/>
              </a:defRPr>
            </a:lvl1pPr>
          </a:lstStyle>
          <a:p>
            <a:fld id="{312FACE2-3550-4278-BF75-311773E0E6A5}" type="datetime1">
              <a:rPr lang="nl-BE" smtClean="0"/>
              <a:t>5/09/2025</a:t>
            </a:fld>
            <a:endParaRPr lang="nl-NL" dirty="0"/>
          </a:p>
        </p:txBody>
      </p:sp>
      <p:sp>
        <p:nvSpPr>
          <p:cNvPr id="6" name="Tijdelijke aanduiding voor dianummer 5"/>
          <p:cNvSpPr>
            <a:spLocks noGrp="1"/>
          </p:cNvSpPr>
          <p:nvPr>
            <p:ph type="sldNum" sz="quarter" idx="4"/>
          </p:nvPr>
        </p:nvSpPr>
        <p:spPr>
          <a:xfrm>
            <a:off x="576000" y="6210000"/>
            <a:ext cx="648000" cy="648000"/>
          </a:xfrm>
          <a:prstGeom prst="rect">
            <a:avLst/>
          </a:prstGeom>
        </p:spPr>
        <p:txBody>
          <a:bodyPr vert="horz" lIns="0" tIns="0" rIns="0" bIns="0" rtlCol="0" anchor="ctr"/>
          <a:lstStyle>
            <a:lvl1pPr algn="l">
              <a:defRPr sz="1000" baseline="0">
                <a:solidFill>
                  <a:schemeClr val="bg1"/>
                </a:solidFill>
                <a:latin typeface="Arial" charset="0"/>
              </a:defRPr>
            </a:lvl1pPr>
          </a:lstStyle>
          <a:p>
            <a:fld id="{0A297500-7527-634B-90F4-69D0994C32B4}" type="slidenum">
              <a:rPr lang="nl-NL" smtClean="0"/>
              <a:pPr/>
              <a:t>‹#›</a:t>
            </a:fld>
            <a:endParaRPr lang="nl-NL" dirty="0"/>
          </a:p>
        </p:txBody>
      </p:sp>
      <p:sp>
        <p:nvSpPr>
          <p:cNvPr id="9" name="TextBox 8">
            <a:extLst>
              <a:ext uri="{FF2B5EF4-FFF2-40B4-BE49-F238E27FC236}">
                <a16:creationId xmlns:a16="http://schemas.microsoft.com/office/drawing/2014/main" id="{68540AF6-4F20-4547-A777-93DB25C0B656}"/>
              </a:ext>
            </a:extLst>
          </p:cNvPr>
          <p:cNvSpPr txBox="1"/>
          <p:nvPr userDrawn="1"/>
        </p:nvSpPr>
        <p:spPr>
          <a:xfrm>
            <a:off x="576000" y="142043"/>
            <a:ext cx="1749950" cy="458757"/>
          </a:xfrm>
          <a:prstGeom prst="rect">
            <a:avLst/>
          </a:prstGeom>
          <a:noFill/>
        </p:spPr>
        <p:txBody>
          <a:bodyPr wrap="square" tIns="90000" bIns="90000" rtlCol="0">
            <a:noAutofit/>
          </a:bodyPr>
          <a:lstStyle/>
          <a:p>
            <a:endParaRPr lang="nl-BE" dirty="0"/>
          </a:p>
        </p:txBody>
      </p:sp>
      <p:sp>
        <p:nvSpPr>
          <p:cNvPr id="10" name="Tijdelijke aanduiding voor voettekst 4">
            <a:extLst>
              <a:ext uri="{FF2B5EF4-FFF2-40B4-BE49-F238E27FC236}">
                <a16:creationId xmlns:a16="http://schemas.microsoft.com/office/drawing/2014/main" id="{4B085945-C1CF-6E27-ED4D-D88209D88D5C}"/>
              </a:ext>
            </a:extLst>
          </p:cNvPr>
          <p:cNvSpPr>
            <a:spLocks noGrp="1"/>
          </p:cNvSpPr>
          <p:nvPr>
            <p:ph type="ftr" sz="quarter" idx="3"/>
          </p:nvPr>
        </p:nvSpPr>
        <p:spPr>
          <a:xfrm>
            <a:off x="8538072" y="6210000"/>
            <a:ext cx="2488728" cy="648000"/>
          </a:xfrm>
          <a:prstGeom prst="rect">
            <a:avLst/>
          </a:prstGeom>
        </p:spPr>
        <p:txBody>
          <a:bodyPr anchor="ctr"/>
          <a:lstStyle>
            <a:lvl1pPr>
              <a:defRPr sz="1000">
                <a:solidFill>
                  <a:schemeClr val="bg1"/>
                </a:solidFill>
              </a:defRPr>
            </a:lvl1pPr>
          </a:lstStyle>
          <a:p>
            <a:r>
              <a:rPr lang="nl-NL" dirty="0"/>
              <a:t> </a:t>
            </a:r>
            <a:r>
              <a:rPr lang="nl-NL" dirty="0" err="1"/>
              <a:t>Faculty</a:t>
            </a:r>
            <a:r>
              <a:rPr lang="nl-NL" dirty="0"/>
              <a:t> Engineering </a:t>
            </a:r>
            <a:r>
              <a:rPr lang="nl-NL" dirty="0" err="1"/>
              <a:t>Science</a:t>
            </a:r>
            <a:endParaRPr lang="nl-NL" dirty="0"/>
          </a:p>
        </p:txBody>
      </p:sp>
    </p:spTree>
    <p:extLst>
      <p:ext uri="{BB962C8B-B14F-4D97-AF65-F5344CB8AC3E}">
        <p14:creationId xmlns:p14="http://schemas.microsoft.com/office/powerpoint/2010/main" val="463755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700" r:id="rId4"/>
    <p:sldLayoutId id="2147483735" r:id="rId5"/>
    <p:sldLayoutId id="2147483736" r:id="rId6"/>
    <p:sldLayoutId id="2147483732" r:id="rId7"/>
    <p:sldLayoutId id="2147483767" r:id="rId8"/>
    <p:sldLayoutId id="2147483733" r:id="rId9"/>
    <p:sldLayoutId id="2147483763" r:id="rId10"/>
    <p:sldLayoutId id="2147483746" r:id="rId11"/>
    <p:sldLayoutId id="2147483761" r:id="rId12"/>
    <p:sldLayoutId id="2147483745" r:id="rId13"/>
    <p:sldLayoutId id="2147483765" r:id="rId14"/>
    <p:sldLayoutId id="2147483766" r:id="rId15"/>
    <p:sldLayoutId id="2147483747" r:id="rId16"/>
    <p:sldLayoutId id="2147483744" r:id="rId17"/>
    <p:sldLayoutId id="2147483764" r:id="rId18"/>
    <p:sldLayoutId id="2147483748" r:id="rId19"/>
    <p:sldLayoutId id="2147483734" r:id="rId20"/>
    <p:sldLayoutId id="2147483655" r:id="rId21"/>
    <p:sldLayoutId id="2147483661" r:id="rId22"/>
    <p:sldLayoutId id="2147483768" r:id="rId23"/>
    <p:sldLayoutId id="2147483769" r:id="rId24"/>
    <p:sldLayoutId id="2147483770" r:id="rId25"/>
  </p:sldLayoutIdLst>
  <p:hf hdr="0" dt="0"/>
  <p:txStyles>
    <p:titleStyle>
      <a:lvl1pPr algn="l" defTabSz="914400" rtl="0" eaLnBrk="1" latinLnBrk="0" hangingPunct="1">
        <a:lnSpc>
          <a:spcPct val="100000"/>
        </a:lnSpc>
        <a:spcBef>
          <a:spcPct val="0"/>
        </a:spcBef>
        <a:buNone/>
        <a:defRPr sz="2000" kern="1200" baseline="0">
          <a:solidFill>
            <a:schemeClr val="tx2"/>
          </a:solidFill>
          <a:latin typeface="Arial" charset="0"/>
          <a:ea typeface="+mj-ea"/>
          <a:cs typeface="+mj-cs"/>
        </a:defRPr>
      </a:lvl1pPr>
    </p:titleStyle>
    <p:body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2" userDrawn="1">
          <p15:clr>
            <a:srgbClr val="F26B43"/>
          </p15:clr>
        </p15:guide>
        <p15:guide id="2" pos="7319" userDrawn="1">
          <p15:clr>
            <a:srgbClr val="F26B43"/>
          </p15:clr>
        </p15:guide>
        <p15:guide id="3" orient="horz" pos="3857" userDrawn="1">
          <p15:clr>
            <a:srgbClr val="F26B43"/>
          </p15:clr>
        </p15:guide>
        <p15:guide id="4" pos="36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userDrawn="1"/>
        </p:nvSpPr>
        <p:spPr>
          <a:xfrm>
            <a:off x="0" y="6210000"/>
            <a:ext cx="12192000" cy="64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dirty="0"/>
          </a:p>
        </p:txBody>
      </p:sp>
      <p:pic>
        <p:nvPicPr>
          <p:cNvPr id="8" name="Afbeelding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041200" y="6353999"/>
            <a:ext cx="1008305" cy="360000"/>
          </a:xfrm>
          <a:prstGeom prst="rect">
            <a:avLst/>
          </a:prstGeom>
        </p:spPr>
      </p:pic>
      <p:sp>
        <p:nvSpPr>
          <p:cNvPr id="2" name="Tijdelijke aanduiding voor titel 1"/>
          <p:cNvSpPr>
            <a:spLocks noGrp="1"/>
          </p:cNvSpPr>
          <p:nvPr>
            <p:ph type="title"/>
          </p:nvPr>
        </p:nvSpPr>
        <p:spPr>
          <a:xfrm>
            <a:off x="576000" y="783036"/>
            <a:ext cx="11041200" cy="1152000"/>
          </a:xfrm>
          <a:prstGeom prst="rect">
            <a:avLst/>
          </a:prstGeom>
        </p:spPr>
        <p:txBody>
          <a:bodyPr vert="horz" lIns="0" tIns="0" rIns="0" bIns="0" rtlCol="0" anchor="ctr" anchorCtr="0">
            <a:normAutofit/>
          </a:bodyPr>
          <a:lstStyle/>
          <a:p>
            <a:r>
              <a:rPr lang="nl-NL" dirty="0"/>
              <a:t>Titelstijl van model bewerken</a:t>
            </a:r>
          </a:p>
        </p:txBody>
      </p:sp>
      <p:sp>
        <p:nvSpPr>
          <p:cNvPr id="3" name="Tijdelijke aanduiding voor tekst 2"/>
          <p:cNvSpPr>
            <a:spLocks noGrp="1"/>
          </p:cNvSpPr>
          <p:nvPr>
            <p:ph type="body" idx="1"/>
          </p:nvPr>
        </p:nvSpPr>
        <p:spPr>
          <a:xfrm>
            <a:off x="576000" y="2130640"/>
            <a:ext cx="11041200" cy="3989359"/>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1440000" y="6210000"/>
            <a:ext cx="720000" cy="648000"/>
          </a:xfrm>
          <a:prstGeom prst="rect">
            <a:avLst/>
          </a:prstGeom>
        </p:spPr>
        <p:txBody>
          <a:bodyPr vert="horz" lIns="0" tIns="0" rIns="0" bIns="0" rtlCol="0" anchor="ctr"/>
          <a:lstStyle>
            <a:lvl1pPr algn="l">
              <a:defRPr sz="1000" baseline="0">
                <a:solidFill>
                  <a:schemeClr val="bg1"/>
                </a:solidFill>
                <a:latin typeface="Arial" charset="0"/>
              </a:defRPr>
            </a:lvl1pPr>
          </a:lstStyle>
          <a:p>
            <a:fld id="{312FACE2-3550-4278-BF75-311773E0E6A5}" type="datetime1">
              <a:rPr lang="nl-BE" smtClean="0"/>
              <a:t>5/09/2025</a:t>
            </a:fld>
            <a:endParaRPr lang="nl-NL" dirty="0"/>
          </a:p>
        </p:txBody>
      </p:sp>
      <p:sp>
        <p:nvSpPr>
          <p:cNvPr id="6" name="Tijdelijke aanduiding voor dianummer 5"/>
          <p:cNvSpPr>
            <a:spLocks noGrp="1"/>
          </p:cNvSpPr>
          <p:nvPr>
            <p:ph type="sldNum" sz="quarter" idx="4"/>
          </p:nvPr>
        </p:nvSpPr>
        <p:spPr>
          <a:xfrm>
            <a:off x="576000" y="6210000"/>
            <a:ext cx="648000" cy="648000"/>
          </a:xfrm>
          <a:prstGeom prst="rect">
            <a:avLst/>
          </a:prstGeom>
        </p:spPr>
        <p:txBody>
          <a:bodyPr vert="horz" lIns="0" tIns="0" rIns="0" bIns="0" rtlCol="0" anchor="ctr"/>
          <a:lstStyle>
            <a:lvl1pPr algn="l">
              <a:defRPr sz="1000" baseline="0">
                <a:solidFill>
                  <a:schemeClr val="bg1"/>
                </a:solidFill>
                <a:latin typeface="Arial" charset="0"/>
              </a:defRPr>
            </a:lvl1pPr>
          </a:lstStyle>
          <a:p>
            <a:fld id="{0A297500-7527-634B-90F4-69D0994C32B4}" type="slidenum">
              <a:rPr lang="nl-NL" smtClean="0"/>
              <a:pPr/>
              <a:t>‹#›</a:t>
            </a:fld>
            <a:endParaRPr lang="nl-NL" dirty="0"/>
          </a:p>
        </p:txBody>
      </p:sp>
      <p:sp>
        <p:nvSpPr>
          <p:cNvPr id="9" name="Tijdelijke aanduiding voor voettekst 4">
            <a:extLst>
              <a:ext uri="{FF2B5EF4-FFF2-40B4-BE49-F238E27FC236}">
                <a16:creationId xmlns:a16="http://schemas.microsoft.com/office/drawing/2014/main" id="{F5855E5A-B30F-8039-FC07-9AC8468EDDC5}"/>
              </a:ext>
            </a:extLst>
          </p:cNvPr>
          <p:cNvSpPr>
            <a:spLocks noGrp="1"/>
          </p:cNvSpPr>
          <p:nvPr>
            <p:ph type="ftr" sz="quarter" idx="3"/>
          </p:nvPr>
        </p:nvSpPr>
        <p:spPr>
          <a:xfrm>
            <a:off x="8538072" y="6210000"/>
            <a:ext cx="2488728" cy="648000"/>
          </a:xfrm>
          <a:prstGeom prst="rect">
            <a:avLst/>
          </a:prstGeom>
        </p:spPr>
        <p:txBody>
          <a:bodyPr anchor="ctr"/>
          <a:lstStyle>
            <a:lvl1pPr>
              <a:defRPr sz="1000">
                <a:solidFill>
                  <a:schemeClr val="bg1"/>
                </a:solidFill>
              </a:defRPr>
            </a:lvl1pPr>
          </a:lstStyle>
          <a:p>
            <a:r>
              <a:rPr lang="nl-NL" dirty="0"/>
              <a:t> </a:t>
            </a:r>
            <a:r>
              <a:rPr lang="nl-NL" dirty="0" err="1"/>
              <a:t>Faculty</a:t>
            </a:r>
            <a:r>
              <a:rPr lang="nl-NL" dirty="0"/>
              <a:t> Engineering </a:t>
            </a:r>
            <a:r>
              <a:rPr lang="nl-NL" dirty="0" err="1"/>
              <a:t>Science</a:t>
            </a:r>
            <a:endParaRPr lang="nl-NL" dirty="0"/>
          </a:p>
        </p:txBody>
      </p:sp>
    </p:spTree>
    <p:extLst>
      <p:ext uri="{BB962C8B-B14F-4D97-AF65-F5344CB8AC3E}">
        <p14:creationId xmlns:p14="http://schemas.microsoft.com/office/powerpoint/2010/main" val="258097874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hdr="0" dt="0"/>
  <p:txStyles>
    <p:title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p:titleStyle>
    <p:body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2" userDrawn="1">
          <p15:clr>
            <a:srgbClr val="F26B43"/>
          </p15:clr>
        </p15:guide>
        <p15:guide id="2" pos="7319" userDrawn="1">
          <p15:clr>
            <a:srgbClr val="F26B43"/>
          </p15:clr>
        </p15:guide>
        <p15:guide id="3" orient="horz" pos="3857" userDrawn="1">
          <p15:clr>
            <a:srgbClr val="F26B43"/>
          </p15:clr>
        </p15:guide>
        <p15:guide id="4" pos="36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The Finishing Touch: 3D Printing Material And Finishing Options - Shapeways  Blog">
            <a:extLst>
              <a:ext uri="{FF2B5EF4-FFF2-40B4-BE49-F238E27FC236}">
                <a16:creationId xmlns:a16="http://schemas.microsoft.com/office/drawing/2014/main" id="{F154339C-ACD8-10C3-31A8-415C22F46B54}"/>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9654F7C5-00D2-4372-848A-3B27D971C685}"/>
              </a:ext>
            </a:extLst>
          </p:cNvPr>
          <p:cNvSpPr/>
          <p:nvPr userDrawn="1"/>
        </p:nvSpPr>
        <p:spPr>
          <a:xfrm>
            <a:off x="4625266" y="4749553"/>
            <a:ext cx="7566734" cy="2108447"/>
          </a:xfrm>
          <a:prstGeom prst="rect">
            <a:avLst/>
          </a:prstGeom>
          <a:solidFill>
            <a:srgbClr val="DCE7F0">
              <a:alpha val="86000"/>
            </a:srgbClr>
          </a:solidFill>
          <a:ln>
            <a:solidFill>
              <a:srgbClr val="DC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1200" y="6353999"/>
            <a:ext cx="1008305" cy="360000"/>
          </a:xfrm>
          <a:prstGeom prst="rect">
            <a:avLst/>
          </a:prstGeom>
        </p:spPr>
      </p:pic>
      <p:sp>
        <p:nvSpPr>
          <p:cNvPr id="2" name="Tijdelijke aanduiding voor titel 1"/>
          <p:cNvSpPr>
            <a:spLocks noGrp="1"/>
          </p:cNvSpPr>
          <p:nvPr>
            <p:ph type="title"/>
          </p:nvPr>
        </p:nvSpPr>
        <p:spPr>
          <a:xfrm>
            <a:off x="5663954" y="5377455"/>
            <a:ext cx="6385550" cy="488272"/>
          </a:xfrm>
          <a:prstGeom prst="rect">
            <a:avLst/>
          </a:prstGeom>
          <a:noFill/>
          <a:ln>
            <a:noFill/>
          </a:ln>
        </p:spPr>
        <p:txBody>
          <a:bodyPr vert="horz" lIns="0" tIns="0" rIns="0" bIns="0" rtlCol="0" anchor="ctr" anchorCtr="0">
            <a:normAutofit/>
          </a:bodyPr>
          <a:lstStyle/>
          <a:p>
            <a:r>
              <a:rPr lang="nl-NL" dirty="0"/>
              <a:t>Sectieomschrijving</a:t>
            </a:r>
          </a:p>
        </p:txBody>
      </p:sp>
    </p:spTree>
    <p:extLst>
      <p:ext uri="{BB962C8B-B14F-4D97-AF65-F5344CB8AC3E}">
        <p14:creationId xmlns:p14="http://schemas.microsoft.com/office/powerpoint/2010/main" val="1494173010"/>
      </p:ext>
    </p:extLst>
  </p:cSld>
  <p:clrMap bg1="lt1" tx1="dk1" bg2="lt2" tx2="dk2" accent1="accent1" accent2="accent2" accent3="accent3" accent4="accent4" accent5="accent5" accent6="accent6" hlink="hlink" folHlink="folHlink"/>
  <p:sldLayoutIdLst>
    <p:sldLayoutId id="2147483728" r:id="rId1"/>
  </p:sldLayoutIdLst>
  <p:hf hdr="0" dt="0"/>
  <p:txStyles>
    <p:titleStyle>
      <a:lvl1pPr algn="l" defTabSz="914400" rtl="0" eaLnBrk="1" latinLnBrk="0" hangingPunct="1">
        <a:lnSpc>
          <a:spcPct val="100000"/>
        </a:lnSpc>
        <a:spcBef>
          <a:spcPct val="0"/>
        </a:spcBef>
        <a:buNone/>
        <a:defRPr sz="3200" kern="1200" baseline="0">
          <a:solidFill>
            <a:srgbClr val="005E77"/>
          </a:solidFill>
          <a:latin typeface="Arial" charset="0"/>
          <a:ea typeface="+mj-ea"/>
          <a:cs typeface="+mj-cs"/>
        </a:defRPr>
      </a:lvl1pPr>
    </p:titleStyle>
    <p:body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Picture 2" descr="Bind-and-Sinter' additive manufacturing offers flexibility and productivity  - TCT Magazine">
            <a:extLst>
              <a:ext uri="{FF2B5EF4-FFF2-40B4-BE49-F238E27FC236}">
                <a16:creationId xmlns:a16="http://schemas.microsoft.com/office/drawing/2014/main" id="{C3437081-B0FE-B17C-3870-B97C3D07E864}"/>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a:stretch/>
        </p:blipFill>
        <p:spPr bwMode="auto">
          <a:xfrm>
            <a:off x="-1" y="184397"/>
            <a:ext cx="12192001" cy="667360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9654F7C5-00D2-4372-848A-3B27D971C685}"/>
              </a:ext>
            </a:extLst>
          </p:cNvPr>
          <p:cNvSpPr/>
          <p:nvPr userDrawn="1"/>
        </p:nvSpPr>
        <p:spPr>
          <a:xfrm>
            <a:off x="4625266" y="4749553"/>
            <a:ext cx="7566734" cy="2108447"/>
          </a:xfrm>
          <a:prstGeom prst="rect">
            <a:avLst/>
          </a:prstGeom>
          <a:solidFill>
            <a:srgbClr val="DCE7F0">
              <a:alpha val="86000"/>
            </a:srgbClr>
          </a:solidFill>
          <a:ln>
            <a:solidFill>
              <a:srgbClr val="DC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1200" y="6353999"/>
            <a:ext cx="1008305" cy="360000"/>
          </a:xfrm>
          <a:prstGeom prst="rect">
            <a:avLst/>
          </a:prstGeom>
        </p:spPr>
      </p:pic>
      <p:sp>
        <p:nvSpPr>
          <p:cNvPr id="2" name="Tijdelijke aanduiding voor titel 1"/>
          <p:cNvSpPr>
            <a:spLocks noGrp="1"/>
          </p:cNvSpPr>
          <p:nvPr>
            <p:ph type="title"/>
          </p:nvPr>
        </p:nvSpPr>
        <p:spPr>
          <a:xfrm>
            <a:off x="5663954" y="5377455"/>
            <a:ext cx="6385550" cy="488272"/>
          </a:xfrm>
          <a:prstGeom prst="rect">
            <a:avLst/>
          </a:prstGeom>
          <a:noFill/>
          <a:ln>
            <a:noFill/>
          </a:ln>
        </p:spPr>
        <p:txBody>
          <a:bodyPr vert="horz" lIns="0" tIns="0" rIns="0" bIns="0" rtlCol="0" anchor="ctr" anchorCtr="0">
            <a:normAutofit/>
          </a:bodyPr>
          <a:lstStyle/>
          <a:p>
            <a:r>
              <a:rPr lang="nl-NL" dirty="0"/>
              <a:t>Sectieomschrijving</a:t>
            </a:r>
          </a:p>
        </p:txBody>
      </p:sp>
    </p:spTree>
    <p:extLst>
      <p:ext uri="{BB962C8B-B14F-4D97-AF65-F5344CB8AC3E}">
        <p14:creationId xmlns:p14="http://schemas.microsoft.com/office/powerpoint/2010/main" val="2741936045"/>
      </p:ext>
    </p:extLst>
  </p:cSld>
  <p:clrMap bg1="lt1" tx1="dk1" bg2="lt2" tx2="dk2" accent1="accent1" accent2="accent2" accent3="accent3" accent4="accent4" accent5="accent5" accent6="accent6" hlink="hlink" folHlink="folHlink"/>
  <p:sldLayoutIdLst>
    <p:sldLayoutId id="2147483731" r:id="rId1"/>
  </p:sldLayoutIdLst>
  <p:hf hdr="0" dt="0"/>
  <p:txStyles>
    <p:titleStyle>
      <a:lvl1pPr algn="l" defTabSz="914400" rtl="0" eaLnBrk="1" latinLnBrk="0" hangingPunct="1">
        <a:lnSpc>
          <a:spcPct val="100000"/>
        </a:lnSpc>
        <a:spcBef>
          <a:spcPct val="0"/>
        </a:spcBef>
        <a:buNone/>
        <a:defRPr sz="3200" kern="1200" baseline="0">
          <a:solidFill>
            <a:srgbClr val="005E77"/>
          </a:solidFill>
          <a:latin typeface="Arial" charset="0"/>
          <a:ea typeface="+mj-ea"/>
          <a:cs typeface="+mj-cs"/>
        </a:defRPr>
      </a:lvl1pPr>
    </p:titleStyle>
    <p:body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654F7C5-00D2-4372-848A-3B27D971C685}"/>
              </a:ext>
            </a:extLst>
          </p:cNvPr>
          <p:cNvSpPr/>
          <p:nvPr userDrawn="1"/>
        </p:nvSpPr>
        <p:spPr>
          <a:xfrm>
            <a:off x="4625266" y="4749553"/>
            <a:ext cx="7566734" cy="2108447"/>
          </a:xfrm>
          <a:prstGeom prst="rect">
            <a:avLst/>
          </a:prstGeom>
          <a:solidFill>
            <a:srgbClr val="DCE7F0">
              <a:alpha val="86000"/>
            </a:srgbClr>
          </a:solidFill>
          <a:ln>
            <a:solidFill>
              <a:srgbClr val="DC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41200" y="6353999"/>
            <a:ext cx="1008305" cy="360000"/>
          </a:xfrm>
          <a:prstGeom prst="rect">
            <a:avLst/>
          </a:prstGeom>
        </p:spPr>
      </p:pic>
      <p:sp>
        <p:nvSpPr>
          <p:cNvPr id="2" name="Tijdelijke aanduiding voor titel 1"/>
          <p:cNvSpPr>
            <a:spLocks noGrp="1"/>
          </p:cNvSpPr>
          <p:nvPr>
            <p:ph type="title"/>
          </p:nvPr>
        </p:nvSpPr>
        <p:spPr>
          <a:xfrm>
            <a:off x="5663954" y="5377455"/>
            <a:ext cx="6385550" cy="488272"/>
          </a:xfrm>
          <a:prstGeom prst="rect">
            <a:avLst/>
          </a:prstGeom>
          <a:noFill/>
          <a:ln>
            <a:noFill/>
          </a:ln>
        </p:spPr>
        <p:txBody>
          <a:bodyPr vert="horz" lIns="0" tIns="0" rIns="0" bIns="0" rtlCol="0" anchor="ctr" anchorCtr="0">
            <a:normAutofit/>
          </a:bodyPr>
          <a:lstStyle/>
          <a:p>
            <a:r>
              <a:rPr lang="nl-NL" dirty="0"/>
              <a:t>Sectieomschrijving</a:t>
            </a:r>
          </a:p>
        </p:txBody>
      </p:sp>
    </p:spTree>
    <p:extLst>
      <p:ext uri="{BB962C8B-B14F-4D97-AF65-F5344CB8AC3E}">
        <p14:creationId xmlns:p14="http://schemas.microsoft.com/office/powerpoint/2010/main" val="3536946678"/>
      </p:ext>
    </p:extLst>
  </p:cSld>
  <p:clrMap bg1="lt1" tx1="dk1" bg2="lt2" tx2="dk2" accent1="accent1" accent2="accent2" accent3="accent3" accent4="accent4" accent5="accent5" accent6="accent6" hlink="hlink" folHlink="folHlink"/>
  <p:sldLayoutIdLst>
    <p:sldLayoutId id="2147483738" r:id="rId1"/>
  </p:sldLayoutIdLst>
  <p:hf hdr="0" dt="0"/>
  <p:txStyles>
    <p:titleStyle>
      <a:lvl1pPr algn="l" defTabSz="914400" rtl="0" eaLnBrk="1" latinLnBrk="0" hangingPunct="1">
        <a:lnSpc>
          <a:spcPct val="100000"/>
        </a:lnSpc>
        <a:spcBef>
          <a:spcPct val="0"/>
        </a:spcBef>
        <a:buNone/>
        <a:defRPr sz="3200" kern="1200" baseline="0">
          <a:solidFill>
            <a:srgbClr val="005E77"/>
          </a:solidFill>
          <a:latin typeface="Arial" charset="0"/>
          <a:ea typeface="+mj-ea"/>
          <a:cs typeface="+mj-cs"/>
        </a:defRPr>
      </a:lvl1pPr>
    </p:titleStyle>
    <p:body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654F7C5-00D2-4372-848A-3B27D971C685}"/>
              </a:ext>
            </a:extLst>
          </p:cNvPr>
          <p:cNvSpPr/>
          <p:nvPr userDrawn="1"/>
        </p:nvSpPr>
        <p:spPr>
          <a:xfrm>
            <a:off x="4625266" y="4749553"/>
            <a:ext cx="7566734" cy="2108447"/>
          </a:xfrm>
          <a:prstGeom prst="rect">
            <a:avLst/>
          </a:prstGeom>
          <a:solidFill>
            <a:srgbClr val="DCE7F0">
              <a:alpha val="86000"/>
            </a:srgbClr>
          </a:solidFill>
          <a:ln>
            <a:solidFill>
              <a:srgbClr val="DC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41200" y="6353999"/>
            <a:ext cx="1008305" cy="360000"/>
          </a:xfrm>
          <a:prstGeom prst="rect">
            <a:avLst/>
          </a:prstGeom>
        </p:spPr>
      </p:pic>
      <p:sp>
        <p:nvSpPr>
          <p:cNvPr id="2" name="Tijdelijke aanduiding voor titel 1"/>
          <p:cNvSpPr>
            <a:spLocks noGrp="1"/>
          </p:cNvSpPr>
          <p:nvPr>
            <p:ph type="title"/>
          </p:nvPr>
        </p:nvSpPr>
        <p:spPr>
          <a:xfrm>
            <a:off x="5663954" y="5377455"/>
            <a:ext cx="6385550" cy="488272"/>
          </a:xfrm>
          <a:prstGeom prst="rect">
            <a:avLst/>
          </a:prstGeom>
          <a:noFill/>
          <a:ln>
            <a:noFill/>
          </a:ln>
        </p:spPr>
        <p:txBody>
          <a:bodyPr vert="horz" lIns="0" tIns="0" rIns="0" bIns="0" rtlCol="0" anchor="ctr" anchorCtr="0">
            <a:normAutofit/>
          </a:bodyPr>
          <a:lstStyle/>
          <a:p>
            <a:r>
              <a:rPr lang="nl-NL" dirty="0"/>
              <a:t>Sectieomschrijving</a:t>
            </a:r>
          </a:p>
        </p:txBody>
      </p:sp>
    </p:spTree>
    <p:extLst>
      <p:ext uri="{BB962C8B-B14F-4D97-AF65-F5344CB8AC3E}">
        <p14:creationId xmlns:p14="http://schemas.microsoft.com/office/powerpoint/2010/main" val="1078510789"/>
      </p:ext>
    </p:extLst>
  </p:cSld>
  <p:clrMap bg1="lt1" tx1="dk1" bg2="lt2" tx2="dk2" accent1="accent1" accent2="accent2" accent3="accent3" accent4="accent4" accent5="accent5" accent6="accent6" hlink="hlink" folHlink="folHlink"/>
  <p:sldLayoutIdLst>
    <p:sldLayoutId id="2147483740" r:id="rId1"/>
  </p:sldLayoutIdLst>
  <p:hf hdr="0" dt="0"/>
  <p:txStyles>
    <p:titleStyle>
      <a:lvl1pPr algn="l" defTabSz="914400" rtl="0" eaLnBrk="1" latinLnBrk="0" hangingPunct="1">
        <a:lnSpc>
          <a:spcPct val="100000"/>
        </a:lnSpc>
        <a:spcBef>
          <a:spcPct val="0"/>
        </a:spcBef>
        <a:buNone/>
        <a:defRPr sz="3200" kern="1200" baseline="0">
          <a:solidFill>
            <a:srgbClr val="005E77"/>
          </a:solidFill>
          <a:latin typeface="Arial" charset="0"/>
          <a:ea typeface="+mj-ea"/>
          <a:cs typeface="+mj-cs"/>
        </a:defRPr>
      </a:lvl1pPr>
    </p:titleStyle>
    <p:body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654F7C5-00D2-4372-848A-3B27D971C685}"/>
              </a:ext>
            </a:extLst>
          </p:cNvPr>
          <p:cNvSpPr/>
          <p:nvPr userDrawn="1"/>
        </p:nvSpPr>
        <p:spPr>
          <a:xfrm>
            <a:off x="4625266" y="4749553"/>
            <a:ext cx="7566734" cy="2108447"/>
          </a:xfrm>
          <a:prstGeom prst="rect">
            <a:avLst/>
          </a:prstGeom>
          <a:solidFill>
            <a:srgbClr val="DCE7F0">
              <a:alpha val="86000"/>
            </a:srgbClr>
          </a:solidFill>
          <a:ln>
            <a:solidFill>
              <a:srgbClr val="DC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41200" y="6353999"/>
            <a:ext cx="1008305" cy="360000"/>
          </a:xfrm>
          <a:prstGeom prst="rect">
            <a:avLst/>
          </a:prstGeom>
        </p:spPr>
      </p:pic>
      <p:sp>
        <p:nvSpPr>
          <p:cNvPr id="2" name="Tijdelijke aanduiding voor titel 1"/>
          <p:cNvSpPr>
            <a:spLocks noGrp="1"/>
          </p:cNvSpPr>
          <p:nvPr>
            <p:ph type="title"/>
          </p:nvPr>
        </p:nvSpPr>
        <p:spPr>
          <a:xfrm>
            <a:off x="5663954" y="5377455"/>
            <a:ext cx="6385550" cy="488272"/>
          </a:xfrm>
          <a:prstGeom prst="rect">
            <a:avLst/>
          </a:prstGeom>
          <a:noFill/>
          <a:ln>
            <a:noFill/>
          </a:ln>
        </p:spPr>
        <p:txBody>
          <a:bodyPr vert="horz" lIns="0" tIns="0" rIns="0" bIns="0" rtlCol="0" anchor="ctr" anchorCtr="0">
            <a:normAutofit/>
          </a:bodyPr>
          <a:lstStyle/>
          <a:p>
            <a:r>
              <a:rPr lang="nl-NL" dirty="0"/>
              <a:t>Sectieomschrijving</a:t>
            </a:r>
          </a:p>
        </p:txBody>
      </p:sp>
    </p:spTree>
    <p:extLst>
      <p:ext uri="{BB962C8B-B14F-4D97-AF65-F5344CB8AC3E}">
        <p14:creationId xmlns:p14="http://schemas.microsoft.com/office/powerpoint/2010/main" val="799520794"/>
      </p:ext>
    </p:extLst>
  </p:cSld>
  <p:clrMap bg1="lt1" tx1="dk1" bg2="lt2" tx2="dk2" accent1="accent1" accent2="accent2" accent3="accent3" accent4="accent4" accent5="accent5" accent6="accent6" hlink="hlink" folHlink="folHlink"/>
  <p:sldLayoutIdLst>
    <p:sldLayoutId id="2147483742" r:id="rId1"/>
  </p:sldLayoutIdLst>
  <p:hf hdr="0" dt="0"/>
  <p:txStyles>
    <p:titleStyle>
      <a:lvl1pPr algn="l" defTabSz="914400" rtl="0" eaLnBrk="1" latinLnBrk="0" hangingPunct="1">
        <a:lnSpc>
          <a:spcPct val="100000"/>
        </a:lnSpc>
        <a:spcBef>
          <a:spcPct val="0"/>
        </a:spcBef>
        <a:buNone/>
        <a:defRPr sz="3200" kern="1200" baseline="0">
          <a:solidFill>
            <a:srgbClr val="005E77"/>
          </a:solidFill>
          <a:latin typeface="Arial" charset="0"/>
          <a:ea typeface="+mj-ea"/>
          <a:cs typeface="+mj-cs"/>
        </a:defRPr>
      </a:lvl1pPr>
    </p:titleStyle>
    <p:body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atherine.mertens@student.kuleuven.be" TargetMode="External"/><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hyperlink" Target="mailto:catherine.mertens@outlook.com"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hyperlink" Target="https://www.rtl-sdr.com/adalm-pluto-sdr-unboxing-and-initial-testing/"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hyperlink" Target="https://www.tutorialspoint.com/data_communication_computer_network/wireless_transmission.htm"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tags" Target="../tags/tag5.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6.xml"/><Relationship Id="rId5" Type="http://schemas.openxmlformats.org/officeDocument/2006/relationships/image" Target="../media/image24.png"/><Relationship Id="rId4"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7.xml"/><Relationship Id="rId5" Type="http://schemas.openxmlformats.org/officeDocument/2006/relationships/image" Target="../media/image25.png"/><Relationship Id="rId4"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8.xml"/><Relationship Id="rId5" Type="http://schemas.openxmlformats.org/officeDocument/2006/relationships/image" Target="../media/image28.png"/><Relationship Id="rId4"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4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1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2.jpg"/></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6.png"/><Relationship Id="rId4" Type="http://schemas.openxmlformats.org/officeDocument/2006/relationships/image" Target="../media/image55.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3" Type="http://schemas.microsoft.com/office/2018/10/relationships/comments" Target="../comments/modernComment_1A9_111A7EC2.xml"/><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microsoft.com/office/2018/10/relationships/comments" Target="../comments/modernComment_1A7_D6EA7A24.xml"/><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59.emf"/></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microsoft.com/office/2018/10/relationships/comments" Target="../comments/modernComment_1A8_6677F0.xml"/><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53.png"/></Relationships>
</file>

<file path=ppt/slides/_rels/slide64.xml.rels><?xml version="1.0" encoding="UTF-8" standalone="yes"?>
<Relationships xmlns="http://schemas.openxmlformats.org/package/2006/relationships"><Relationship Id="rId3" Type="http://schemas.microsoft.com/office/2018/10/relationships/comments" Target="../comments/modernComment_1C8_65E75314.xml"/><Relationship Id="rId2" Type="http://schemas.openxmlformats.org/officeDocument/2006/relationships/notesSlide" Target="../notesSlides/notesSlide29.xml"/><Relationship Id="rId1" Type="http://schemas.openxmlformats.org/officeDocument/2006/relationships/slideLayout" Target="../slideLayouts/slideLayout10.xml"/><Relationship Id="rId4" Type="http://schemas.openxmlformats.org/officeDocument/2006/relationships/image" Target="../media/image59.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3.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120.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028E741-80FD-0860-2451-E4381E4E976A}"/>
              </a:ext>
            </a:extLst>
          </p:cNvPr>
          <p:cNvSpPr>
            <a:spLocks noGrp="1"/>
          </p:cNvSpPr>
          <p:nvPr>
            <p:ph type="subTitle" idx="1"/>
          </p:nvPr>
        </p:nvSpPr>
        <p:spPr>
          <a:xfrm>
            <a:off x="576001" y="4336374"/>
            <a:ext cx="8333999" cy="2266048"/>
          </a:xfrm>
        </p:spPr>
        <p:txBody>
          <a:bodyPr vert="horz" lIns="0" tIns="0" rIns="0" bIns="0" rtlCol="0" anchor="t">
            <a:normAutofit/>
          </a:bodyPr>
          <a:lstStyle/>
          <a:p>
            <a:r>
              <a:rPr lang="en-US" i="1" dirty="0">
                <a:latin typeface="Arial"/>
                <a:cs typeface="Arial"/>
              </a:rPr>
              <a:t>Catherine Mertens</a:t>
            </a:r>
          </a:p>
          <a:p>
            <a:r>
              <a:rPr lang="en-US" sz="1600" dirty="0">
                <a:latin typeface="Arial"/>
                <a:cs typeface="Arial"/>
              </a:rPr>
              <a:t>Thesis supervisor and Co-author: Prof. dr. </a:t>
            </a:r>
            <a:r>
              <a:rPr lang="en-US" sz="1600" dirty="0" err="1">
                <a:latin typeface="Arial"/>
                <a:cs typeface="Arial"/>
              </a:rPr>
              <a:t>ir.</a:t>
            </a:r>
            <a:r>
              <a:rPr lang="en-US" sz="1600" dirty="0">
                <a:latin typeface="Arial"/>
                <a:cs typeface="Arial"/>
              </a:rPr>
              <a:t> Sofie Pollin</a:t>
            </a:r>
          </a:p>
          <a:p>
            <a:r>
              <a:rPr lang="en-US" sz="1600" dirty="0">
                <a:latin typeface="Arial"/>
                <a:cs typeface="Arial"/>
              </a:rPr>
              <a:t>Mentors and Co-authors: Dr. </a:t>
            </a:r>
            <a:r>
              <a:rPr lang="en-US" sz="1600" dirty="0" err="1">
                <a:latin typeface="Arial"/>
                <a:cs typeface="Arial"/>
              </a:rPr>
              <a:t>ir.</a:t>
            </a:r>
            <a:r>
              <a:rPr lang="en-US" sz="1600" dirty="0">
                <a:latin typeface="Arial"/>
                <a:cs typeface="Arial"/>
              </a:rPr>
              <a:t> Franco  Minucci, </a:t>
            </a:r>
            <a:r>
              <a:rPr lang="en-US" sz="1600" dirty="0" err="1">
                <a:latin typeface="Arial"/>
                <a:cs typeface="Arial"/>
              </a:rPr>
              <a:t>ir.</a:t>
            </a:r>
            <a:r>
              <a:rPr lang="en-US" sz="1600" dirty="0">
                <a:latin typeface="Arial"/>
                <a:cs typeface="Arial"/>
              </a:rPr>
              <a:t> Vida Ranjbar</a:t>
            </a:r>
          </a:p>
          <a:p>
            <a:endParaRPr lang="en-US" sz="1600" dirty="0">
              <a:latin typeface="Arial"/>
              <a:cs typeface="Arial"/>
            </a:endParaRPr>
          </a:p>
          <a:p>
            <a:r>
              <a:rPr lang="en-US" sz="1600" dirty="0">
                <a:latin typeface="Arial"/>
                <a:cs typeface="Arial"/>
                <a:hlinkClick r:id="rId3"/>
              </a:rPr>
              <a:t>catherine.mertens@student.kuleuven.be</a:t>
            </a:r>
            <a:r>
              <a:rPr lang="en-US" sz="1600" dirty="0">
                <a:latin typeface="Arial"/>
                <a:cs typeface="Arial"/>
              </a:rPr>
              <a:t>, </a:t>
            </a:r>
            <a:r>
              <a:rPr lang="en-US" sz="1600" dirty="0">
                <a:latin typeface="Arial"/>
                <a:cs typeface="Arial"/>
                <a:hlinkClick r:id="rId4"/>
              </a:rPr>
              <a:t>catherine.mertens@outlook.com</a:t>
            </a:r>
            <a:r>
              <a:rPr lang="en-US" sz="1600" dirty="0">
                <a:latin typeface="Arial"/>
                <a:cs typeface="Arial"/>
              </a:rPr>
              <a:t> </a:t>
            </a:r>
          </a:p>
          <a:p>
            <a:endParaRPr lang="en-US" sz="1600" dirty="0">
              <a:latin typeface="Arial"/>
              <a:cs typeface="Arial"/>
            </a:endParaRPr>
          </a:p>
          <a:p>
            <a:endParaRPr lang="en-US" i="1" dirty="0">
              <a:latin typeface="Arial"/>
              <a:cs typeface="Arial"/>
            </a:endParaRPr>
          </a:p>
          <a:p>
            <a:endParaRPr lang="en-US" sz="2000" i="1" dirty="0">
              <a:cs typeface="Arial"/>
            </a:endParaRPr>
          </a:p>
          <a:p>
            <a:endParaRPr lang="en-US" i="1" dirty="0">
              <a:cs typeface="Arial"/>
            </a:endParaRPr>
          </a:p>
          <a:p>
            <a:endParaRPr lang="en-US" i="1" dirty="0">
              <a:cs typeface="Arial"/>
            </a:endParaRPr>
          </a:p>
        </p:txBody>
      </p:sp>
      <p:sp>
        <p:nvSpPr>
          <p:cNvPr id="3" name="Title 2">
            <a:extLst>
              <a:ext uri="{FF2B5EF4-FFF2-40B4-BE49-F238E27FC236}">
                <a16:creationId xmlns:a16="http://schemas.microsoft.com/office/drawing/2014/main" id="{28FF9A69-047C-7604-73AA-C9FAEA5A83F9}"/>
              </a:ext>
            </a:extLst>
          </p:cNvPr>
          <p:cNvSpPr>
            <a:spLocks noGrp="1"/>
          </p:cNvSpPr>
          <p:nvPr>
            <p:ph type="title"/>
          </p:nvPr>
        </p:nvSpPr>
        <p:spPr>
          <a:xfrm>
            <a:off x="576001" y="1949574"/>
            <a:ext cx="9082350" cy="2386800"/>
          </a:xfrm>
        </p:spPr>
        <p:txBody>
          <a:bodyPr/>
          <a:lstStyle/>
          <a:p>
            <a:r>
              <a:rPr lang="en-US" dirty="0"/>
              <a:t>Over-the-Air Sequential Uplink Data Processing in Small-Scale Cell-Free </a:t>
            </a:r>
            <a:r>
              <a:rPr lang="en-US" dirty="0" err="1"/>
              <a:t>mMIMO</a:t>
            </a:r>
            <a:r>
              <a:rPr lang="en-US" dirty="0"/>
              <a:t> Networks</a:t>
            </a:r>
          </a:p>
        </p:txBody>
      </p:sp>
    </p:spTree>
    <p:extLst>
      <p:ext uri="{BB962C8B-B14F-4D97-AF65-F5344CB8AC3E}">
        <p14:creationId xmlns:p14="http://schemas.microsoft.com/office/powerpoint/2010/main" val="2181965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81782-B570-6ED0-9422-31DAAA443A4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528CC-DE3A-AAFC-1EF9-1C25DB319AF1}"/>
              </a:ext>
            </a:extLst>
          </p:cNvPr>
          <p:cNvSpPr>
            <a:spLocks noGrp="1"/>
          </p:cNvSpPr>
          <p:nvPr>
            <p:ph type="sldNum" sz="quarter" idx="12"/>
          </p:nvPr>
        </p:nvSpPr>
        <p:spPr/>
        <p:txBody>
          <a:bodyPr/>
          <a:lstStyle/>
          <a:p>
            <a:fld id="{0A297500-7527-634B-90F4-69D0994C32B4}" type="slidenum">
              <a:rPr lang="nl-NL" smtClean="0"/>
              <a:t>10</a:t>
            </a:fld>
            <a:endParaRPr lang="nl-NL" dirty="0"/>
          </a:p>
        </p:txBody>
      </p:sp>
      <p:sp>
        <p:nvSpPr>
          <p:cNvPr id="5" name="TextBox 4">
            <a:extLst>
              <a:ext uri="{FF2B5EF4-FFF2-40B4-BE49-F238E27FC236}">
                <a16:creationId xmlns:a16="http://schemas.microsoft.com/office/drawing/2014/main" id="{EBFDD46B-87AE-6941-3F1B-0B137EA175FF}"/>
              </a:ext>
            </a:extLst>
          </p:cNvPr>
          <p:cNvSpPr txBox="1"/>
          <p:nvPr/>
        </p:nvSpPr>
        <p:spPr>
          <a:xfrm>
            <a:off x="6797407" y="143219"/>
            <a:ext cx="5310130" cy="52783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4000" b="0" i="0" u="none" strike="noStrike" kern="1200" cap="none" spc="0" normalizeH="0" baseline="0" noProof="0" dirty="0">
                <a:ln>
                  <a:noFill/>
                </a:ln>
                <a:solidFill>
                  <a:srgbClr val="DCE7F0">
                    <a:lumMod val="50000"/>
                  </a:srgbClr>
                </a:solidFill>
                <a:effectLst/>
                <a:uLnTx/>
                <a:uFillTx/>
                <a:latin typeface="Arial" panose="020B0604020202020204"/>
                <a:ea typeface="+mn-ea"/>
                <a:cs typeface="+mn-cs"/>
              </a:rPr>
              <a:t>Table of Contents</a:t>
            </a:r>
          </a:p>
          <a:p>
            <a:pPr>
              <a:lnSpc>
                <a:spcPct val="150000"/>
              </a:lnSpc>
            </a:pPr>
            <a:endParaRPr lang="en-BE" dirty="0"/>
          </a:p>
          <a:p>
            <a:pPr marL="342900" indent="-342900">
              <a:lnSpc>
                <a:spcPct val="150000"/>
              </a:lnSpc>
              <a:buAutoNum type="arabicPeriod"/>
            </a:pPr>
            <a:r>
              <a:rPr lang="en-BE" sz="2400" dirty="0"/>
              <a:t>Who am I?</a:t>
            </a:r>
          </a:p>
          <a:p>
            <a:pPr marL="342900" indent="-342900">
              <a:lnSpc>
                <a:spcPct val="150000"/>
              </a:lnSpc>
              <a:buAutoNum type="arabicPeriod"/>
            </a:pPr>
            <a:r>
              <a:rPr lang="en-BE" sz="2400" dirty="0"/>
              <a:t>Introduction</a:t>
            </a:r>
          </a:p>
          <a:p>
            <a:pPr marL="342900" indent="-342900">
              <a:lnSpc>
                <a:spcPct val="150000"/>
              </a:lnSpc>
              <a:buAutoNum type="arabicPeriod"/>
            </a:pPr>
            <a:r>
              <a:rPr lang="en-BE" sz="2400" dirty="0"/>
              <a:t>Research Direction</a:t>
            </a:r>
          </a:p>
          <a:p>
            <a:pPr marL="342900" indent="-342900">
              <a:lnSpc>
                <a:spcPct val="150000"/>
              </a:lnSpc>
              <a:buAutoNum type="arabicPeriod"/>
            </a:pPr>
            <a:r>
              <a:rPr lang="en-BE" sz="2400" dirty="0"/>
              <a:t>OFDM link</a:t>
            </a:r>
          </a:p>
          <a:p>
            <a:pPr marL="342900" indent="-342900">
              <a:lnSpc>
                <a:spcPct val="150000"/>
              </a:lnSpc>
              <a:buAutoNum type="arabicPeriod"/>
            </a:pPr>
            <a:r>
              <a:rPr lang="en-BE" sz="2400" dirty="0"/>
              <a:t>Small-Scale Cell-Free mMIMO Networks</a:t>
            </a:r>
          </a:p>
          <a:p>
            <a:pPr marL="342900" indent="-342900">
              <a:lnSpc>
                <a:spcPct val="150000"/>
              </a:lnSpc>
              <a:buAutoNum type="arabicPeriod"/>
            </a:pPr>
            <a:r>
              <a:rPr lang="en-BE" sz="2400" dirty="0"/>
              <a:t>Conclusion</a:t>
            </a:r>
          </a:p>
          <a:p>
            <a:pPr marL="342900" indent="-342900">
              <a:buAutoNum type="arabicPeriod"/>
            </a:pPr>
            <a:endParaRPr lang="en-BE" dirty="0"/>
          </a:p>
        </p:txBody>
      </p:sp>
    </p:spTree>
    <p:extLst>
      <p:ext uri="{BB962C8B-B14F-4D97-AF65-F5344CB8AC3E}">
        <p14:creationId xmlns:p14="http://schemas.microsoft.com/office/powerpoint/2010/main" val="4202961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39BB6-702F-87FA-F278-81B0D0414EC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A54834-850C-6847-2835-98432919759E}"/>
              </a:ext>
            </a:extLst>
          </p:cNvPr>
          <p:cNvSpPr>
            <a:spLocks noGrp="1"/>
          </p:cNvSpPr>
          <p:nvPr>
            <p:ph type="sldNum" sz="quarter" idx="12"/>
          </p:nvPr>
        </p:nvSpPr>
        <p:spPr/>
        <p:txBody>
          <a:bodyPr/>
          <a:lstStyle/>
          <a:p>
            <a:fld id="{0A297500-7527-634B-90F4-69D0994C32B4}" type="slidenum">
              <a:rPr lang="nl-NL" smtClean="0"/>
              <a:t>11</a:t>
            </a:fld>
            <a:endParaRPr lang="nl-NL" dirty="0"/>
          </a:p>
        </p:txBody>
      </p:sp>
      <p:sp>
        <p:nvSpPr>
          <p:cNvPr id="5" name="TextBox 4">
            <a:extLst>
              <a:ext uri="{FF2B5EF4-FFF2-40B4-BE49-F238E27FC236}">
                <a16:creationId xmlns:a16="http://schemas.microsoft.com/office/drawing/2014/main" id="{74811700-8C18-F9DD-B1D0-9F55089FC387}"/>
              </a:ext>
            </a:extLst>
          </p:cNvPr>
          <p:cNvSpPr txBox="1"/>
          <p:nvPr/>
        </p:nvSpPr>
        <p:spPr>
          <a:xfrm>
            <a:off x="6797407" y="143219"/>
            <a:ext cx="5310130" cy="52783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4000" b="0" i="0" u="none" strike="noStrike" kern="1200" cap="none" spc="0" normalizeH="0" baseline="0" noProof="0" dirty="0">
                <a:ln>
                  <a:noFill/>
                </a:ln>
                <a:solidFill>
                  <a:srgbClr val="DCE7F0">
                    <a:lumMod val="50000"/>
                  </a:srgbClr>
                </a:solidFill>
                <a:effectLst/>
                <a:uLnTx/>
                <a:uFillTx/>
                <a:latin typeface="Arial" panose="020B0604020202020204"/>
                <a:ea typeface="+mn-ea"/>
                <a:cs typeface="+mn-cs"/>
              </a:rPr>
              <a:t>Table of Contents</a:t>
            </a:r>
          </a:p>
          <a:p>
            <a:pPr>
              <a:lnSpc>
                <a:spcPct val="150000"/>
              </a:lnSpc>
            </a:pPr>
            <a:endParaRPr lang="en-BE" dirty="0"/>
          </a:p>
          <a:p>
            <a:pPr marL="342900" indent="-342900">
              <a:lnSpc>
                <a:spcPct val="150000"/>
              </a:lnSpc>
              <a:buAutoNum type="arabicPeriod"/>
            </a:pPr>
            <a:r>
              <a:rPr lang="en-BE" sz="2400" dirty="0"/>
              <a:t>Who am I?</a:t>
            </a:r>
          </a:p>
          <a:p>
            <a:pPr marL="342900" indent="-342900">
              <a:lnSpc>
                <a:spcPct val="150000"/>
              </a:lnSpc>
              <a:buAutoNum type="arabicPeriod"/>
            </a:pPr>
            <a:r>
              <a:rPr lang="en-BE" sz="2400" dirty="0"/>
              <a:t>Introduction</a:t>
            </a:r>
          </a:p>
          <a:p>
            <a:pPr marL="342900" indent="-342900">
              <a:lnSpc>
                <a:spcPct val="150000"/>
              </a:lnSpc>
              <a:buAutoNum type="arabicPeriod"/>
            </a:pPr>
            <a:r>
              <a:rPr lang="en-BE" sz="2400" b="1" dirty="0"/>
              <a:t>Research Direction</a:t>
            </a:r>
          </a:p>
          <a:p>
            <a:pPr marL="342900" indent="-342900">
              <a:lnSpc>
                <a:spcPct val="150000"/>
              </a:lnSpc>
              <a:buAutoNum type="arabicPeriod"/>
            </a:pPr>
            <a:r>
              <a:rPr lang="en-BE" sz="2400" dirty="0"/>
              <a:t>OFDM link</a:t>
            </a:r>
          </a:p>
          <a:p>
            <a:pPr marL="342900" indent="-342900">
              <a:lnSpc>
                <a:spcPct val="150000"/>
              </a:lnSpc>
              <a:buAutoNum type="arabicPeriod"/>
            </a:pPr>
            <a:r>
              <a:rPr lang="en-BE" sz="2400" dirty="0"/>
              <a:t>Small-Scale Cell-Free mMIMO Networks</a:t>
            </a:r>
          </a:p>
          <a:p>
            <a:pPr marL="342900" indent="-342900">
              <a:lnSpc>
                <a:spcPct val="150000"/>
              </a:lnSpc>
              <a:buAutoNum type="arabicPeriod"/>
            </a:pPr>
            <a:r>
              <a:rPr lang="en-BE" sz="2400" dirty="0"/>
              <a:t>Conclusion</a:t>
            </a:r>
          </a:p>
          <a:p>
            <a:pPr marL="342900" indent="-342900">
              <a:buAutoNum type="arabicPeriod"/>
            </a:pPr>
            <a:endParaRPr lang="en-BE" dirty="0"/>
          </a:p>
        </p:txBody>
      </p:sp>
    </p:spTree>
    <p:extLst>
      <p:ext uri="{BB962C8B-B14F-4D97-AF65-F5344CB8AC3E}">
        <p14:creationId xmlns:p14="http://schemas.microsoft.com/office/powerpoint/2010/main" val="2208973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57D3DA-DABA-CAB8-B25F-6CB5E416FF49}"/>
              </a:ext>
            </a:extLst>
          </p:cNvPr>
          <p:cNvSpPr>
            <a:spLocks noGrp="1"/>
          </p:cNvSpPr>
          <p:nvPr>
            <p:ph type="sldNum" sz="quarter" idx="12"/>
          </p:nvPr>
        </p:nvSpPr>
        <p:spPr/>
        <p:txBody>
          <a:bodyPr/>
          <a:lstStyle/>
          <a:p>
            <a:fld id="{0A297500-7527-634B-90F4-69D0994C32B4}" type="slidenum">
              <a:rPr lang="nl-NL" smtClean="0"/>
              <a:pPr/>
              <a:t>12</a:t>
            </a:fld>
            <a:endParaRPr lang="nl-NL" dirty="0"/>
          </a:p>
        </p:txBody>
      </p:sp>
      <p:sp>
        <p:nvSpPr>
          <p:cNvPr id="10" name="Text Placeholder 9">
            <a:extLst>
              <a:ext uri="{FF2B5EF4-FFF2-40B4-BE49-F238E27FC236}">
                <a16:creationId xmlns:a16="http://schemas.microsoft.com/office/drawing/2014/main" id="{FF49DFCC-86E1-2A81-F560-3B25E7AE5B60}"/>
              </a:ext>
            </a:extLst>
          </p:cNvPr>
          <p:cNvSpPr>
            <a:spLocks noGrp="1"/>
          </p:cNvSpPr>
          <p:nvPr>
            <p:ph type="body" sz="quarter" idx="14"/>
          </p:nvPr>
        </p:nvSpPr>
        <p:spPr/>
        <p:txBody>
          <a:bodyPr/>
          <a:lstStyle/>
          <a:p>
            <a:pPr marL="0" indent="0">
              <a:buNone/>
            </a:pPr>
            <a:r>
              <a:rPr lang="en-BE" dirty="0"/>
              <a:t>3. Research Direction</a:t>
            </a:r>
          </a:p>
        </p:txBody>
      </p:sp>
      <p:sp>
        <p:nvSpPr>
          <p:cNvPr id="5" name="Title 4">
            <a:extLst>
              <a:ext uri="{FF2B5EF4-FFF2-40B4-BE49-F238E27FC236}">
                <a16:creationId xmlns:a16="http://schemas.microsoft.com/office/drawing/2014/main" id="{1CF5A004-93AB-A13A-A25E-0DEA9AE26468}"/>
              </a:ext>
            </a:extLst>
          </p:cNvPr>
          <p:cNvSpPr>
            <a:spLocks noGrp="1"/>
          </p:cNvSpPr>
          <p:nvPr>
            <p:ph type="title"/>
          </p:nvPr>
        </p:nvSpPr>
        <p:spPr/>
        <p:txBody>
          <a:bodyPr/>
          <a:lstStyle/>
          <a:p>
            <a:r>
              <a:rPr lang="en-BE" dirty="0"/>
              <a:t>Research Question</a:t>
            </a:r>
          </a:p>
        </p:txBody>
      </p:sp>
      <p:sp>
        <p:nvSpPr>
          <p:cNvPr id="13" name="TextBox 12">
            <a:extLst>
              <a:ext uri="{FF2B5EF4-FFF2-40B4-BE49-F238E27FC236}">
                <a16:creationId xmlns:a16="http://schemas.microsoft.com/office/drawing/2014/main" id="{85DAAB4F-C703-FC7C-7C51-946C17A35488}"/>
              </a:ext>
            </a:extLst>
          </p:cNvPr>
          <p:cNvSpPr txBox="1"/>
          <p:nvPr/>
        </p:nvSpPr>
        <p:spPr>
          <a:xfrm>
            <a:off x="574799" y="1335422"/>
            <a:ext cx="11041199" cy="2949462"/>
          </a:xfrm>
          <a:prstGeom prst="rect">
            <a:avLst/>
          </a:prstGeom>
          <a:noFill/>
        </p:spPr>
        <p:txBody>
          <a:bodyPr wrap="square" rtlCol="0">
            <a:spAutoFit/>
          </a:bodyPr>
          <a:lstStyle/>
          <a:p>
            <a:r>
              <a:rPr lang="en-GB" sz="1800" dirty="0"/>
              <a:t>How does </a:t>
            </a:r>
            <a:r>
              <a:rPr lang="en-GB" b="1" dirty="0"/>
              <a:t>s</a:t>
            </a:r>
            <a:r>
              <a:rPr lang="en-GB" sz="1800" b="1" dirty="0"/>
              <a:t>equential uplink signal processing </a:t>
            </a:r>
            <a:r>
              <a:rPr lang="en-GB" dirty="0"/>
              <a:t>perform </a:t>
            </a:r>
            <a:r>
              <a:rPr lang="en-GB" sz="1800" dirty="0"/>
              <a:t>using real-world transmission and processing?</a:t>
            </a:r>
          </a:p>
          <a:p>
            <a:endParaRPr lang="en-GB" dirty="0"/>
          </a:p>
          <a:p>
            <a:r>
              <a:rPr lang="en-GB" sz="1800" dirty="0"/>
              <a:t> Including</a:t>
            </a:r>
          </a:p>
          <a:p>
            <a:pPr marL="742950" lvl="1" indent="-285750">
              <a:lnSpc>
                <a:spcPct val="150000"/>
              </a:lnSpc>
              <a:buFont typeface="Arial" panose="020B0604020202020204" pitchFamily="34" charset="0"/>
              <a:buChar char="•"/>
            </a:pPr>
            <a:r>
              <a:rPr lang="en-GB" dirty="0"/>
              <a:t>Wireless channel</a:t>
            </a:r>
          </a:p>
          <a:p>
            <a:pPr marL="742950" lvl="1" indent="-285750" algn="just">
              <a:lnSpc>
                <a:spcPct val="150000"/>
              </a:lnSpc>
              <a:buFont typeface="Arial" panose="020B0604020202020204" pitchFamily="34" charset="0"/>
              <a:buChar char="•"/>
            </a:pPr>
            <a:r>
              <a:rPr lang="en-GB" dirty="0"/>
              <a:t>RX front-end of the radio</a:t>
            </a:r>
          </a:p>
          <a:p>
            <a:pPr marL="742950" lvl="1" indent="-285750" algn="just">
              <a:lnSpc>
                <a:spcPct val="150000"/>
              </a:lnSpc>
              <a:buFont typeface="Arial" panose="020B0604020202020204" pitchFamily="34" charset="0"/>
              <a:buChar char="•"/>
            </a:pPr>
            <a:r>
              <a:rPr lang="en-GB" dirty="0"/>
              <a:t>Synchronisation</a:t>
            </a:r>
          </a:p>
          <a:p>
            <a:pPr marL="742950" lvl="1" indent="-285750" algn="just">
              <a:lnSpc>
                <a:spcPct val="150000"/>
              </a:lnSpc>
              <a:buFont typeface="Arial" panose="020B0604020202020204" pitchFamily="34" charset="0"/>
              <a:buChar char="•"/>
            </a:pPr>
            <a:r>
              <a:rPr lang="en-GB" dirty="0"/>
              <a:t>Measured channel statistics</a:t>
            </a:r>
          </a:p>
          <a:p>
            <a:pPr marL="742950" lvl="1" indent="-285750" algn="just">
              <a:lnSpc>
                <a:spcPct val="150000"/>
              </a:lnSpc>
              <a:buFont typeface="Arial" panose="020B0604020202020204" pitchFamily="34" charset="0"/>
              <a:buChar char="•"/>
            </a:pPr>
            <a:r>
              <a:rPr lang="en-GB" dirty="0"/>
              <a:t>Fronthaul limitations</a:t>
            </a:r>
          </a:p>
        </p:txBody>
      </p:sp>
      <p:sp>
        <p:nvSpPr>
          <p:cNvPr id="2" name="Footer Placeholder 10">
            <a:extLst>
              <a:ext uri="{FF2B5EF4-FFF2-40B4-BE49-F238E27FC236}">
                <a16:creationId xmlns:a16="http://schemas.microsoft.com/office/drawing/2014/main" id="{8B5559FB-42CE-4B70-C514-993C52F43F6F}"/>
              </a:ext>
            </a:extLst>
          </p:cNvPr>
          <p:cNvSpPr>
            <a:spLocks noGrp="1"/>
          </p:cNvSpPr>
          <p:nvPr>
            <p:ph type="ftr" sz="quarter" idx="3"/>
          </p:nvPr>
        </p:nvSpPr>
        <p:spPr>
          <a:xfrm>
            <a:off x="8538072" y="6221017"/>
            <a:ext cx="2488728" cy="648000"/>
          </a:xfrm>
        </p:spPr>
        <p:txBody>
          <a:bodyPr/>
          <a:lstStyle/>
          <a:p>
            <a:r>
              <a:rPr lang="nl-NL" dirty="0"/>
              <a:t> </a:t>
            </a:r>
            <a:r>
              <a:rPr lang="nl-NL" dirty="0" err="1"/>
              <a:t>Faculty</a:t>
            </a:r>
            <a:r>
              <a:rPr lang="nl-NL" dirty="0"/>
              <a:t> Engineering Sciences</a:t>
            </a:r>
          </a:p>
        </p:txBody>
      </p:sp>
      <p:sp>
        <p:nvSpPr>
          <p:cNvPr id="7" name="TextBox 6">
            <a:extLst>
              <a:ext uri="{FF2B5EF4-FFF2-40B4-BE49-F238E27FC236}">
                <a16:creationId xmlns:a16="http://schemas.microsoft.com/office/drawing/2014/main" id="{F6E1491E-E19E-D9D3-9656-1C074891D5D6}"/>
              </a:ext>
            </a:extLst>
          </p:cNvPr>
          <p:cNvSpPr txBox="1"/>
          <p:nvPr/>
        </p:nvSpPr>
        <p:spPr>
          <a:xfrm>
            <a:off x="900000" y="6210000"/>
            <a:ext cx="7638072" cy="584775"/>
          </a:xfrm>
          <a:prstGeom prst="rect">
            <a:avLst/>
          </a:prstGeom>
          <a:noFill/>
        </p:spPr>
        <p:txBody>
          <a:bodyPr wrap="square">
            <a:spAutoFit/>
          </a:bodyPr>
          <a:lstStyle/>
          <a:p>
            <a:r>
              <a:rPr lang="en-GB" sz="800" dirty="0">
                <a:solidFill>
                  <a:schemeClr val="bg1"/>
                </a:solidFill>
              </a:rPr>
              <a:t>[3] R. B. (RTL-SDR Blog), "ADALM-PLUTO SDR Unboxing and Initial Testing," </a:t>
            </a:r>
            <a:r>
              <a:rPr lang="en-GB" sz="800" i="1" dirty="0">
                <a:solidFill>
                  <a:schemeClr val="bg1"/>
                </a:solidFill>
              </a:rPr>
              <a:t>RTL-SDR Blog</a:t>
            </a:r>
            <a:r>
              <a:rPr lang="en-GB" sz="800" dirty="0">
                <a:solidFill>
                  <a:schemeClr val="bg1"/>
                </a:solidFill>
              </a:rPr>
              <a:t>. [Online]. Available: </a:t>
            </a:r>
            <a:r>
              <a:rPr lang="en-GB" sz="800" dirty="0">
                <a:solidFill>
                  <a:schemeClr val="bg1"/>
                </a:solidFill>
                <a:hlinkClick r:id="rId3">
                  <a:extLst>
                    <a:ext uri="{A12FA001-AC4F-418D-AE19-62706E023703}">
                      <ahyp:hlinkClr xmlns:ahyp="http://schemas.microsoft.com/office/drawing/2018/hyperlinkcolor" val="tx"/>
                    </a:ext>
                  </a:extLst>
                </a:hlinkClick>
              </a:rPr>
              <a:t>https://www.rtl-sdr.com/adalm-pluto-sdr-unboxing-and-initial-testing/</a:t>
            </a:r>
            <a:r>
              <a:rPr lang="en-GB" sz="800" dirty="0">
                <a:solidFill>
                  <a:schemeClr val="bg1"/>
                </a:solidFill>
              </a:rPr>
              <a:t>. [Accessed: Jun. 23, 2025].</a:t>
            </a:r>
          </a:p>
          <a:p>
            <a:r>
              <a:rPr lang="en-GB" sz="800" dirty="0">
                <a:solidFill>
                  <a:schemeClr val="bg1"/>
                </a:solidFill>
              </a:rPr>
              <a:t>[4] Tutorials Point, "Wireless Transmission," </a:t>
            </a:r>
            <a:r>
              <a:rPr lang="en-GB" sz="800" i="1" dirty="0">
                <a:solidFill>
                  <a:schemeClr val="bg1"/>
                </a:solidFill>
              </a:rPr>
              <a:t>Tutorials Point</a:t>
            </a:r>
            <a:r>
              <a:rPr lang="en-GB" sz="800" dirty="0">
                <a:solidFill>
                  <a:schemeClr val="bg1"/>
                </a:solidFill>
              </a:rPr>
              <a:t>. [Online]. Available: </a:t>
            </a:r>
            <a:r>
              <a:rPr lang="en-GB" sz="800" dirty="0">
                <a:solidFill>
                  <a:schemeClr val="bg1"/>
                </a:solidFill>
                <a:hlinkClick r:id="rId4">
                  <a:extLst>
                    <a:ext uri="{A12FA001-AC4F-418D-AE19-62706E023703}">
                      <ahyp:hlinkClr xmlns:ahyp="http://schemas.microsoft.com/office/drawing/2018/hyperlinkcolor" val="tx"/>
                    </a:ext>
                  </a:extLst>
                </a:hlinkClick>
              </a:rPr>
              <a:t>https://www.tutorialspoint.com/data_communication_computer_network/wireless_transmission.htm</a:t>
            </a:r>
            <a:r>
              <a:rPr lang="en-GB" sz="800" dirty="0">
                <a:solidFill>
                  <a:schemeClr val="bg1"/>
                </a:solidFill>
              </a:rPr>
              <a:t>. [Accessed: Jun. 23, 2025].</a:t>
            </a:r>
            <a:endParaRPr lang="en-BE" sz="800" dirty="0">
              <a:solidFill>
                <a:schemeClr val="bg1"/>
              </a:solidFill>
            </a:endParaRPr>
          </a:p>
        </p:txBody>
      </p:sp>
      <p:grpSp>
        <p:nvGrpSpPr>
          <p:cNvPr id="11" name="Group 10">
            <a:extLst>
              <a:ext uri="{FF2B5EF4-FFF2-40B4-BE49-F238E27FC236}">
                <a16:creationId xmlns:a16="http://schemas.microsoft.com/office/drawing/2014/main" id="{AF7AF91E-086D-2FBC-04F6-D8DE1646011F}"/>
              </a:ext>
            </a:extLst>
          </p:cNvPr>
          <p:cNvGrpSpPr/>
          <p:nvPr/>
        </p:nvGrpSpPr>
        <p:grpSpPr>
          <a:xfrm>
            <a:off x="5432790" y="2747564"/>
            <a:ext cx="2255785" cy="1773261"/>
            <a:chOff x="5432790" y="2747564"/>
            <a:chExt cx="2255785" cy="1773261"/>
          </a:xfrm>
        </p:grpSpPr>
        <p:pic>
          <p:nvPicPr>
            <p:cNvPr id="8" name="Picture 7" descr="A close-up of a circuit board&#10;&#10;AI-generated content may be incorrect.">
              <a:extLst>
                <a:ext uri="{FF2B5EF4-FFF2-40B4-BE49-F238E27FC236}">
                  <a16:creationId xmlns:a16="http://schemas.microsoft.com/office/drawing/2014/main" id="{02EF0678-0FCE-27C2-E8D4-3F5333AAE0F2}"/>
                </a:ext>
              </a:extLst>
            </p:cNvPr>
            <p:cNvPicPr>
              <a:picLocks noChangeAspect="1"/>
            </p:cNvPicPr>
            <p:nvPr/>
          </p:nvPicPr>
          <p:blipFill>
            <a:blip r:embed="rId5"/>
            <a:stretch>
              <a:fillRect/>
            </a:stretch>
          </p:blipFill>
          <p:spPr>
            <a:xfrm rot="5400000">
              <a:off x="5879247" y="2301107"/>
              <a:ext cx="1362871" cy="2255785"/>
            </a:xfrm>
            <a:prstGeom prst="rect">
              <a:avLst/>
            </a:prstGeom>
          </p:spPr>
        </p:pic>
        <p:sp>
          <p:nvSpPr>
            <p:cNvPr id="9" name="TextBox 8">
              <a:extLst>
                <a:ext uri="{FF2B5EF4-FFF2-40B4-BE49-F238E27FC236}">
                  <a16:creationId xmlns:a16="http://schemas.microsoft.com/office/drawing/2014/main" id="{375D79F1-8E54-F474-13BB-E15821E36755}"/>
                </a:ext>
              </a:extLst>
            </p:cNvPr>
            <p:cNvSpPr txBox="1"/>
            <p:nvPr/>
          </p:nvSpPr>
          <p:spPr>
            <a:xfrm>
              <a:off x="5884821" y="4151493"/>
              <a:ext cx="1351721" cy="369332"/>
            </a:xfrm>
            <a:prstGeom prst="rect">
              <a:avLst/>
            </a:prstGeom>
            <a:noFill/>
          </p:spPr>
          <p:txBody>
            <a:bodyPr wrap="square" rtlCol="0">
              <a:spAutoFit/>
            </a:bodyPr>
            <a:lstStyle/>
            <a:p>
              <a:pPr algn="ctr"/>
              <a:r>
                <a:rPr lang="en-BE" dirty="0"/>
                <a:t>[3]</a:t>
              </a:r>
            </a:p>
          </p:txBody>
        </p:sp>
      </p:grpSp>
      <p:grpSp>
        <p:nvGrpSpPr>
          <p:cNvPr id="14" name="Group 13">
            <a:extLst>
              <a:ext uri="{FF2B5EF4-FFF2-40B4-BE49-F238E27FC236}">
                <a16:creationId xmlns:a16="http://schemas.microsoft.com/office/drawing/2014/main" id="{6A56059A-A180-3908-E178-D26E26407470}"/>
              </a:ext>
            </a:extLst>
          </p:cNvPr>
          <p:cNvGrpSpPr/>
          <p:nvPr/>
        </p:nvGrpSpPr>
        <p:grpSpPr>
          <a:xfrm>
            <a:off x="8470292" y="2915253"/>
            <a:ext cx="3145706" cy="1379848"/>
            <a:chOff x="8470292" y="2915253"/>
            <a:chExt cx="3145706" cy="1379848"/>
          </a:xfrm>
        </p:grpSpPr>
        <p:pic>
          <p:nvPicPr>
            <p:cNvPr id="6" name="Picture 5" descr="A black coil with a white background&#10;&#10;AI-generated content may be incorrect.">
              <a:extLst>
                <a:ext uri="{FF2B5EF4-FFF2-40B4-BE49-F238E27FC236}">
                  <a16:creationId xmlns:a16="http://schemas.microsoft.com/office/drawing/2014/main" id="{CF93F9BE-600F-603E-1909-1867DC5BA39F}"/>
                </a:ext>
              </a:extLst>
            </p:cNvPr>
            <p:cNvPicPr>
              <a:picLocks noChangeAspect="1"/>
            </p:cNvPicPr>
            <p:nvPr/>
          </p:nvPicPr>
          <p:blipFill>
            <a:blip r:embed="rId6"/>
            <a:stretch>
              <a:fillRect/>
            </a:stretch>
          </p:blipFill>
          <p:spPr>
            <a:xfrm>
              <a:off x="8470292" y="2915253"/>
              <a:ext cx="3145706" cy="1027492"/>
            </a:xfrm>
            <a:prstGeom prst="rect">
              <a:avLst/>
            </a:prstGeom>
          </p:spPr>
        </p:pic>
        <p:sp>
          <p:nvSpPr>
            <p:cNvPr id="12" name="TextBox 11">
              <a:extLst>
                <a:ext uri="{FF2B5EF4-FFF2-40B4-BE49-F238E27FC236}">
                  <a16:creationId xmlns:a16="http://schemas.microsoft.com/office/drawing/2014/main" id="{CE50290E-3E82-6E42-8863-756E84DDC89F}"/>
                </a:ext>
              </a:extLst>
            </p:cNvPr>
            <p:cNvSpPr txBox="1"/>
            <p:nvPr/>
          </p:nvSpPr>
          <p:spPr>
            <a:xfrm>
              <a:off x="9035505" y="3925769"/>
              <a:ext cx="1882800" cy="369332"/>
            </a:xfrm>
            <a:prstGeom prst="rect">
              <a:avLst/>
            </a:prstGeom>
            <a:noFill/>
          </p:spPr>
          <p:txBody>
            <a:bodyPr wrap="square" rtlCol="0">
              <a:spAutoFit/>
            </a:bodyPr>
            <a:lstStyle/>
            <a:p>
              <a:pPr algn="ctr"/>
              <a:r>
                <a:rPr lang="en-BE" dirty="0"/>
                <a:t>[4]</a:t>
              </a:r>
            </a:p>
          </p:txBody>
        </p:sp>
      </p:grpSp>
    </p:spTree>
    <p:extLst>
      <p:ext uri="{BB962C8B-B14F-4D97-AF65-F5344CB8AC3E}">
        <p14:creationId xmlns:p14="http://schemas.microsoft.com/office/powerpoint/2010/main" val="427247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79DE01-D49B-B3A7-E31A-BB57D6F42D56}"/>
              </a:ext>
            </a:extLst>
          </p:cNvPr>
          <p:cNvSpPr>
            <a:spLocks noGrp="1"/>
          </p:cNvSpPr>
          <p:nvPr>
            <p:ph type="sldNum" sz="quarter" idx="12"/>
          </p:nvPr>
        </p:nvSpPr>
        <p:spPr/>
        <p:txBody>
          <a:bodyPr/>
          <a:lstStyle/>
          <a:p>
            <a:fld id="{0A297500-7527-634B-90F4-69D0994C32B4}" type="slidenum">
              <a:rPr lang="nl-NL" smtClean="0"/>
              <a:pPr/>
              <a:t>13</a:t>
            </a:fld>
            <a:endParaRPr lang="nl-NL" dirty="0"/>
          </a:p>
        </p:txBody>
      </p:sp>
      <p:sp>
        <p:nvSpPr>
          <p:cNvPr id="3" name="Text Placeholder 2">
            <a:extLst>
              <a:ext uri="{FF2B5EF4-FFF2-40B4-BE49-F238E27FC236}">
                <a16:creationId xmlns:a16="http://schemas.microsoft.com/office/drawing/2014/main" id="{E345CE72-E9C8-A252-9A83-4ABEE0DED008}"/>
              </a:ext>
            </a:extLst>
          </p:cNvPr>
          <p:cNvSpPr>
            <a:spLocks noGrp="1"/>
          </p:cNvSpPr>
          <p:nvPr>
            <p:ph type="body" sz="quarter" idx="13"/>
          </p:nvPr>
        </p:nvSpPr>
        <p:spPr>
          <a:xfrm>
            <a:off x="576263" y="1340532"/>
            <a:ext cx="10104989" cy="4634818"/>
          </a:xfrm>
        </p:spPr>
        <p:txBody>
          <a:bodyPr>
            <a:normAutofit/>
          </a:bodyPr>
          <a:lstStyle/>
          <a:p>
            <a:pPr marL="0" indent="0">
              <a:buNone/>
            </a:pPr>
            <a:r>
              <a:rPr lang="en-BE" sz="1800" dirty="0"/>
              <a:t>Steps for achieving this goal:</a:t>
            </a:r>
          </a:p>
          <a:p>
            <a:pPr marL="800100" lvl="1" indent="-342900">
              <a:lnSpc>
                <a:spcPct val="150000"/>
              </a:lnSpc>
              <a:buFont typeface="+mj-lt"/>
              <a:buAutoNum type="arabicPeriod"/>
            </a:pPr>
            <a:r>
              <a:rPr lang="en-BE" sz="1800" dirty="0"/>
              <a:t>Researching (and extending) existing implementations of OFDM link in GNU radio</a:t>
            </a:r>
          </a:p>
          <a:p>
            <a:pPr marL="800100" lvl="1" indent="-342900">
              <a:lnSpc>
                <a:spcPct val="150000"/>
              </a:lnSpc>
              <a:buFont typeface="+mj-lt"/>
              <a:buAutoNum type="arabicPeriod"/>
            </a:pPr>
            <a:r>
              <a:rPr lang="en-BE" sz="1800" dirty="0"/>
              <a:t>Setting up a small-scale Cell-Free mMIMO network with centralised and sequential processing </a:t>
            </a:r>
          </a:p>
        </p:txBody>
      </p:sp>
      <p:sp>
        <p:nvSpPr>
          <p:cNvPr id="4" name="Text Placeholder 3">
            <a:extLst>
              <a:ext uri="{FF2B5EF4-FFF2-40B4-BE49-F238E27FC236}">
                <a16:creationId xmlns:a16="http://schemas.microsoft.com/office/drawing/2014/main" id="{E06E94B7-F0C2-0704-00B9-97644DF0D1C3}"/>
              </a:ext>
            </a:extLst>
          </p:cNvPr>
          <p:cNvSpPr>
            <a:spLocks noGrp="1"/>
          </p:cNvSpPr>
          <p:nvPr>
            <p:ph type="body" sz="quarter" idx="14"/>
          </p:nvPr>
        </p:nvSpPr>
        <p:spPr/>
        <p:txBody>
          <a:bodyPr/>
          <a:lstStyle/>
          <a:p>
            <a:pPr marL="0" indent="0">
              <a:buNone/>
            </a:pPr>
            <a:r>
              <a:rPr lang="en-BE" dirty="0"/>
              <a:t>3. Research Direction</a:t>
            </a:r>
          </a:p>
        </p:txBody>
      </p:sp>
      <p:sp>
        <p:nvSpPr>
          <p:cNvPr id="5" name="Title 4">
            <a:extLst>
              <a:ext uri="{FF2B5EF4-FFF2-40B4-BE49-F238E27FC236}">
                <a16:creationId xmlns:a16="http://schemas.microsoft.com/office/drawing/2014/main" id="{0678BBC0-EA0A-70C5-F7C9-CF31985EB820}"/>
              </a:ext>
            </a:extLst>
          </p:cNvPr>
          <p:cNvSpPr>
            <a:spLocks noGrp="1"/>
          </p:cNvSpPr>
          <p:nvPr>
            <p:ph type="title"/>
          </p:nvPr>
        </p:nvSpPr>
        <p:spPr/>
        <p:txBody>
          <a:bodyPr/>
          <a:lstStyle/>
          <a:p>
            <a:r>
              <a:rPr lang="en-BE" dirty="0"/>
              <a:t>Research Methodology</a:t>
            </a:r>
          </a:p>
        </p:txBody>
      </p:sp>
      <p:sp>
        <p:nvSpPr>
          <p:cNvPr id="7" name="Footer Placeholder 10">
            <a:extLst>
              <a:ext uri="{FF2B5EF4-FFF2-40B4-BE49-F238E27FC236}">
                <a16:creationId xmlns:a16="http://schemas.microsoft.com/office/drawing/2014/main" id="{7E24F435-33AE-FD12-9445-E5F668CAC17B}"/>
              </a:ext>
            </a:extLst>
          </p:cNvPr>
          <p:cNvSpPr>
            <a:spLocks noGrp="1"/>
          </p:cNvSpPr>
          <p:nvPr>
            <p:ph type="ftr" sz="quarter" idx="3"/>
          </p:nvPr>
        </p:nvSpPr>
        <p:spPr>
          <a:xfrm>
            <a:off x="8538072" y="6221017"/>
            <a:ext cx="2488728" cy="648000"/>
          </a:xfrm>
        </p:spPr>
        <p:txBody>
          <a:bodyPr/>
          <a:lstStyle/>
          <a:p>
            <a:r>
              <a:rPr lang="nl-NL" dirty="0"/>
              <a:t> </a:t>
            </a:r>
            <a:r>
              <a:rPr lang="nl-NL" dirty="0" err="1"/>
              <a:t>Faculty</a:t>
            </a:r>
            <a:r>
              <a:rPr lang="nl-NL" dirty="0"/>
              <a:t> Engineering Sciences</a:t>
            </a:r>
          </a:p>
        </p:txBody>
      </p:sp>
    </p:spTree>
    <p:extLst>
      <p:ext uri="{BB962C8B-B14F-4D97-AF65-F5344CB8AC3E}">
        <p14:creationId xmlns:p14="http://schemas.microsoft.com/office/powerpoint/2010/main" val="3011368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4E50D-1F83-B354-378E-83AEDDF7C09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D45DB1-75E6-66F6-A891-97F9DDA2AE91}"/>
              </a:ext>
            </a:extLst>
          </p:cNvPr>
          <p:cNvSpPr>
            <a:spLocks noGrp="1"/>
          </p:cNvSpPr>
          <p:nvPr>
            <p:ph type="sldNum" sz="quarter" idx="12"/>
          </p:nvPr>
        </p:nvSpPr>
        <p:spPr/>
        <p:txBody>
          <a:bodyPr/>
          <a:lstStyle/>
          <a:p>
            <a:fld id="{0A297500-7527-634B-90F4-69D0994C32B4}" type="slidenum">
              <a:rPr lang="nl-NL" smtClean="0"/>
              <a:t>14</a:t>
            </a:fld>
            <a:endParaRPr lang="nl-NL" dirty="0"/>
          </a:p>
        </p:txBody>
      </p:sp>
      <p:sp>
        <p:nvSpPr>
          <p:cNvPr id="5" name="TextBox 4">
            <a:extLst>
              <a:ext uri="{FF2B5EF4-FFF2-40B4-BE49-F238E27FC236}">
                <a16:creationId xmlns:a16="http://schemas.microsoft.com/office/drawing/2014/main" id="{D7BF7B88-3544-9AC2-9208-F45B46720D74}"/>
              </a:ext>
            </a:extLst>
          </p:cNvPr>
          <p:cNvSpPr txBox="1"/>
          <p:nvPr/>
        </p:nvSpPr>
        <p:spPr>
          <a:xfrm>
            <a:off x="6797407" y="143219"/>
            <a:ext cx="5310130" cy="52783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4000" b="0" i="0" u="none" strike="noStrike" kern="1200" cap="none" spc="0" normalizeH="0" baseline="0" noProof="0" dirty="0">
                <a:ln>
                  <a:noFill/>
                </a:ln>
                <a:solidFill>
                  <a:srgbClr val="DCE7F0">
                    <a:lumMod val="50000"/>
                  </a:srgbClr>
                </a:solidFill>
                <a:effectLst/>
                <a:uLnTx/>
                <a:uFillTx/>
                <a:latin typeface="Arial" panose="020B0604020202020204"/>
                <a:ea typeface="+mn-ea"/>
                <a:cs typeface="+mn-cs"/>
              </a:rPr>
              <a:t>Table of Contents</a:t>
            </a:r>
          </a:p>
          <a:p>
            <a:pPr>
              <a:lnSpc>
                <a:spcPct val="150000"/>
              </a:lnSpc>
            </a:pPr>
            <a:endParaRPr lang="en-BE" dirty="0"/>
          </a:p>
          <a:p>
            <a:pPr marL="342900" indent="-342900">
              <a:lnSpc>
                <a:spcPct val="150000"/>
              </a:lnSpc>
              <a:buAutoNum type="arabicPeriod"/>
            </a:pPr>
            <a:r>
              <a:rPr lang="en-BE" sz="2400" dirty="0"/>
              <a:t>Who am I?</a:t>
            </a:r>
          </a:p>
          <a:p>
            <a:pPr marL="342900" indent="-342900">
              <a:lnSpc>
                <a:spcPct val="150000"/>
              </a:lnSpc>
              <a:buAutoNum type="arabicPeriod"/>
            </a:pPr>
            <a:r>
              <a:rPr lang="en-BE" sz="2400" dirty="0"/>
              <a:t>Introduction</a:t>
            </a:r>
          </a:p>
          <a:p>
            <a:pPr marL="342900" indent="-342900">
              <a:lnSpc>
                <a:spcPct val="150000"/>
              </a:lnSpc>
              <a:buAutoNum type="arabicPeriod"/>
            </a:pPr>
            <a:r>
              <a:rPr lang="en-BE" sz="2400" dirty="0"/>
              <a:t>Research Direction</a:t>
            </a:r>
          </a:p>
          <a:p>
            <a:pPr marL="342900" indent="-342900">
              <a:lnSpc>
                <a:spcPct val="150000"/>
              </a:lnSpc>
              <a:buAutoNum type="arabicPeriod"/>
            </a:pPr>
            <a:r>
              <a:rPr lang="en-BE" sz="2400" dirty="0"/>
              <a:t>OFDM link</a:t>
            </a:r>
          </a:p>
          <a:p>
            <a:pPr marL="342900" indent="-342900">
              <a:lnSpc>
                <a:spcPct val="150000"/>
              </a:lnSpc>
              <a:buAutoNum type="arabicPeriod"/>
            </a:pPr>
            <a:r>
              <a:rPr lang="en-BE" sz="2400" dirty="0"/>
              <a:t>Small-Scale Cell-Free mMIMO Networks</a:t>
            </a:r>
          </a:p>
          <a:p>
            <a:pPr marL="342900" indent="-342900">
              <a:lnSpc>
                <a:spcPct val="150000"/>
              </a:lnSpc>
              <a:buAutoNum type="arabicPeriod"/>
            </a:pPr>
            <a:r>
              <a:rPr lang="en-BE" sz="2400" dirty="0"/>
              <a:t>Conclusion</a:t>
            </a:r>
          </a:p>
          <a:p>
            <a:pPr marL="342900" indent="-342900">
              <a:buAutoNum type="arabicPeriod"/>
            </a:pPr>
            <a:endParaRPr lang="en-BE" dirty="0"/>
          </a:p>
        </p:txBody>
      </p:sp>
    </p:spTree>
    <p:extLst>
      <p:ext uri="{BB962C8B-B14F-4D97-AF65-F5344CB8AC3E}">
        <p14:creationId xmlns:p14="http://schemas.microsoft.com/office/powerpoint/2010/main" val="1567008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657D6-03AE-DBEA-EE7B-B942D2522F6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2A9274-F9D8-E9E6-AA5C-15A5FEDD1F94}"/>
              </a:ext>
            </a:extLst>
          </p:cNvPr>
          <p:cNvSpPr>
            <a:spLocks noGrp="1"/>
          </p:cNvSpPr>
          <p:nvPr>
            <p:ph type="sldNum" sz="quarter" idx="12"/>
          </p:nvPr>
        </p:nvSpPr>
        <p:spPr/>
        <p:txBody>
          <a:bodyPr/>
          <a:lstStyle/>
          <a:p>
            <a:fld id="{0A297500-7527-634B-90F4-69D0994C32B4}" type="slidenum">
              <a:rPr lang="nl-NL" smtClean="0"/>
              <a:t>15</a:t>
            </a:fld>
            <a:endParaRPr lang="nl-NL" dirty="0"/>
          </a:p>
        </p:txBody>
      </p:sp>
      <p:sp>
        <p:nvSpPr>
          <p:cNvPr id="5" name="TextBox 4">
            <a:extLst>
              <a:ext uri="{FF2B5EF4-FFF2-40B4-BE49-F238E27FC236}">
                <a16:creationId xmlns:a16="http://schemas.microsoft.com/office/drawing/2014/main" id="{8BE31D57-E327-FB69-CDE4-9220571F27D6}"/>
              </a:ext>
            </a:extLst>
          </p:cNvPr>
          <p:cNvSpPr txBox="1"/>
          <p:nvPr/>
        </p:nvSpPr>
        <p:spPr>
          <a:xfrm>
            <a:off x="6797407" y="143219"/>
            <a:ext cx="5310130" cy="52783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4000" b="0" i="0" u="none" strike="noStrike" kern="1200" cap="none" spc="0" normalizeH="0" baseline="0" noProof="0" dirty="0">
                <a:ln>
                  <a:noFill/>
                </a:ln>
                <a:solidFill>
                  <a:srgbClr val="DCE7F0">
                    <a:lumMod val="50000"/>
                  </a:srgbClr>
                </a:solidFill>
                <a:effectLst/>
                <a:uLnTx/>
                <a:uFillTx/>
                <a:latin typeface="Arial" panose="020B0604020202020204"/>
                <a:ea typeface="+mn-ea"/>
                <a:cs typeface="+mn-cs"/>
              </a:rPr>
              <a:t>Table of Contents</a:t>
            </a:r>
          </a:p>
          <a:p>
            <a:pPr>
              <a:lnSpc>
                <a:spcPct val="150000"/>
              </a:lnSpc>
            </a:pPr>
            <a:endParaRPr lang="en-BE" dirty="0"/>
          </a:p>
          <a:p>
            <a:pPr marL="342900" indent="-342900">
              <a:lnSpc>
                <a:spcPct val="150000"/>
              </a:lnSpc>
              <a:buAutoNum type="arabicPeriod"/>
            </a:pPr>
            <a:r>
              <a:rPr lang="en-BE" sz="2400" dirty="0"/>
              <a:t>Who am I?</a:t>
            </a:r>
          </a:p>
          <a:p>
            <a:pPr marL="342900" indent="-342900">
              <a:lnSpc>
                <a:spcPct val="150000"/>
              </a:lnSpc>
              <a:buAutoNum type="arabicPeriod"/>
            </a:pPr>
            <a:r>
              <a:rPr lang="en-BE" sz="2400" dirty="0"/>
              <a:t>Introduction</a:t>
            </a:r>
          </a:p>
          <a:p>
            <a:pPr marL="342900" indent="-342900">
              <a:lnSpc>
                <a:spcPct val="150000"/>
              </a:lnSpc>
              <a:buAutoNum type="arabicPeriod"/>
            </a:pPr>
            <a:r>
              <a:rPr lang="en-BE" sz="2400" dirty="0"/>
              <a:t>Research Direction</a:t>
            </a:r>
          </a:p>
          <a:p>
            <a:pPr marL="342900" indent="-342900">
              <a:lnSpc>
                <a:spcPct val="150000"/>
              </a:lnSpc>
              <a:buAutoNum type="arabicPeriod"/>
            </a:pPr>
            <a:r>
              <a:rPr lang="en-BE" sz="2400" b="1" dirty="0"/>
              <a:t>OFDM link</a:t>
            </a:r>
          </a:p>
          <a:p>
            <a:pPr marL="342900" indent="-342900">
              <a:lnSpc>
                <a:spcPct val="150000"/>
              </a:lnSpc>
              <a:buAutoNum type="arabicPeriod"/>
            </a:pPr>
            <a:r>
              <a:rPr lang="en-BE" sz="2400" dirty="0"/>
              <a:t>Small-Scale Cell-Free mMIMO Networks</a:t>
            </a:r>
          </a:p>
          <a:p>
            <a:pPr marL="342900" indent="-342900">
              <a:lnSpc>
                <a:spcPct val="150000"/>
              </a:lnSpc>
              <a:buAutoNum type="arabicPeriod"/>
            </a:pPr>
            <a:r>
              <a:rPr lang="en-BE" sz="2400" dirty="0"/>
              <a:t>Conclusion</a:t>
            </a:r>
          </a:p>
          <a:p>
            <a:pPr marL="342900" indent="-342900">
              <a:buAutoNum type="arabicPeriod"/>
            </a:pPr>
            <a:endParaRPr lang="en-BE" dirty="0"/>
          </a:p>
        </p:txBody>
      </p:sp>
    </p:spTree>
    <p:extLst>
      <p:ext uri="{BB962C8B-B14F-4D97-AF65-F5344CB8AC3E}">
        <p14:creationId xmlns:p14="http://schemas.microsoft.com/office/powerpoint/2010/main" val="1449791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70646-A5FE-E1EE-CBCF-42C0C8248B5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643A61-37A2-01D3-63A2-ED40FE2C5B03}"/>
              </a:ext>
            </a:extLst>
          </p:cNvPr>
          <p:cNvSpPr>
            <a:spLocks noGrp="1"/>
          </p:cNvSpPr>
          <p:nvPr>
            <p:ph type="sldNum" sz="quarter" idx="12"/>
          </p:nvPr>
        </p:nvSpPr>
        <p:spPr/>
        <p:txBody>
          <a:bodyPr/>
          <a:lstStyle/>
          <a:p>
            <a:fld id="{0A297500-7527-634B-90F4-69D0994C32B4}" type="slidenum">
              <a:rPr lang="nl-NL" smtClean="0"/>
              <a:pPr/>
              <a:t>16</a:t>
            </a:fld>
            <a:endParaRPr lang="nl-NL" dirty="0"/>
          </a:p>
        </p:txBody>
      </p:sp>
      <p:sp>
        <p:nvSpPr>
          <p:cNvPr id="3" name="Text Placeholder 2">
            <a:extLst>
              <a:ext uri="{FF2B5EF4-FFF2-40B4-BE49-F238E27FC236}">
                <a16:creationId xmlns:a16="http://schemas.microsoft.com/office/drawing/2014/main" id="{9A3C8CED-5348-BCEC-869D-C901585B7A1D}"/>
              </a:ext>
            </a:extLst>
          </p:cNvPr>
          <p:cNvSpPr>
            <a:spLocks noGrp="1"/>
          </p:cNvSpPr>
          <p:nvPr>
            <p:ph type="body" sz="quarter" idx="13"/>
          </p:nvPr>
        </p:nvSpPr>
        <p:spPr>
          <a:xfrm>
            <a:off x="576263" y="1340532"/>
            <a:ext cx="8526953" cy="803942"/>
          </a:xfrm>
        </p:spPr>
        <p:txBody>
          <a:bodyPr vert="horz" lIns="91440" tIns="45720" rIns="91440" bIns="45720" rtlCol="0" anchor="t">
            <a:normAutofit/>
          </a:bodyPr>
          <a:lstStyle/>
          <a:p>
            <a:r>
              <a:rPr lang="en-BE" sz="1800" dirty="0"/>
              <a:t>Appropriate existing OFDM Transmitter in GNU Radio</a:t>
            </a:r>
          </a:p>
          <a:p>
            <a:r>
              <a:rPr lang="en-BE" sz="1800" dirty="0">
                <a:latin typeface="Arial"/>
                <a:cs typeface="Arial"/>
              </a:rPr>
              <a:t>Extend for easy reconfiguration for multiple User Equipments (UEs)  </a:t>
            </a:r>
            <a:endParaRPr lang="en-BE" sz="1800" dirty="0">
              <a:cs typeface="Arial"/>
            </a:endParaRPr>
          </a:p>
        </p:txBody>
      </p:sp>
      <p:sp>
        <p:nvSpPr>
          <p:cNvPr id="4" name="Text Placeholder 3">
            <a:extLst>
              <a:ext uri="{FF2B5EF4-FFF2-40B4-BE49-F238E27FC236}">
                <a16:creationId xmlns:a16="http://schemas.microsoft.com/office/drawing/2014/main" id="{52459182-6D7C-ED8A-355E-BA3D0D662FF2}"/>
              </a:ext>
            </a:extLst>
          </p:cNvPr>
          <p:cNvSpPr>
            <a:spLocks noGrp="1"/>
          </p:cNvSpPr>
          <p:nvPr>
            <p:ph type="body" sz="quarter" idx="14"/>
          </p:nvPr>
        </p:nvSpPr>
        <p:spPr>
          <a:xfrm>
            <a:off x="6596743" y="240511"/>
            <a:ext cx="5020458" cy="433205"/>
          </a:xfrm>
        </p:spPr>
        <p:txBody>
          <a:bodyPr/>
          <a:lstStyle/>
          <a:p>
            <a:pPr marL="0" indent="0">
              <a:buNone/>
            </a:pPr>
            <a:r>
              <a:rPr lang="en-BE" dirty="0"/>
              <a:t>5. OFDM link</a:t>
            </a:r>
          </a:p>
          <a:p>
            <a:pPr marL="0" indent="0">
              <a:buNone/>
            </a:pPr>
            <a:r>
              <a:rPr lang="en-BE" dirty="0"/>
              <a:t> </a:t>
            </a:r>
          </a:p>
        </p:txBody>
      </p:sp>
      <p:sp>
        <p:nvSpPr>
          <p:cNvPr id="5" name="Title 4">
            <a:extLst>
              <a:ext uri="{FF2B5EF4-FFF2-40B4-BE49-F238E27FC236}">
                <a16:creationId xmlns:a16="http://schemas.microsoft.com/office/drawing/2014/main" id="{1343EC22-0C8E-10EA-6A2F-BB59BA77D904}"/>
              </a:ext>
            </a:extLst>
          </p:cNvPr>
          <p:cNvSpPr>
            <a:spLocks noGrp="1"/>
          </p:cNvSpPr>
          <p:nvPr>
            <p:ph type="title"/>
          </p:nvPr>
        </p:nvSpPr>
        <p:spPr/>
        <p:txBody>
          <a:bodyPr/>
          <a:lstStyle/>
          <a:p>
            <a:r>
              <a:rPr lang="en-BE" dirty="0"/>
              <a:t>Extension of Existing OFDM Transmitter</a:t>
            </a:r>
          </a:p>
        </p:txBody>
      </p:sp>
      <p:sp>
        <p:nvSpPr>
          <p:cNvPr id="8" name="Footer Placeholder 10">
            <a:extLst>
              <a:ext uri="{FF2B5EF4-FFF2-40B4-BE49-F238E27FC236}">
                <a16:creationId xmlns:a16="http://schemas.microsoft.com/office/drawing/2014/main" id="{D9777F30-8254-A6BC-404C-92168D6C5C49}"/>
              </a:ext>
            </a:extLst>
          </p:cNvPr>
          <p:cNvSpPr>
            <a:spLocks noGrp="1"/>
          </p:cNvSpPr>
          <p:nvPr>
            <p:ph type="ftr" sz="quarter" idx="3"/>
          </p:nvPr>
        </p:nvSpPr>
        <p:spPr>
          <a:xfrm>
            <a:off x="8538072" y="6221017"/>
            <a:ext cx="2488728" cy="648000"/>
          </a:xfrm>
        </p:spPr>
        <p:txBody>
          <a:bodyPr/>
          <a:lstStyle/>
          <a:p>
            <a:r>
              <a:rPr lang="nl-NL" dirty="0"/>
              <a:t> </a:t>
            </a:r>
            <a:r>
              <a:rPr lang="nl-NL" dirty="0" err="1"/>
              <a:t>Faculty</a:t>
            </a:r>
            <a:r>
              <a:rPr lang="nl-NL" dirty="0"/>
              <a:t> Engineering Sciences</a:t>
            </a:r>
          </a:p>
        </p:txBody>
      </p:sp>
      <p:pic>
        <p:nvPicPr>
          <p:cNvPr id="6" name="Picture 5">
            <a:extLst>
              <a:ext uri="{FF2B5EF4-FFF2-40B4-BE49-F238E27FC236}">
                <a16:creationId xmlns:a16="http://schemas.microsoft.com/office/drawing/2014/main" id="{5F270096-4B0F-91F5-0A3D-E823ACC15BF0}"/>
              </a:ext>
            </a:extLst>
          </p:cNvPr>
          <p:cNvPicPr>
            <a:picLocks noChangeAspect="1"/>
          </p:cNvPicPr>
          <p:nvPr/>
        </p:nvPicPr>
        <p:blipFill>
          <a:blip r:embed="rId2"/>
          <a:stretch>
            <a:fillRect/>
          </a:stretch>
        </p:blipFill>
        <p:spPr>
          <a:xfrm>
            <a:off x="1671851" y="2143652"/>
            <a:ext cx="8848299" cy="3764875"/>
          </a:xfrm>
          <a:prstGeom prst="rect">
            <a:avLst/>
          </a:prstGeom>
        </p:spPr>
      </p:pic>
    </p:spTree>
    <p:extLst>
      <p:ext uri="{BB962C8B-B14F-4D97-AF65-F5344CB8AC3E}">
        <p14:creationId xmlns:p14="http://schemas.microsoft.com/office/powerpoint/2010/main" val="3724421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20A29A-FBEF-D778-D9A4-94BDD9953B94}"/>
              </a:ext>
            </a:extLst>
          </p:cNvPr>
          <p:cNvSpPr>
            <a:spLocks noGrp="1"/>
          </p:cNvSpPr>
          <p:nvPr>
            <p:ph type="sldNum" sz="quarter" idx="12"/>
          </p:nvPr>
        </p:nvSpPr>
        <p:spPr/>
        <p:txBody>
          <a:bodyPr/>
          <a:lstStyle/>
          <a:p>
            <a:fld id="{0A297500-7527-634B-90F4-69D0994C32B4}" type="slidenum">
              <a:rPr lang="nl-NL" smtClean="0"/>
              <a:pPr/>
              <a:t>17</a:t>
            </a:fld>
            <a:endParaRPr lang="nl-NL" dirty="0"/>
          </a:p>
        </p:txBody>
      </p:sp>
      <p:sp>
        <p:nvSpPr>
          <p:cNvPr id="3" name="Text Placeholder 2">
            <a:extLst>
              <a:ext uri="{FF2B5EF4-FFF2-40B4-BE49-F238E27FC236}">
                <a16:creationId xmlns:a16="http://schemas.microsoft.com/office/drawing/2014/main" id="{6F2022A4-53E3-B23C-A556-F2DDFB9AF594}"/>
              </a:ext>
            </a:extLst>
          </p:cNvPr>
          <p:cNvSpPr>
            <a:spLocks noGrp="1"/>
          </p:cNvSpPr>
          <p:nvPr>
            <p:ph type="body" sz="quarter" idx="13"/>
          </p:nvPr>
        </p:nvSpPr>
        <p:spPr>
          <a:xfrm>
            <a:off x="576263" y="1340532"/>
            <a:ext cx="4730523" cy="4634818"/>
          </a:xfrm>
        </p:spPr>
        <p:txBody>
          <a:bodyPr>
            <a:normAutofit/>
          </a:bodyPr>
          <a:lstStyle/>
          <a:p>
            <a:pPr marL="0" indent="0">
              <a:buNone/>
            </a:pPr>
            <a:r>
              <a:rPr lang="en-BE" sz="1800" dirty="0"/>
              <a:t>Input parameters</a:t>
            </a:r>
          </a:p>
          <a:p>
            <a:pPr marL="342900" indent="-342900">
              <a:buFont typeface="+mj-lt"/>
              <a:buAutoNum type="arabicPeriod"/>
            </a:pPr>
            <a:r>
              <a:rPr lang="en-BE" sz="1800" dirty="0"/>
              <a:t>FFT size</a:t>
            </a:r>
          </a:p>
          <a:p>
            <a:pPr marL="342900" indent="-342900">
              <a:buFont typeface="+mj-lt"/>
              <a:buAutoNum type="arabicPeriod"/>
            </a:pPr>
            <a:r>
              <a:rPr lang="en-BE" sz="1800" dirty="0"/>
              <a:t>Active Subcarrier Spacing (ASCS)</a:t>
            </a:r>
          </a:p>
          <a:p>
            <a:pPr marL="342900" indent="-342900">
              <a:buFont typeface="+mj-lt"/>
              <a:buAutoNum type="arabicPeriod"/>
            </a:pPr>
            <a:r>
              <a:rPr lang="en-BE" sz="1800" dirty="0"/>
              <a:t>Number of UEs </a:t>
            </a:r>
            <a:r>
              <a:rPr lang="en-BE" sz="1800" i="1" dirty="0"/>
              <a:t>K</a:t>
            </a:r>
            <a:endParaRPr lang="en-BE" sz="1800" dirty="0"/>
          </a:p>
          <a:p>
            <a:pPr marL="342900" indent="-342900">
              <a:buFont typeface="+mj-lt"/>
              <a:buAutoNum type="arabicPeriod"/>
            </a:pPr>
            <a:r>
              <a:rPr lang="en-BE" sz="1800" dirty="0"/>
              <a:t>Guard band width</a:t>
            </a:r>
          </a:p>
          <a:p>
            <a:pPr marL="0" indent="0">
              <a:buNone/>
            </a:pPr>
            <a:endParaRPr lang="en-BE" sz="1800" dirty="0"/>
          </a:p>
        </p:txBody>
      </p:sp>
      <p:sp>
        <p:nvSpPr>
          <p:cNvPr id="4" name="Text Placeholder 3">
            <a:extLst>
              <a:ext uri="{FF2B5EF4-FFF2-40B4-BE49-F238E27FC236}">
                <a16:creationId xmlns:a16="http://schemas.microsoft.com/office/drawing/2014/main" id="{BADC9458-3300-E95F-0A53-BC39682A592A}"/>
              </a:ext>
            </a:extLst>
          </p:cNvPr>
          <p:cNvSpPr>
            <a:spLocks noGrp="1"/>
          </p:cNvSpPr>
          <p:nvPr>
            <p:ph type="body" sz="quarter" idx="14"/>
          </p:nvPr>
        </p:nvSpPr>
        <p:spPr>
          <a:xfrm>
            <a:off x="6596743" y="240511"/>
            <a:ext cx="5020458" cy="433205"/>
          </a:xfrm>
        </p:spPr>
        <p:txBody>
          <a:bodyPr/>
          <a:lstStyle/>
          <a:p>
            <a:pPr marL="0" indent="0">
              <a:buNone/>
            </a:pPr>
            <a:r>
              <a:rPr lang="en-BE" dirty="0"/>
              <a:t>5. OFDM link</a:t>
            </a:r>
          </a:p>
          <a:p>
            <a:pPr marL="0" indent="0">
              <a:buNone/>
            </a:pPr>
            <a:r>
              <a:rPr lang="en-BE" dirty="0"/>
              <a:t> </a:t>
            </a:r>
          </a:p>
        </p:txBody>
      </p:sp>
      <p:sp>
        <p:nvSpPr>
          <p:cNvPr id="5" name="Title 4">
            <a:extLst>
              <a:ext uri="{FF2B5EF4-FFF2-40B4-BE49-F238E27FC236}">
                <a16:creationId xmlns:a16="http://schemas.microsoft.com/office/drawing/2014/main" id="{2020C155-C456-400A-C0EE-974CD2ACC3FF}"/>
              </a:ext>
            </a:extLst>
          </p:cNvPr>
          <p:cNvSpPr>
            <a:spLocks noGrp="1"/>
          </p:cNvSpPr>
          <p:nvPr>
            <p:ph type="title"/>
          </p:nvPr>
        </p:nvSpPr>
        <p:spPr/>
        <p:txBody>
          <a:bodyPr/>
          <a:lstStyle/>
          <a:p>
            <a:r>
              <a:rPr lang="en-BE" dirty="0"/>
              <a:t>Extension of Existing OFDM Transmitter</a:t>
            </a:r>
          </a:p>
        </p:txBody>
      </p:sp>
      <p:sp>
        <p:nvSpPr>
          <p:cNvPr id="8" name="Right Arrow 7">
            <a:extLst>
              <a:ext uri="{FF2B5EF4-FFF2-40B4-BE49-F238E27FC236}">
                <a16:creationId xmlns:a16="http://schemas.microsoft.com/office/drawing/2014/main" id="{16325041-E868-2775-9489-EC8EB50136DE}"/>
              </a:ext>
            </a:extLst>
          </p:cNvPr>
          <p:cNvSpPr/>
          <p:nvPr/>
        </p:nvSpPr>
        <p:spPr>
          <a:xfrm>
            <a:off x="4707563" y="2078716"/>
            <a:ext cx="688881" cy="43320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Text Placeholder 2">
            <a:extLst>
              <a:ext uri="{FF2B5EF4-FFF2-40B4-BE49-F238E27FC236}">
                <a16:creationId xmlns:a16="http://schemas.microsoft.com/office/drawing/2014/main" id="{A7956F47-4560-68B6-4FB6-650DB2B1D847}"/>
              </a:ext>
            </a:extLst>
          </p:cNvPr>
          <p:cNvSpPr txBox="1">
            <a:spLocks/>
          </p:cNvSpPr>
          <p:nvPr/>
        </p:nvSpPr>
        <p:spPr>
          <a:xfrm>
            <a:off x="5451948" y="1340532"/>
            <a:ext cx="3786860" cy="277426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a:buChar char="•"/>
              <a:defRPr sz="1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1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14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4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4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BE" sz="1800" dirty="0"/>
              <a:t>Implemented automatic spectrum divisioning in (coherence) blocks</a:t>
            </a:r>
          </a:p>
          <a:p>
            <a:pPr marL="342900" indent="-342900">
              <a:buFont typeface="+mj-lt"/>
              <a:buAutoNum type="arabicPeriod"/>
            </a:pPr>
            <a:r>
              <a:rPr lang="en-BE" sz="1800" dirty="0"/>
              <a:t>Pilot subcarriers indices</a:t>
            </a:r>
          </a:p>
          <a:p>
            <a:pPr marL="342900" indent="-342900">
              <a:buFont typeface="+mj-lt"/>
              <a:buAutoNum type="arabicPeriod"/>
            </a:pPr>
            <a:r>
              <a:rPr lang="en-BE" sz="1800" dirty="0"/>
              <a:t>Data subcarriers indices</a:t>
            </a:r>
          </a:p>
          <a:p>
            <a:pPr marL="342900" indent="-342900">
              <a:buFont typeface="+mj-lt"/>
              <a:buAutoNum type="arabicPeriod"/>
            </a:pPr>
            <a:r>
              <a:rPr lang="en-BE" sz="1800" dirty="0"/>
              <a:t>Pilot symbols</a:t>
            </a:r>
          </a:p>
          <a:p>
            <a:pPr marL="457200" lvl="1" indent="0">
              <a:buNone/>
            </a:pPr>
            <a:endParaRPr lang="en-BE" sz="1800" dirty="0"/>
          </a:p>
        </p:txBody>
      </p:sp>
      <p:sp>
        <p:nvSpPr>
          <p:cNvPr id="10" name="Footer Placeholder 10">
            <a:extLst>
              <a:ext uri="{FF2B5EF4-FFF2-40B4-BE49-F238E27FC236}">
                <a16:creationId xmlns:a16="http://schemas.microsoft.com/office/drawing/2014/main" id="{5FC64278-9F08-0F5B-0BC2-575CAFA12DFB}"/>
              </a:ext>
            </a:extLst>
          </p:cNvPr>
          <p:cNvSpPr>
            <a:spLocks noGrp="1"/>
          </p:cNvSpPr>
          <p:nvPr>
            <p:ph type="ftr" sz="quarter" idx="3"/>
          </p:nvPr>
        </p:nvSpPr>
        <p:spPr>
          <a:xfrm>
            <a:off x="8538072" y="6221017"/>
            <a:ext cx="2488728" cy="648000"/>
          </a:xfrm>
        </p:spPr>
        <p:txBody>
          <a:bodyPr/>
          <a:lstStyle/>
          <a:p>
            <a:r>
              <a:rPr lang="nl-NL" dirty="0"/>
              <a:t> </a:t>
            </a:r>
            <a:r>
              <a:rPr lang="nl-NL" dirty="0" err="1"/>
              <a:t>Faculty</a:t>
            </a:r>
            <a:r>
              <a:rPr lang="nl-NL" dirty="0"/>
              <a:t> Engineering Sciences</a:t>
            </a:r>
          </a:p>
        </p:txBody>
      </p:sp>
      <p:sp>
        <p:nvSpPr>
          <p:cNvPr id="6" name="Right Arrow 5">
            <a:extLst>
              <a:ext uri="{FF2B5EF4-FFF2-40B4-BE49-F238E27FC236}">
                <a16:creationId xmlns:a16="http://schemas.microsoft.com/office/drawing/2014/main" id="{481965E9-D189-232D-17DF-C759C559F38A}"/>
              </a:ext>
            </a:extLst>
          </p:cNvPr>
          <p:cNvSpPr/>
          <p:nvPr/>
        </p:nvSpPr>
        <p:spPr>
          <a:xfrm>
            <a:off x="8894367" y="2097519"/>
            <a:ext cx="688881" cy="43320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2" name="Picture 11" descr="A diagram of a flowchart&#10;&#10;AI-generated content may be incorrect.">
            <a:extLst>
              <a:ext uri="{FF2B5EF4-FFF2-40B4-BE49-F238E27FC236}">
                <a16:creationId xmlns:a16="http://schemas.microsoft.com/office/drawing/2014/main" id="{A65E78D3-B9C1-B1C7-E40D-9E4C2385CEA1}"/>
              </a:ext>
            </a:extLst>
          </p:cNvPr>
          <p:cNvPicPr>
            <a:picLocks noChangeAspect="1"/>
          </p:cNvPicPr>
          <p:nvPr/>
        </p:nvPicPr>
        <p:blipFill>
          <a:blip r:embed="rId2"/>
          <a:srcRect l="51783" t="116" r="18123" b="44406"/>
          <a:stretch>
            <a:fillRect/>
          </a:stretch>
        </p:blipFill>
        <p:spPr>
          <a:xfrm>
            <a:off x="9815016" y="1415770"/>
            <a:ext cx="2378470" cy="1804352"/>
          </a:xfrm>
          <a:prstGeom prst="rect">
            <a:avLst/>
          </a:prstGeom>
        </p:spPr>
      </p:pic>
    </p:spTree>
    <p:extLst>
      <p:ext uri="{BB962C8B-B14F-4D97-AF65-F5344CB8AC3E}">
        <p14:creationId xmlns:p14="http://schemas.microsoft.com/office/powerpoint/2010/main" val="1701936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AA366-7D59-00AF-A7B8-18112567C04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1A7D73-0FE7-EFBF-3904-C01388DF9E6A}"/>
              </a:ext>
            </a:extLst>
          </p:cNvPr>
          <p:cNvSpPr>
            <a:spLocks noGrp="1"/>
          </p:cNvSpPr>
          <p:nvPr>
            <p:ph type="sldNum" sz="quarter" idx="12"/>
          </p:nvPr>
        </p:nvSpPr>
        <p:spPr/>
        <p:txBody>
          <a:bodyPr/>
          <a:lstStyle/>
          <a:p>
            <a:fld id="{0A297500-7527-634B-90F4-69D0994C32B4}" type="slidenum">
              <a:rPr lang="nl-NL" smtClean="0"/>
              <a:pPr/>
              <a:t>18</a:t>
            </a:fld>
            <a:endParaRPr lang="nl-NL" dirty="0"/>
          </a:p>
        </p:txBody>
      </p:sp>
      <p:sp>
        <p:nvSpPr>
          <p:cNvPr id="3" name="Text Placeholder 2">
            <a:extLst>
              <a:ext uri="{FF2B5EF4-FFF2-40B4-BE49-F238E27FC236}">
                <a16:creationId xmlns:a16="http://schemas.microsoft.com/office/drawing/2014/main" id="{8D92FD28-7833-0075-F1FE-BD039434C820}"/>
              </a:ext>
            </a:extLst>
          </p:cNvPr>
          <p:cNvSpPr>
            <a:spLocks noGrp="1"/>
          </p:cNvSpPr>
          <p:nvPr>
            <p:ph type="body" sz="quarter" idx="13"/>
          </p:nvPr>
        </p:nvSpPr>
        <p:spPr>
          <a:xfrm>
            <a:off x="576263" y="1340532"/>
            <a:ext cx="10608808" cy="4634818"/>
          </a:xfrm>
        </p:spPr>
        <p:txBody>
          <a:bodyPr>
            <a:normAutofit/>
          </a:bodyPr>
          <a:lstStyle/>
          <a:p>
            <a:pPr marL="0" indent="0" algn="ctr">
              <a:buNone/>
            </a:pPr>
            <a:r>
              <a:rPr lang="en-BE" sz="1800" dirty="0"/>
              <a:t>Existing (open-source) implementation does not allow for:</a:t>
            </a:r>
          </a:p>
          <a:p>
            <a:pPr marL="800100" lvl="1" indent="-342900" algn="ctr">
              <a:buFont typeface="+mj-lt"/>
              <a:buAutoNum type="arabicPeriod"/>
            </a:pPr>
            <a:r>
              <a:rPr lang="en-BE" sz="1800" dirty="0"/>
              <a:t>LMMSE channel and signal estimation,</a:t>
            </a:r>
          </a:p>
          <a:p>
            <a:pPr marL="800100" lvl="1" indent="-342900" algn="ctr">
              <a:buFont typeface="+mj-lt"/>
              <a:buAutoNum type="arabicPeriod"/>
            </a:pPr>
            <a:r>
              <a:rPr lang="en-BE" sz="1800" dirty="0"/>
              <a:t>easy extensions to multiple APs, multiple UEs,</a:t>
            </a:r>
          </a:p>
          <a:p>
            <a:pPr marL="800100" lvl="1" indent="-342900" algn="ctr">
              <a:buFont typeface="+mj-lt"/>
              <a:buAutoNum type="arabicPeriod"/>
            </a:pPr>
            <a:r>
              <a:rPr lang="en-BE" sz="1800" dirty="0"/>
              <a:t>sequential signal processing</a:t>
            </a:r>
          </a:p>
          <a:p>
            <a:pPr marL="800100" lvl="1" indent="-342900" algn="ctr">
              <a:buFont typeface="+mj-lt"/>
              <a:buAutoNum type="arabicPeriod"/>
            </a:pPr>
            <a:endParaRPr lang="en-BE" sz="1800" dirty="0"/>
          </a:p>
        </p:txBody>
      </p:sp>
      <p:sp>
        <p:nvSpPr>
          <p:cNvPr id="4" name="Text Placeholder 3">
            <a:extLst>
              <a:ext uri="{FF2B5EF4-FFF2-40B4-BE49-F238E27FC236}">
                <a16:creationId xmlns:a16="http://schemas.microsoft.com/office/drawing/2014/main" id="{125BAE2C-0B43-9906-FEC0-71ED160A7C46}"/>
              </a:ext>
            </a:extLst>
          </p:cNvPr>
          <p:cNvSpPr>
            <a:spLocks noGrp="1"/>
          </p:cNvSpPr>
          <p:nvPr>
            <p:ph type="body" sz="quarter" idx="14"/>
          </p:nvPr>
        </p:nvSpPr>
        <p:spPr>
          <a:xfrm>
            <a:off x="6596743" y="240511"/>
            <a:ext cx="5020458" cy="433205"/>
          </a:xfrm>
        </p:spPr>
        <p:txBody>
          <a:bodyPr/>
          <a:lstStyle/>
          <a:p>
            <a:pPr marL="0" indent="0">
              <a:buNone/>
            </a:pPr>
            <a:r>
              <a:rPr lang="en-BE" dirty="0"/>
              <a:t>5. OFDM link</a:t>
            </a:r>
          </a:p>
          <a:p>
            <a:pPr marL="0" indent="0">
              <a:buNone/>
            </a:pPr>
            <a:r>
              <a:rPr lang="en-BE" dirty="0"/>
              <a:t> </a:t>
            </a:r>
          </a:p>
        </p:txBody>
      </p:sp>
      <p:sp>
        <p:nvSpPr>
          <p:cNvPr id="5" name="Title 4">
            <a:extLst>
              <a:ext uri="{FF2B5EF4-FFF2-40B4-BE49-F238E27FC236}">
                <a16:creationId xmlns:a16="http://schemas.microsoft.com/office/drawing/2014/main" id="{CDE3281D-5B9A-3950-4E97-5BF4E21D59A1}"/>
              </a:ext>
            </a:extLst>
          </p:cNvPr>
          <p:cNvSpPr>
            <a:spLocks noGrp="1"/>
          </p:cNvSpPr>
          <p:nvPr>
            <p:ph type="title"/>
          </p:nvPr>
        </p:nvSpPr>
        <p:spPr/>
        <p:txBody>
          <a:bodyPr/>
          <a:lstStyle/>
          <a:p>
            <a:r>
              <a:rPr lang="en-BE" dirty="0"/>
              <a:t>Extension of Existing OFDM Receiver</a:t>
            </a:r>
          </a:p>
        </p:txBody>
      </p:sp>
      <p:sp>
        <p:nvSpPr>
          <p:cNvPr id="8" name="Right Arrow 7">
            <a:extLst>
              <a:ext uri="{FF2B5EF4-FFF2-40B4-BE49-F238E27FC236}">
                <a16:creationId xmlns:a16="http://schemas.microsoft.com/office/drawing/2014/main" id="{C6588C26-2F01-7737-0693-A05E28631F01}"/>
              </a:ext>
            </a:extLst>
          </p:cNvPr>
          <p:cNvSpPr/>
          <p:nvPr/>
        </p:nvSpPr>
        <p:spPr>
          <a:xfrm rot="5400000">
            <a:off x="5732740" y="2912143"/>
            <a:ext cx="725318" cy="64633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Text Placeholder 2">
            <a:extLst>
              <a:ext uri="{FF2B5EF4-FFF2-40B4-BE49-F238E27FC236}">
                <a16:creationId xmlns:a16="http://schemas.microsoft.com/office/drawing/2014/main" id="{3B94DB2A-E8AD-766D-BAC2-4B6D043F6509}"/>
              </a:ext>
            </a:extLst>
          </p:cNvPr>
          <p:cNvSpPr txBox="1">
            <a:spLocks/>
          </p:cNvSpPr>
          <p:nvPr/>
        </p:nvSpPr>
        <p:spPr>
          <a:xfrm>
            <a:off x="575532" y="3625445"/>
            <a:ext cx="10610270" cy="117406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a:buChar char="•"/>
              <a:defRPr sz="1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1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14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4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4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lvl="1" indent="0" algn="ctr">
              <a:buNone/>
            </a:pPr>
            <a:r>
              <a:rPr lang="en-BE" sz="1800" dirty="0"/>
              <a:t>Implement custom Python receiver to solve these shortcomings</a:t>
            </a:r>
          </a:p>
          <a:p>
            <a:pPr marL="457200" lvl="1" indent="0" algn="ctr">
              <a:buNone/>
            </a:pPr>
            <a:endParaRPr lang="en-BE" sz="1800" dirty="0"/>
          </a:p>
        </p:txBody>
      </p:sp>
      <p:sp>
        <p:nvSpPr>
          <p:cNvPr id="7" name="Footer Placeholder 10">
            <a:extLst>
              <a:ext uri="{FF2B5EF4-FFF2-40B4-BE49-F238E27FC236}">
                <a16:creationId xmlns:a16="http://schemas.microsoft.com/office/drawing/2014/main" id="{ED03FC32-8C79-68A9-2D92-A4F8A8671265}"/>
              </a:ext>
            </a:extLst>
          </p:cNvPr>
          <p:cNvSpPr>
            <a:spLocks noGrp="1"/>
          </p:cNvSpPr>
          <p:nvPr>
            <p:ph type="ftr" sz="quarter" idx="3"/>
          </p:nvPr>
        </p:nvSpPr>
        <p:spPr>
          <a:xfrm>
            <a:off x="8538072" y="6221017"/>
            <a:ext cx="2488728" cy="648000"/>
          </a:xfrm>
        </p:spPr>
        <p:txBody>
          <a:bodyPr/>
          <a:lstStyle/>
          <a:p>
            <a:r>
              <a:rPr lang="nl-NL" dirty="0"/>
              <a:t> </a:t>
            </a:r>
            <a:r>
              <a:rPr lang="nl-NL" dirty="0" err="1"/>
              <a:t>Faculty</a:t>
            </a:r>
            <a:r>
              <a:rPr lang="nl-NL" dirty="0"/>
              <a:t> Engineering Sciences</a:t>
            </a:r>
          </a:p>
        </p:txBody>
      </p:sp>
      <p:pic>
        <p:nvPicPr>
          <p:cNvPr id="6" name="Picture 5" descr="A diagram of a block parallel&#10;&#10;AI-generated content may be incorrect.">
            <a:extLst>
              <a:ext uri="{FF2B5EF4-FFF2-40B4-BE49-F238E27FC236}">
                <a16:creationId xmlns:a16="http://schemas.microsoft.com/office/drawing/2014/main" id="{ACD51A9A-01B6-AE81-1844-D5DD04BBE5E3}"/>
              </a:ext>
            </a:extLst>
          </p:cNvPr>
          <p:cNvPicPr>
            <a:picLocks noChangeAspect="1"/>
          </p:cNvPicPr>
          <p:nvPr/>
        </p:nvPicPr>
        <p:blipFill>
          <a:blip r:embed="rId2"/>
          <a:stretch>
            <a:fillRect/>
          </a:stretch>
        </p:blipFill>
        <p:spPr>
          <a:xfrm>
            <a:off x="8045678" y="3955822"/>
            <a:ext cx="1951718" cy="1903640"/>
          </a:xfrm>
          <a:prstGeom prst="rect">
            <a:avLst/>
          </a:prstGeom>
        </p:spPr>
      </p:pic>
      <p:pic>
        <p:nvPicPr>
          <p:cNvPr id="11" name="Picture 10">
            <a:extLst>
              <a:ext uri="{FF2B5EF4-FFF2-40B4-BE49-F238E27FC236}">
                <a16:creationId xmlns:a16="http://schemas.microsoft.com/office/drawing/2014/main" id="{B6B0FA9C-1EDD-2E3C-1E92-21B42A1E4E9E}"/>
              </a:ext>
            </a:extLst>
          </p:cNvPr>
          <p:cNvPicPr>
            <a:picLocks noChangeAspect="1"/>
          </p:cNvPicPr>
          <p:nvPr/>
        </p:nvPicPr>
        <p:blipFill>
          <a:blip r:embed="rId3"/>
          <a:stretch>
            <a:fillRect/>
          </a:stretch>
        </p:blipFill>
        <p:spPr>
          <a:xfrm>
            <a:off x="4916034" y="4019323"/>
            <a:ext cx="2371725" cy="1838325"/>
          </a:xfrm>
          <a:prstGeom prst="rect">
            <a:avLst/>
          </a:prstGeom>
        </p:spPr>
      </p:pic>
      <p:pic>
        <p:nvPicPr>
          <p:cNvPr id="13" name="Picture 12" descr="A diagram of a channel calculation&#10;&#10;AI-generated content may be incorrect.">
            <a:extLst>
              <a:ext uri="{FF2B5EF4-FFF2-40B4-BE49-F238E27FC236}">
                <a16:creationId xmlns:a16="http://schemas.microsoft.com/office/drawing/2014/main" id="{400F9A45-8348-60C1-C79C-857394C5DF43}"/>
              </a:ext>
            </a:extLst>
          </p:cNvPr>
          <p:cNvPicPr>
            <a:picLocks noChangeAspect="1"/>
          </p:cNvPicPr>
          <p:nvPr/>
        </p:nvPicPr>
        <p:blipFill>
          <a:blip r:embed="rId4"/>
          <a:stretch>
            <a:fillRect/>
          </a:stretch>
        </p:blipFill>
        <p:spPr>
          <a:xfrm>
            <a:off x="2022248" y="3955823"/>
            <a:ext cx="2057400" cy="1847850"/>
          </a:xfrm>
          <a:prstGeom prst="rect">
            <a:avLst/>
          </a:prstGeom>
        </p:spPr>
      </p:pic>
    </p:spTree>
    <p:extLst>
      <p:ext uri="{BB962C8B-B14F-4D97-AF65-F5344CB8AC3E}">
        <p14:creationId xmlns:p14="http://schemas.microsoft.com/office/powerpoint/2010/main" val="2618331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D8729-F57C-ABF8-FC63-016935415A22}"/>
              </a:ext>
            </a:extLst>
          </p:cNvPr>
          <p:cNvSpPr>
            <a:spLocks noGrp="1"/>
          </p:cNvSpPr>
          <p:nvPr>
            <p:ph type="title"/>
          </p:nvPr>
        </p:nvSpPr>
        <p:spPr/>
        <p:txBody>
          <a:bodyPr/>
          <a:lstStyle/>
          <a:p>
            <a:r>
              <a:rPr lang="en-BE" sz="2000" dirty="0"/>
              <a:t>Challenges</a:t>
            </a:r>
          </a:p>
        </p:txBody>
      </p:sp>
      <p:sp>
        <p:nvSpPr>
          <p:cNvPr id="3" name="Slide Number Placeholder 2">
            <a:extLst>
              <a:ext uri="{FF2B5EF4-FFF2-40B4-BE49-F238E27FC236}">
                <a16:creationId xmlns:a16="http://schemas.microsoft.com/office/drawing/2014/main" id="{56FD3B9B-AD59-4C59-360E-84559567A654}"/>
              </a:ext>
            </a:extLst>
          </p:cNvPr>
          <p:cNvSpPr>
            <a:spLocks noGrp="1"/>
          </p:cNvSpPr>
          <p:nvPr>
            <p:ph type="sldNum" sz="quarter" idx="12"/>
          </p:nvPr>
        </p:nvSpPr>
        <p:spPr/>
        <p:txBody>
          <a:bodyPr/>
          <a:lstStyle/>
          <a:p>
            <a:fld id="{0A297500-7527-634B-90F4-69D0994C32B4}" type="slidenum">
              <a:rPr lang="nl-NL" smtClean="0"/>
              <a:pPr/>
              <a:t>19</a:t>
            </a:fld>
            <a:endParaRPr lang="nl-NL" dirty="0"/>
          </a:p>
        </p:txBody>
      </p:sp>
      <p:sp>
        <p:nvSpPr>
          <p:cNvPr id="5" name="Text Placeholder 4">
            <a:extLst>
              <a:ext uri="{FF2B5EF4-FFF2-40B4-BE49-F238E27FC236}">
                <a16:creationId xmlns:a16="http://schemas.microsoft.com/office/drawing/2014/main" id="{2DFE7B25-2260-85C8-D03C-A6D6CFF4AC5D}"/>
              </a:ext>
            </a:extLst>
          </p:cNvPr>
          <p:cNvSpPr>
            <a:spLocks noGrp="1"/>
          </p:cNvSpPr>
          <p:nvPr>
            <p:ph type="body" idx="1"/>
          </p:nvPr>
        </p:nvSpPr>
        <p:spPr/>
        <p:txBody>
          <a:bodyPr>
            <a:normAutofit fontScale="85000" lnSpcReduction="10000"/>
          </a:bodyPr>
          <a:lstStyle/>
          <a:p>
            <a:r>
              <a:rPr lang="en-BE" dirty="0">
                <a:latin typeface="Arial"/>
                <a:cs typeface="Arial"/>
              </a:rPr>
              <a:t>Coarse time synchronisation</a:t>
            </a:r>
            <a:endParaRPr lang="en-BE" dirty="0"/>
          </a:p>
        </p:txBody>
      </p:sp>
      <p:sp>
        <p:nvSpPr>
          <p:cNvPr id="6" name="Content Placeholder 5">
            <a:extLst>
              <a:ext uri="{FF2B5EF4-FFF2-40B4-BE49-F238E27FC236}">
                <a16:creationId xmlns:a16="http://schemas.microsoft.com/office/drawing/2014/main" id="{E1D13558-9A77-A867-E169-1A929F88F72B}"/>
              </a:ext>
            </a:extLst>
          </p:cNvPr>
          <p:cNvSpPr>
            <a:spLocks noGrp="1"/>
          </p:cNvSpPr>
          <p:nvPr>
            <p:ph sz="half" idx="2"/>
          </p:nvPr>
        </p:nvSpPr>
        <p:spPr/>
        <p:txBody>
          <a:bodyPr>
            <a:normAutofit/>
          </a:bodyPr>
          <a:lstStyle/>
          <a:p>
            <a:r>
              <a:rPr lang="en-BE" sz="1800" dirty="0"/>
              <a:t>Correlation with preamble at receiver</a:t>
            </a:r>
          </a:p>
          <a:p>
            <a:r>
              <a:rPr lang="en-BE" sz="1800" dirty="0"/>
              <a:t>Determine threshold via measurement statistics</a:t>
            </a:r>
          </a:p>
        </p:txBody>
      </p:sp>
      <p:sp>
        <p:nvSpPr>
          <p:cNvPr id="7" name="Text Placeholder 6">
            <a:extLst>
              <a:ext uri="{FF2B5EF4-FFF2-40B4-BE49-F238E27FC236}">
                <a16:creationId xmlns:a16="http://schemas.microsoft.com/office/drawing/2014/main" id="{A97B7FD6-CA67-DBC9-2C80-E0ACFAD2F96E}"/>
              </a:ext>
            </a:extLst>
          </p:cNvPr>
          <p:cNvSpPr>
            <a:spLocks noGrp="1"/>
          </p:cNvSpPr>
          <p:nvPr>
            <p:ph type="body" idx="15"/>
          </p:nvPr>
        </p:nvSpPr>
        <p:spPr/>
        <p:txBody>
          <a:bodyPr>
            <a:normAutofit/>
          </a:bodyPr>
          <a:lstStyle/>
          <a:p>
            <a:r>
              <a:rPr lang="en-BE" sz="1700" dirty="0"/>
              <a:t>Frequency synchronisation</a:t>
            </a:r>
          </a:p>
        </p:txBody>
      </p:sp>
      <p:sp>
        <p:nvSpPr>
          <p:cNvPr id="8" name="Content Placeholder 7">
            <a:extLst>
              <a:ext uri="{FF2B5EF4-FFF2-40B4-BE49-F238E27FC236}">
                <a16:creationId xmlns:a16="http://schemas.microsoft.com/office/drawing/2014/main" id="{77B83CDE-7DC9-E9B4-D28F-5F0DE14137D1}"/>
              </a:ext>
            </a:extLst>
          </p:cNvPr>
          <p:cNvSpPr>
            <a:spLocks noGrp="1"/>
          </p:cNvSpPr>
          <p:nvPr>
            <p:ph sz="half" idx="16"/>
          </p:nvPr>
        </p:nvSpPr>
        <p:spPr/>
        <p:txBody>
          <a:bodyPr>
            <a:normAutofit/>
          </a:bodyPr>
          <a:lstStyle/>
          <a:p>
            <a:pPr marL="0" indent="0">
              <a:buNone/>
            </a:pPr>
            <a:r>
              <a:rPr lang="en-BE" sz="1800" dirty="0"/>
              <a:t>Placing PlutoSDR Rx and Tx GNU Radio block in same flowgraph</a:t>
            </a:r>
          </a:p>
        </p:txBody>
      </p:sp>
      <p:sp>
        <p:nvSpPr>
          <p:cNvPr id="9" name="Text Placeholder 8">
            <a:extLst>
              <a:ext uri="{FF2B5EF4-FFF2-40B4-BE49-F238E27FC236}">
                <a16:creationId xmlns:a16="http://schemas.microsoft.com/office/drawing/2014/main" id="{C9B9F0D4-5C1F-9D11-8412-0127FB966D1A}"/>
              </a:ext>
            </a:extLst>
          </p:cNvPr>
          <p:cNvSpPr>
            <a:spLocks noGrp="1"/>
          </p:cNvSpPr>
          <p:nvPr>
            <p:ph type="body" idx="17"/>
          </p:nvPr>
        </p:nvSpPr>
        <p:spPr/>
        <p:txBody>
          <a:bodyPr>
            <a:normAutofit/>
          </a:bodyPr>
          <a:lstStyle/>
          <a:p>
            <a:r>
              <a:rPr lang="en-BE" sz="1700" dirty="0"/>
              <a:t>Distortion</a:t>
            </a:r>
          </a:p>
        </p:txBody>
      </p:sp>
      <p:sp>
        <p:nvSpPr>
          <p:cNvPr id="10" name="Content Placeholder 9">
            <a:extLst>
              <a:ext uri="{FF2B5EF4-FFF2-40B4-BE49-F238E27FC236}">
                <a16:creationId xmlns:a16="http://schemas.microsoft.com/office/drawing/2014/main" id="{F971979A-F2BA-92DE-113A-3B3DB2624BFE}"/>
              </a:ext>
            </a:extLst>
          </p:cNvPr>
          <p:cNvSpPr>
            <a:spLocks noGrp="1"/>
          </p:cNvSpPr>
          <p:nvPr>
            <p:ph sz="half" idx="18"/>
          </p:nvPr>
        </p:nvSpPr>
        <p:spPr/>
        <p:txBody>
          <a:bodyPr>
            <a:normAutofit/>
          </a:bodyPr>
          <a:lstStyle/>
          <a:p>
            <a:r>
              <a:rPr lang="en-BE" sz="1800" dirty="0"/>
              <a:t>Scale FFT</a:t>
            </a:r>
          </a:p>
          <a:p>
            <a:r>
              <a:rPr lang="en-BE" sz="1800" dirty="0"/>
              <a:t>Experimental extra scaling factor</a:t>
            </a:r>
          </a:p>
        </p:txBody>
      </p:sp>
      <p:sp>
        <p:nvSpPr>
          <p:cNvPr id="12" name="Text Placeholder 3">
            <a:extLst>
              <a:ext uri="{FF2B5EF4-FFF2-40B4-BE49-F238E27FC236}">
                <a16:creationId xmlns:a16="http://schemas.microsoft.com/office/drawing/2014/main" id="{2616697D-BFDF-C2FF-A0A1-EEFDB515CC74}"/>
              </a:ext>
            </a:extLst>
          </p:cNvPr>
          <p:cNvSpPr txBox="1">
            <a:spLocks/>
          </p:cNvSpPr>
          <p:nvPr/>
        </p:nvSpPr>
        <p:spPr>
          <a:xfrm>
            <a:off x="6596743" y="240511"/>
            <a:ext cx="5020458" cy="433205"/>
          </a:xfrm>
          <a:prstGeom prst="rect">
            <a:avLst/>
          </a:prstGeom>
        </p:spPr>
        <p:txBody>
          <a:bodyPr vert="horz" lIns="91440" tIns="90000" rIns="91440" bIns="90000" rtlCol="0">
            <a:noAutofit/>
          </a:bodyPr>
          <a:lstStyle>
            <a:lvl1pPr marL="342900" indent="-342900" algn="r" defTabSz="914400" rtl="0" eaLnBrk="1" latinLnBrk="0" hangingPunct="1">
              <a:lnSpc>
                <a:spcPct val="100000"/>
              </a:lnSpc>
              <a:spcBef>
                <a:spcPts val="1000"/>
              </a:spcBef>
              <a:buFont typeface="+mj-lt"/>
              <a:buAutoNum type="arabicPeriod"/>
              <a:defRPr sz="18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mj-lt"/>
              <a:buNone/>
            </a:pPr>
            <a:r>
              <a:rPr lang="en-BE" dirty="0"/>
              <a:t>5. OFDM link</a:t>
            </a:r>
          </a:p>
          <a:p>
            <a:pPr marL="0" indent="0">
              <a:buFont typeface="+mj-lt"/>
              <a:buNone/>
            </a:pPr>
            <a:r>
              <a:rPr lang="en-BE" dirty="0"/>
              <a:t> </a:t>
            </a:r>
          </a:p>
        </p:txBody>
      </p:sp>
      <p:pic>
        <p:nvPicPr>
          <p:cNvPr id="13" name="Picture 12" descr="A screenshot of a computer screen&#10;&#10;AI-generated content may be incorrect.">
            <a:extLst>
              <a:ext uri="{FF2B5EF4-FFF2-40B4-BE49-F238E27FC236}">
                <a16:creationId xmlns:a16="http://schemas.microsoft.com/office/drawing/2014/main" id="{5FADE0AC-D4A5-C1AB-035B-FD366B30BB74}"/>
              </a:ext>
            </a:extLst>
          </p:cNvPr>
          <p:cNvPicPr>
            <a:picLocks noChangeAspect="1"/>
          </p:cNvPicPr>
          <p:nvPr/>
        </p:nvPicPr>
        <p:blipFill>
          <a:blip r:embed="rId4"/>
          <a:stretch>
            <a:fillRect/>
          </a:stretch>
        </p:blipFill>
        <p:spPr>
          <a:xfrm>
            <a:off x="6542944" y="2681951"/>
            <a:ext cx="5649056" cy="3171904"/>
          </a:xfrm>
          <a:prstGeom prst="rect">
            <a:avLst/>
          </a:prstGeom>
        </p:spPr>
      </p:pic>
      <p:pic>
        <p:nvPicPr>
          <p:cNvPr id="15" name="Picture 14" descr="A graph with a line&#10;&#10;AI-generated content may be incorrect.">
            <a:extLst>
              <a:ext uri="{FF2B5EF4-FFF2-40B4-BE49-F238E27FC236}">
                <a16:creationId xmlns:a16="http://schemas.microsoft.com/office/drawing/2014/main" id="{0E47AC17-E9EB-6C40-43EE-CA52F74978CE}"/>
              </a:ext>
            </a:extLst>
          </p:cNvPr>
          <p:cNvPicPr>
            <a:picLocks noChangeAspect="1"/>
          </p:cNvPicPr>
          <p:nvPr/>
        </p:nvPicPr>
        <p:blipFill>
          <a:blip r:embed="rId5"/>
          <a:stretch>
            <a:fillRect/>
          </a:stretch>
        </p:blipFill>
        <p:spPr>
          <a:xfrm>
            <a:off x="576000" y="3010454"/>
            <a:ext cx="3422421" cy="2843401"/>
          </a:xfrm>
          <a:prstGeom prst="rect">
            <a:avLst/>
          </a:prstGeom>
        </p:spPr>
      </p:pic>
      <p:sp>
        <p:nvSpPr>
          <p:cNvPr id="4" name="Footer Placeholder 10">
            <a:extLst>
              <a:ext uri="{FF2B5EF4-FFF2-40B4-BE49-F238E27FC236}">
                <a16:creationId xmlns:a16="http://schemas.microsoft.com/office/drawing/2014/main" id="{22B490DA-385E-8AAD-CDF2-2C8309458849}"/>
              </a:ext>
            </a:extLst>
          </p:cNvPr>
          <p:cNvSpPr>
            <a:spLocks noGrp="1"/>
          </p:cNvSpPr>
          <p:nvPr>
            <p:ph type="ftr" sz="quarter" idx="3"/>
          </p:nvPr>
        </p:nvSpPr>
        <p:spPr>
          <a:xfrm>
            <a:off x="8538072" y="6221017"/>
            <a:ext cx="2488728" cy="648000"/>
          </a:xfrm>
        </p:spPr>
        <p:txBody>
          <a:bodyPr/>
          <a:lstStyle/>
          <a:p>
            <a:r>
              <a:rPr lang="nl-NL" dirty="0"/>
              <a:t> </a:t>
            </a:r>
            <a:r>
              <a:rPr lang="nl-NL" dirty="0" err="1"/>
              <a:t>Faculty</a:t>
            </a:r>
            <a:r>
              <a:rPr lang="nl-NL" dirty="0"/>
              <a:t> Engineering Sciences</a:t>
            </a:r>
          </a:p>
        </p:txBody>
      </p:sp>
    </p:spTree>
    <p:custDataLst>
      <p:tags r:id="rId1"/>
    </p:custDataLst>
    <p:extLst>
      <p:ext uri="{BB962C8B-B14F-4D97-AF65-F5344CB8AC3E}">
        <p14:creationId xmlns:p14="http://schemas.microsoft.com/office/powerpoint/2010/main" val="141591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bg/>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8" grpId="0" build="p"/>
      <p:bldP spid="9" grpId="0" uiExpand="1" build="p" animBg="1"/>
      <p:bldP spid="10"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BEBD0-A81A-6B15-7982-7C6DABD2FCB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DA17BA-1953-1B20-5566-633AC31D48B7}"/>
              </a:ext>
            </a:extLst>
          </p:cNvPr>
          <p:cNvSpPr>
            <a:spLocks noGrp="1"/>
          </p:cNvSpPr>
          <p:nvPr>
            <p:ph type="sldNum" sz="quarter" idx="12"/>
          </p:nvPr>
        </p:nvSpPr>
        <p:spPr/>
        <p:txBody>
          <a:bodyPr/>
          <a:lstStyle/>
          <a:p>
            <a:fld id="{0A297500-7527-634B-90F4-69D0994C32B4}" type="slidenum">
              <a:rPr lang="nl-NL" smtClean="0"/>
              <a:t>2</a:t>
            </a:fld>
            <a:endParaRPr lang="nl-NL" dirty="0"/>
          </a:p>
        </p:txBody>
      </p:sp>
      <p:sp>
        <p:nvSpPr>
          <p:cNvPr id="5" name="TextBox 4">
            <a:extLst>
              <a:ext uri="{FF2B5EF4-FFF2-40B4-BE49-F238E27FC236}">
                <a16:creationId xmlns:a16="http://schemas.microsoft.com/office/drawing/2014/main" id="{9A97B6FA-1531-46F3-8951-3B73CADB5E9E}"/>
              </a:ext>
            </a:extLst>
          </p:cNvPr>
          <p:cNvSpPr txBox="1"/>
          <p:nvPr/>
        </p:nvSpPr>
        <p:spPr>
          <a:xfrm>
            <a:off x="6797407" y="143219"/>
            <a:ext cx="5310130" cy="52783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4000" b="0" i="0" u="none" strike="noStrike" kern="1200" cap="none" spc="0" normalizeH="0" baseline="0" noProof="0" dirty="0">
                <a:ln>
                  <a:noFill/>
                </a:ln>
                <a:solidFill>
                  <a:srgbClr val="DCE7F0">
                    <a:lumMod val="50000"/>
                  </a:srgbClr>
                </a:solidFill>
                <a:effectLst/>
                <a:uLnTx/>
                <a:uFillTx/>
                <a:latin typeface="Arial" panose="020B0604020202020204"/>
                <a:ea typeface="+mn-ea"/>
                <a:cs typeface="+mn-cs"/>
              </a:rPr>
              <a:t>Table of Contents</a:t>
            </a:r>
          </a:p>
          <a:p>
            <a:pPr>
              <a:lnSpc>
                <a:spcPct val="150000"/>
              </a:lnSpc>
            </a:pPr>
            <a:endParaRPr lang="en-BE" dirty="0"/>
          </a:p>
          <a:p>
            <a:pPr marL="342900" indent="-342900">
              <a:lnSpc>
                <a:spcPct val="150000"/>
              </a:lnSpc>
              <a:buAutoNum type="arabicPeriod"/>
            </a:pPr>
            <a:r>
              <a:rPr lang="en-BE" sz="2400" dirty="0"/>
              <a:t>Who am I?</a:t>
            </a:r>
          </a:p>
          <a:p>
            <a:pPr marL="342900" indent="-342900">
              <a:lnSpc>
                <a:spcPct val="150000"/>
              </a:lnSpc>
              <a:buAutoNum type="arabicPeriod"/>
            </a:pPr>
            <a:r>
              <a:rPr lang="en-BE" sz="2400" dirty="0"/>
              <a:t>Introduction</a:t>
            </a:r>
          </a:p>
          <a:p>
            <a:pPr marL="342900" indent="-342900">
              <a:lnSpc>
                <a:spcPct val="150000"/>
              </a:lnSpc>
              <a:buAutoNum type="arabicPeriod"/>
            </a:pPr>
            <a:r>
              <a:rPr lang="en-BE" sz="2400" dirty="0"/>
              <a:t>Research Direction</a:t>
            </a:r>
          </a:p>
          <a:p>
            <a:pPr marL="342900" indent="-342900">
              <a:lnSpc>
                <a:spcPct val="150000"/>
              </a:lnSpc>
              <a:buAutoNum type="arabicPeriod"/>
            </a:pPr>
            <a:r>
              <a:rPr lang="en-BE" sz="2400" dirty="0"/>
              <a:t>OFDM link</a:t>
            </a:r>
          </a:p>
          <a:p>
            <a:pPr marL="342900" indent="-342900">
              <a:lnSpc>
                <a:spcPct val="150000"/>
              </a:lnSpc>
              <a:buAutoNum type="arabicPeriod"/>
            </a:pPr>
            <a:r>
              <a:rPr lang="en-BE" sz="2400" dirty="0"/>
              <a:t>Small-Scale Cell-Free mMIMO Networks</a:t>
            </a:r>
          </a:p>
          <a:p>
            <a:pPr marL="342900" indent="-342900">
              <a:lnSpc>
                <a:spcPct val="150000"/>
              </a:lnSpc>
              <a:buAutoNum type="arabicPeriod"/>
            </a:pPr>
            <a:r>
              <a:rPr lang="en-BE" sz="2400" dirty="0"/>
              <a:t>Conclusion</a:t>
            </a:r>
          </a:p>
          <a:p>
            <a:pPr marL="342900" indent="-342900">
              <a:buAutoNum type="arabicPeriod"/>
            </a:pPr>
            <a:endParaRPr lang="en-BE" dirty="0"/>
          </a:p>
        </p:txBody>
      </p:sp>
    </p:spTree>
    <p:extLst>
      <p:ext uri="{BB962C8B-B14F-4D97-AF65-F5344CB8AC3E}">
        <p14:creationId xmlns:p14="http://schemas.microsoft.com/office/powerpoint/2010/main" val="1304918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F5FAD-29A6-6A78-375B-211210B587D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2121F3-52C3-85E9-80BB-33F4DB194B70}"/>
              </a:ext>
            </a:extLst>
          </p:cNvPr>
          <p:cNvSpPr>
            <a:spLocks noGrp="1"/>
          </p:cNvSpPr>
          <p:nvPr>
            <p:ph type="sldNum" sz="quarter" idx="12"/>
          </p:nvPr>
        </p:nvSpPr>
        <p:spPr/>
        <p:txBody>
          <a:bodyPr/>
          <a:lstStyle/>
          <a:p>
            <a:fld id="{0A297500-7527-634B-90F4-69D0994C32B4}" type="slidenum">
              <a:rPr lang="nl-NL" smtClean="0"/>
              <a:t>20</a:t>
            </a:fld>
            <a:endParaRPr lang="nl-NL" dirty="0"/>
          </a:p>
        </p:txBody>
      </p:sp>
      <p:sp>
        <p:nvSpPr>
          <p:cNvPr id="5" name="TextBox 4">
            <a:extLst>
              <a:ext uri="{FF2B5EF4-FFF2-40B4-BE49-F238E27FC236}">
                <a16:creationId xmlns:a16="http://schemas.microsoft.com/office/drawing/2014/main" id="{107C4366-1185-2796-922D-8DE012EAA316}"/>
              </a:ext>
            </a:extLst>
          </p:cNvPr>
          <p:cNvSpPr txBox="1"/>
          <p:nvPr/>
        </p:nvSpPr>
        <p:spPr>
          <a:xfrm>
            <a:off x="6797407" y="143219"/>
            <a:ext cx="5310130" cy="52783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4000" b="0" i="0" u="none" strike="noStrike" kern="1200" cap="none" spc="0" normalizeH="0" baseline="0" noProof="0" dirty="0">
                <a:ln>
                  <a:noFill/>
                </a:ln>
                <a:solidFill>
                  <a:srgbClr val="DCE7F0">
                    <a:lumMod val="50000"/>
                  </a:srgbClr>
                </a:solidFill>
                <a:effectLst/>
                <a:uLnTx/>
                <a:uFillTx/>
                <a:latin typeface="Arial" panose="020B0604020202020204"/>
                <a:ea typeface="+mn-ea"/>
                <a:cs typeface="+mn-cs"/>
              </a:rPr>
              <a:t>Table of Contents</a:t>
            </a:r>
          </a:p>
          <a:p>
            <a:pPr>
              <a:lnSpc>
                <a:spcPct val="150000"/>
              </a:lnSpc>
            </a:pPr>
            <a:endParaRPr lang="en-BE" dirty="0"/>
          </a:p>
          <a:p>
            <a:pPr marL="342900" indent="-342900">
              <a:lnSpc>
                <a:spcPct val="150000"/>
              </a:lnSpc>
              <a:buAutoNum type="arabicPeriod"/>
            </a:pPr>
            <a:r>
              <a:rPr lang="en-BE" sz="2400" dirty="0"/>
              <a:t>Who am I?</a:t>
            </a:r>
          </a:p>
          <a:p>
            <a:pPr marL="342900" indent="-342900">
              <a:lnSpc>
                <a:spcPct val="150000"/>
              </a:lnSpc>
              <a:buAutoNum type="arabicPeriod"/>
            </a:pPr>
            <a:r>
              <a:rPr lang="en-BE" sz="2400" dirty="0"/>
              <a:t>Introduction</a:t>
            </a:r>
          </a:p>
          <a:p>
            <a:pPr marL="342900" indent="-342900">
              <a:lnSpc>
                <a:spcPct val="150000"/>
              </a:lnSpc>
              <a:buAutoNum type="arabicPeriod"/>
            </a:pPr>
            <a:r>
              <a:rPr lang="en-BE" sz="2400" dirty="0"/>
              <a:t>Research Direction</a:t>
            </a:r>
          </a:p>
          <a:p>
            <a:pPr marL="342900" indent="-342900">
              <a:lnSpc>
                <a:spcPct val="150000"/>
              </a:lnSpc>
              <a:buAutoNum type="arabicPeriod"/>
            </a:pPr>
            <a:r>
              <a:rPr lang="en-BE" sz="2400" dirty="0"/>
              <a:t>OFDM link</a:t>
            </a:r>
          </a:p>
          <a:p>
            <a:pPr marL="342900" indent="-342900">
              <a:lnSpc>
                <a:spcPct val="150000"/>
              </a:lnSpc>
              <a:buAutoNum type="arabicPeriod"/>
            </a:pPr>
            <a:r>
              <a:rPr lang="en-BE" sz="2400" dirty="0"/>
              <a:t>Small-Scale Cell-Free mMIMO Networks</a:t>
            </a:r>
          </a:p>
          <a:p>
            <a:pPr marL="342900" indent="-342900">
              <a:lnSpc>
                <a:spcPct val="150000"/>
              </a:lnSpc>
              <a:buAutoNum type="arabicPeriod"/>
            </a:pPr>
            <a:r>
              <a:rPr lang="en-BE" sz="2400" dirty="0"/>
              <a:t>Conclusion</a:t>
            </a:r>
          </a:p>
          <a:p>
            <a:pPr marL="342900" indent="-342900">
              <a:buAutoNum type="arabicPeriod"/>
            </a:pPr>
            <a:endParaRPr lang="en-BE" dirty="0"/>
          </a:p>
        </p:txBody>
      </p:sp>
    </p:spTree>
    <p:extLst>
      <p:ext uri="{BB962C8B-B14F-4D97-AF65-F5344CB8AC3E}">
        <p14:creationId xmlns:p14="http://schemas.microsoft.com/office/powerpoint/2010/main" val="4116941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8EEC6-F6DC-CDFD-3DAD-042460C247C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60D20A4-CCDD-A532-19B3-A7848892016C}"/>
              </a:ext>
            </a:extLst>
          </p:cNvPr>
          <p:cNvSpPr>
            <a:spLocks noGrp="1"/>
          </p:cNvSpPr>
          <p:nvPr>
            <p:ph type="sldNum" sz="quarter" idx="12"/>
          </p:nvPr>
        </p:nvSpPr>
        <p:spPr/>
        <p:txBody>
          <a:bodyPr/>
          <a:lstStyle/>
          <a:p>
            <a:fld id="{0A297500-7527-634B-90F4-69D0994C32B4}" type="slidenum">
              <a:rPr lang="nl-NL" smtClean="0"/>
              <a:t>21</a:t>
            </a:fld>
            <a:endParaRPr lang="nl-NL" dirty="0"/>
          </a:p>
        </p:txBody>
      </p:sp>
      <p:sp>
        <p:nvSpPr>
          <p:cNvPr id="5" name="TextBox 4">
            <a:extLst>
              <a:ext uri="{FF2B5EF4-FFF2-40B4-BE49-F238E27FC236}">
                <a16:creationId xmlns:a16="http://schemas.microsoft.com/office/drawing/2014/main" id="{6EE4B922-0FCA-C847-BB83-537B0D5F722C}"/>
              </a:ext>
            </a:extLst>
          </p:cNvPr>
          <p:cNvSpPr txBox="1"/>
          <p:nvPr/>
        </p:nvSpPr>
        <p:spPr>
          <a:xfrm>
            <a:off x="6797407" y="143219"/>
            <a:ext cx="5310130" cy="52783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4000" b="0" i="0" u="none" strike="noStrike" kern="1200" cap="none" spc="0" normalizeH="0" baseline="0" noProof="0" dirty="0">
                <a:ln>
                  <a:noFill/>
                </a:ln>
                <a:solidFill>
                  <a:srgbClr val="DCE7F0">
                    <a:lumMod val="50000"/>
                  </a:srgbClr>
                </a:solidFill>
                <a:effectLst/>
                <a:uLnTx/>
                <a:uFillTx/>
                <a:latin typeface="Arial" panose="020B0604020202020204"/>
                <a:ea typeface="+mn-ea"/>
                <a:cs typeface="+mn-cs"/>
              </a:rPr>
              <a:t>Table of Contents</a:t>
            </a:r>
          </a:p>
          <a:p>
            <a:pPr>
              <a:lnSpc>
                <a:spcPct val="150000"/>
              </a:lnSpc>
            </a:pPr>
            <a:endParaRPr lang="en-BE" dirty="0"/>
          </a:p>
          <a:p>
            <a:pPr marL="342900" indent="-342900">
              <a:lnSpc>
                <a:spcPct val="150000"/>
              </a:lnSpc>
              <a:buAutoNum type="arabicPeriod"/>
            </a:pPr>
            <a:r>
              <a:rPr lang="en-BE" sz="2400" dirty="0"/>
              <a:t>Who am I?</a:t>
            </a:r>
          </a:p>
          <a:p>
            <a:pPr marL="342900" indent="-342900">
              <a:lnSpc>
                <a:spcPct val="150000"/>
              </a:lnSpc>
              <a:buAutoNum type="arabicPeriod"/>
            </a:pPr>
            <a:r>
              <a:rPr lang="en-BE" sz="2400" dirty="0"/>
              <a:t>Introduction</a:t>
            </a:r>
          </a:p>
          <a:p>
            <a:pPr marL="342900" indent="-342900">
              <a:lnSpc>
                <a:spcPct val="150000"/>
              </a:lnSpc>
              <a:buAutoNum type="arabicPeriod"/>
            </a:pPr>
            <a:r>
              <a:rPr lang="en-BE" sz="2400" dirty="0"/>
              <a:t>Research Direction</a:t>
            </a:r>
          </a:p>
          <a:p>
            <a:pPr marL="342900" indent="-342900">
              <a:lnSpc>
                <a:spcPct val="150000"/>
              </a:lnSpc>
              <a:buAutoNum type="arabicPeriod"/>
            </a:pPr>
            <a:r>
              <a:rPr lang="en-BE" sz="2400" dirty="0"/>
              <a:t>OFDM link</a:t>
            </a:r>
          </a:p>
          <a:p>
            <a:pPr marL="342900" indent="-342900">
              <a:lnSpc>
                <a:spcPct val="150000"/>
              </a:lnSpc>
              <a:buAutoNum type="arabicPeriod"/>
            </a:pPr>
            <a:r>
              <a:rPr lang="en-BE" sz="2400" b="1" dirty="0"/>
              <a:t>Small-Scale Cell-Free mMIMO Networks</a:t>
            </a:r>
          </a:p>
          <a:p>
            <a:pPr marL="342900" indent="-342900">
              <a:lnSpc>
                <a:spcPct val="150000"/>
              </a:lnSpc>
              <a:buAutoNum type="arabicPeriod"/>
            </a:pPr>
            <a:r>
              <a:rPr lang="en-BE" sz="2400" dirty="0"/>
              <a:t>Conclusion</a:t>
            </a:r>
          </a:p>
          <a:p>
            <a:pPr marL="342900" indent="-342900">
              <a:buAutoNum type="arabicPeriod"/>
            </a:pPr>
            <a:endParaRPr lang="en-BE" dirty="0"/>
          </a:p>
        </p:txBody>
      </p:sp>
    </p:spTree>
    <p:extLst>
      <p:ext uri="{BB962C8B-B14F-4D97-AF65-F5344CB8AC3E}">
        <p14:creationId xmlns:p14="http://schemas.microsoft.com/office/powerpoint/2010/main" val="19069036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98A56-DC73-7B89-C677-7F94CD26ED5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3570DB-7300-2488-5CBE-AA9EEAFCC94C}"/>
              </a:ext>
            </a:extLst>
          </p:cNvPr>
          <p:cNvSpPr>
            <a:spLocks noGrp="1"/>
          </p:cNvSpPr>
          <p:nvPr>
            <p:ph type="sldNum" sz="quarter" idx="12"/>
          </p:nvPr>
        </p:nvSpPr>
        <p:spPr/>
        <p:txBody>
          <a:bodyPr/>
          <a:lstStyle/>
          <a:p>
            <a:fld id="{0A297500-7527-634B-90F4-69D0994C32B4}" type="slidenum">
              <a:rPr lang="nl-NL" smtClean="0"/>
              <a:pPr/>
              <a:t>22</a:t>
            </a:fld>
            <a:endParaRPr lang="nl-NL" dirty="0"/>
          </a:p>
        </p:txBody>
      </p:sp>
      <p:sp>
        <p:nvSpPr>
          <p:cNvPr id="3" name="Text Placeholder 2">
            <a:extLst>
              <a:ext uri="{FF2B5EF4-FFF2-40B4-BE49-F238E27FC236}">
                <a16:creationId xmlns:a16="http://schemas.microsoft.com/office/drawing/2014/main" id="{19A40267-C135-7D96-FF02-1C925C8552AB}"/>
              </a:ext>
            </a:extLst>
          </p:cNvPr>
          <p:cNvSpPr>
            <a:spLocks noGrp="1"/>
          </p:cNvSpPr>
          <p:nvPr>
            <p:ph type="body" sz="quarter" idx="13"/>
          </p:nvPr>
        </p:nvSpPr>
        <p:spPr>
          <a:xfrm>
            <a:off x="576263" y="1340532"/>
            <a:ext cx="11039737" cy="4634818"/>
          </a:xfrm>
        </p:spPr>
        <p:txBody>
          <a:bodyPr>
            <a:normAutofit/>
          </a:bodyPr>
          <a:lstStyle/>
          <a:p>
            <a:r>
              <a:rPr lang="en-BE" sz="1800" dirty="0"/>
              <a:t>Target configuration: two UEs and two APs</a:t>
            </a:r>
          </a:p>
        </p:txBody>
      </p:sp>
      <p:sp>
        <p:nvSpPr>
          <p:cNvPr id="4" name="Text Placeholder 3">
            <a:extLst>
              <a:ext uri="{FF2B5EF4-FFF2-40B4-BE49-F238E27FC236}">
                <a16:creationId xmlns:a16="http://schemas.microsoft.com/office/drawing/2014/main" id="{A41C9853-233D-8421-8915-FAEA92990153}"/>
              </a:ext>
            </a:extLst>
          </p:cNvPr>
          <p:cNvSpPr>
            <a:spLocks noGrp="1"/>
          </p:cNvSpPr>
          <p:nvPr>
            <p:ph type="body" sz="quarter" idx="14"/>
          </p:nvPr>
        </p:nvSpPr>
        <p:spPr>
          <a:xfrm>
            <a:off x="6596743" y="240511"/>
            <a:ext cx="5020458" cy="433205"/>
          </a:xfrm>
        </p:spPr>
        <p:txBody>
          <a:bodyPr/>
          <a:lstStyle/>
          <a:p>
            <a:pPr marL="0" indent="0">
              <a:buNone/>
            </a:pPr>
            <a:r>
              <a:rPr lang="en-BE" dirty="0"/>
              <a:t>6. </a:t>
            </a:r>
            <a:r>
              <a:rPr lang="en-GB" dirty="0"/>
              <a:t>Small-Scale Cell-Free </a:t>
            </a:r>
            <a:r>
              <a:rPr lang="en-GB" dirty="0" err="1"/>
              <a:t>mMIMO</a:t>
            </a:r>
            <a:r>
              <a:rPr lang="en-GB" dirty="0"/>
              <a:t> Networks</a:t>
            </a:r>
          </a:p>
          <a:p>
            <a:pPr marL="0" indent="0">
              <a:buNone/>
            </a:pPr>
            <a:endParaRPr lang="en-BE" dirty="0"/>
          </a:p>
          <a:p>
            <a:pPr marL="0" indent="0">
              <a:buNone/>
            </a:pPr>
            <a:r>
              <a:rPr lang="en-BE" dirty="0"/>
              <a:t> </a:t>
            </a:r>
          </a:p>
        </p:txBody>
      </p:sp>
      <p:sp>
        <p:nvSpPr>
          <p:cNvPr id="5" name="Title 4">
            <a:extLst>
              <a:ext uri="{FF2B5EF4-FFF2-40B4-BE49-F238E27FC236}">
                <a16:creationId xmlns:a16="http://schemas.microsoft.com/office/drawing/2014/main" id="{ECBD52A3-ED06-D203-36C7-92E1A2D5AC0D}"/>
              </a:ext>
            </a:extLst>
          </p:cNvPr>
          <p:cNvSpPr>
            <a:spLocks noGrp="1"/>
          </p:cNvSpPr>
          <p:nvPr>
            <p:ph type="title"/>
          </p:nvPr>
        </p:nvSpPr>
        <p:spPr/>
        <p:txBody>
          <a:bodyPr/>
          <a:lstStyle/>
          <a:p>
            <a:r>
              <a:rPr lang="en-BE" dirty="0"/>
              <a:t>Sequential Architecture</a:t>
            </a:r>
          </a:p>
        </p:txBody>
      </p:sp>
      <p:pic>
        <p:nvPicPr>
          <p:cNvPr id="9" name="Picture 8" descr="A diagram of a computer system&#10;&#10;AI-generated content may be incorrect.">
            <a:extLst>
              <a:ext uri="{FF2B5EF4-FFF2-40B4-BE49-F238E27FC236}">
                <a16:creationId xmlns:a16="http://schemas.microsoft.com/office/drawing/2014/main" id="{E63FC777-20AE-CECF-1F4A-F1B4BB1C889E}"/>
              </a:ext>
            </a:extLst>
          </p:cNvPr>
          <p:cNvPicPr>
            <a:picLocks noChangeAspect="1"/>
          </p:cNvPicPr>
          <p:nvPr/>
        </p:nvPicPr>
        <p:blipFill>
          <a:blip r:embed="rId2"/>
          <a:srcRect t="5574"/>
          <a:stretch>
            <a:fillRect/>
          </a:stretch>
        </p:blipFill>
        <p:spPr>
          <a:xfrm>
            <a:off x="3105274" y="1909622"/>
            <a:ext cx="5981451" cy="3607846"/>
          </a:xfrm>
          <a:prstGeom prst="rect">
            <a:avLst/>
          </a:prstGeom>
        </p:spPr>
      </p:pic>
      <p:sp>
        <p:nvSpPr>
          <p:cNvPr id="7" name="Footer Placeholder 10">
            <a:extLst>
              <a:ext uri="{FF2B5EF4-FFF2-40B4-BE49-F238E27FC236}">
                <a16:creationId xmlns:a16="http://schemas.microsoft.com/office/drawing/2014/main" id="{C079E4D0-7B46-F960-1598-3EF305B1CF39}"/>
              </a:ext>
            </a:extLst>
          </p:cNvPr>
          <p:cNvSpPr>
            <a:spLocks noGrp="1"/>
          </p:cNvSpPr>
          <p:nvPr>
            <p:ph type="ftr" sz="quarter" idx="3"/>
          </p:nvPr>
        </p:nvSpPr>
        <p:spPr>
          <a:xfrm>
            <a:off x="8538072" y="6221017"/>
            <a:ext cx="2488728" cy="648000"/>
          </a:xfrm>
        </p:spPr>
        <p:txBody>
          <a:bodyPr/>
          <a:lstStyle/>
          <a:p>
            <a:r>
              <a:rPr lang="nl-NL" dirty="0"/>
              <a:t> </a:t>
            </a:r>
            <a:r>
              <a:rPr lang="nl-NL" dirty="0" err="1"/>
              <a:t>Faculty</a:t>
            </a:r>
            <a:r>
              <a:rPr lang="nl-NL" dirty="0"/>
              <a:t> Engineering Sciences</a:t>
            </a:r>
          </a:p>
        </p:txBody>
      </p:sp>
    </p:spTree>
    <p:extLst>
      <p:ext uri="{BB962C8B-B14F-4D97-AF65-F5344CB8AC3E}">
        <p14:creationId xmlns:p14="http://schemas.microsoft.com/office/powerpoint/2010/main" val="2044120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4FE73-4A97-68B0-2D52-E2942B41B26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E4523B-746C-53EA-8774-EB23BCC2D073}"/>
              </a:ext>
            </a:extLst>
          </p:cNvPr>
          <p:cNvSpPr>
            <a:spLocks noGrp="1"/>
          </p:cNvSpPr>
          <p:nvPr>
            <p:ph type="sldNum" sz="quarter" idx="12"/>
          </p:nvPr>
        </p:nvSpPr>
        <p:spPr/>
        <p:txBody>
          <a:bodyPr/>
          <a:lstStyle/>
          <a:p>
            <a:fld id="{0A297500-7527-634B-90F4-69D0994C32B4}" type="slidenum">
              <a:rPr lang="nl-NL" smtClean="0"/>
              <a:pPr/>
              <a:t>23</a:t>
            </a:fld>
            <a:endParaRPr lang="nl-NL" dirty="0"/>
          </a:p>
        </p:txBody>
      </p:sp>
      <p:sp>
        <p:nvSpPr>
          <p:cNvPr id="4" name="Text Placeholder 3">
            <a:extLst>
              <a:ext uri="{FF2B5EF4-FFF2-40B4-BE49-F238E27FC236}">
                <a16:creationId xmlns:a16="http://schemas.microsoft.com/office/drawing/2014/main" id="{8AF5994C-5158-B711-D1B0-18A83FB20E63}"/>
              </a:ext>
            </a:extLst>
          </p:cNvPr>
          <p:cNvSpPr>
            <a:spLocks noGrp="1"/>
          </p:cNvSpPr>
          <p:nvPr>
            <p:ph type="body" sz="quarter" idx="14"/>
          </p:nvPr>
        </p:nvSpPr>
        <p:spPr>
          <a:xfrm>
            <a:off x="6596743" y="240511"/>
            <a:ext cx="5020458" cy="433205"/>
          </a:xfrm>
        </p:spPr>
        <p:txBody>
          <a:bodyPr/>
          <a:lstStyle/>
          <a:p>
            <a:pPr marL="0" indent="0">
              <a:buNone/>
            </a:pPr>
            <a:r>
              <a:rPr lang="en-BE" dirty="0"/>
              <a:t>6. </a:t>
            </a:r>
            <a:r>
              <a:rPr lang="en-GB" dirty="0"/>
              <a:t>Small-Scale Cell-Free </a:t>
            </a:r>
            <a:r>
              <a:rPr lang="en-GB" dirty="0" err="1"/>
              <a:t>mMIMO</a:t>
            </a:r>
            <a:r>
              <a:rPr lang="en-GB" dirty="0"/>
              <a:t> Networks</a:t>
            </a:r>
          </a:p>
          <a:p>
            <a:pPr marL="0" indent="0">
              <a:buNone/>
            </a:pPr>
            <a:endParaRPr lang="en-BE" dirty="0"/>
          </a:p>
          <a:p>
            <a:pPr marL="0" indent="0">
              <a:buNone/>
            </a:pPr>
            <a:r>
              <a:rPr lang="en-BE" dirty="0"/>
              <a:t> </a:t>
            </a:r>
          </a:p>
        </p:txBody>
      </p:sp>
      <p:sp>
        <p:nvSpPr>
          <p:cNvPr id="5" name="Title 4">
            <a:extLst>
              <a:ext uri="{FF2B5EF4-FFF2-40B4-BE49-F238E27FC236}">
                <a16:creationId xmlns:a16="http://schemas.microsoft.com/office/drawing/2014/main" id="{D796C41B-C7D2-9AAA-8A4B-B660947BCC6B}"/>
              </a:ext>
            </a:extLst>
          </p:cNvPr>
          <p:cNvSpPr>
            <a:spLocks noGrp="1"/>
          </p:cNvSpPr>
          <p:nvPr>
            <p:ph type="title"/>
          </p:nvPr>
        </p:nvSpPr>
        <p:spPr/>
        <p:txBody>
          <a:bodyPr/>
          <a:lstStyle/>
          <a:p>
            <a:r>
              <a:rPr lang="en-BE" dirty="0"/>
              <a:t>GNU Radio Flowgraph</a:t>
            </a:r>
          </a:p>
        </p:txBody>
      </p:sp>
      <p:pic>
        <p:nvPicPr>
          <p:cNvPr id="11" name="Picture 10" descr="A diagram of a computer network&#10;&#10;AI-generated content may be incorrect.">
            <a:extLst>
              <a:ext uri="{FF2B5EF4-FFF2-40B4-BE49-F238E27FC236}">
                <a16:creationId xmlns:a16="http://schemas.microsoft.com/office/drawing/2014/main" id="{9ED329F8-F040-E564-EC89-8E8F2865CDF9}"/>
              </a:ext>
            </a:extLst>
          </p:cNvPr>
          <p:cNvPicPr>
            <a:picLocks noChangeAspect="1"/>
          </p:cNvPicPr>
          <p:nvPr/>
        </p:nvPicPr>
        <p:blipFill>
          <a:blip r:embed="rId2"/>
          <a:stretch>
            <a:fillRect/>
          </a:stretch>
        </p:blipFill>
        <p:spPr>
          <a:xfrm>
            <a:off x="405491" y="1625600"/>
            <a:ext cx="11786509" cy="3606800"/>
          </a:xfrm>
          <a:prstGeom prst="rect">
            <a:avLst/>
          </a:prstGeom>
        </p:spPr>
      </p:pic>
      <p:sp>
        <p:nvSpPr>
          <p:cNvPr id="3" name="Footer Placeholder 10">
            <a:extLst>
              <a:ext uri="{FF2B5EF4-FFF2-40B4-BE49-F238E27FC236}">
                <a16:creationId xmlns:a16="http://schemas.microsoft.com/office/drawing/2014/main" id="{1997EE4E-8C14-6BE3-F3C7-B433C9A38A28}"/>
              </a:ext>
            </a:extLst>
          </p:cNvPr>
          <p:cNvSpPr>
            <a:spLocks noGrp="1"/>
          </p:cNvSpPr>
          <p:nvPr>
            <p:ph type="ftr" sz="quarter" idx="3"/>
          </p:nvPr>
        </p:nvSpPr>
        <p:spPr>
          <a:xfrm>
            <a:off x="8538072" y="6221017"/>
            <a:ext cx="2488728" cy="648000"/>
          </a:xfrm>
        </p:spPr>
        <p:txBody>
          <a:bodyPr/>
          <a:lstStyle/>
          <a:p>
            <a:r>
              <a:rPr lang="nl-NL" dirty="0"/>
              <a:t> </a:t>
            </a:r>
            <a:r>
              <a:rPr lang="nl-NL" dirty="0" err="1"/>
              <a:t>Faculty</a:t>
            </a:r>
            <a:r>
              <a:rPr lang="nl-NL" dirty="0"/>
              <a:t> Engineering Sciences</a:t>
            </a:r>
          </a:p>
        </p:txBody>
      </p:sp>
      <p:sp>
        <p:nvSpPr>
          <p:cNvPr id="6" name="Rounded Rectangle 5">
            <a:extLst>
              <a:ext uri="{FF2B5EF4-FFF2-40B4-BE49-F238E27FC236}">
                <a16:creationId xmlns:a16="http://schemas.microsoft.com/office/drawing/2014/main" id="{6FCC4228-ABA8-5ABE-9E18-A3D8C66BDD0B}"/>
              </a:ext>
            </a:extLst>
          </p:cNvPr>
          <p:cNvSpPr/>
          <p:nvPr/>
        </p:nvSpPr>
        <p:spPr>
          <a:xfrm>
            <a:off x="405490" y="1789044"/>
            <a:ext cx="3788823" cy="1331843"/>
          </a:xfrm>
          <a:prstGeom prst="roundRect">
            <a:avLst/>
          </a:prstGeom>
          <a:noFill/>
          <a:ln w="3492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 name="Rounded Rectangle 6">
            <a:extLst>
              <a:ext uri="{FF2B5EF4-FFF2-40B4-BE49-F238E27FC236}">
                <a16:creationId xmlns:a16="http://schemas.microsoft.com/office/drawing/2014/main" id="{75A1306B-37AE-4F20-CBB2-F21B6B85F285}"/>
              </a:ext>
            </a:extLst>
          </p:cNvPr>
          <p:cNvSpPr/>
          <p:nvPr/>
        </p:nvSpPr>
        <p:spPr>
          <a:xfrm>
            <a:off x="4194312" y="1789043"/>
            <a:ext cx="1901687" cy="1495287"/>
          </a:xfrm>
          <a:prstGeom prst="roundRect">
            <a:avLst/>
          </a:prstGeom>
          <a:noFill/>
          <a:ln w="349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Rounded Rectangle 7">
            <a:extLst>
              <a:ext uri="{FF2B5EF4-FFF2-40B4-BE49-F238E27FC236}">
                <a16:creationId xmlns:a16="http://schemas.microsoft.com/office/drawing/2014/main" id="{FF3A2BFC-DAB4-EC1F-55B6-D88112C532CB}"/>
              </a:ext>
            </a:extLst>
          </p:cNvPr>
          <p:cNvSpPr/>
          <p:nvPr/>
        </p:nvSpPr>
        <p:spPr>
          <a:xfrm>
            <a:off x="5645899" y="3120888"/>
            <a:ext cx="1589788" cy="1852670"/>
          </a:xfrm>
          <a:prstGeom prst="roundRect">
            <a:avLst/>
          </a:prstGeom>
          <a:noFill/>
          <a:ln w="3492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Rounded Rectangle 8">
            <a:extLst>
              <a:ext uri="{FF2B5EF4-FFF2-40B4-BE49-F238E27FC236}">
                <a16:creationId xmlns:a16="http://schemas.microsoft.com/office/drawing/2014/main" id="{C60FCD4D-7871-1DCB-308F-47A7EB037CAE}"/>
              </a:ext>
            </a:extLst>
          </p:cNvPr>
          <p:cNvSpPr/>
          <p:nvPr/>
        </p:nvSpPr>
        <p:spPr>
          <a:xfrm>
            <a:off x="7554211" y="2981739"/>
            <a:ext cx="1589788" cy="1289880"/>
          </a:xfrm>
          <a:prstGeom prst="roundRect">
            <a:avLst/>
          </a:prstGeom>
          <a:noFill/>
          <a:ln w="349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 name="TextBox 9">
            <a:extLst>
              <a:ext uri="{FF2B5EF4-FFF2-40B4-BE49-F238E27FC236}">
                <a16:creationId xmlns:a16="http://schemas.microsoft.com/office/drawing/2014/main" id="{1CDC53CE-B556-00C1-AA38-2F775C521C38}"/>
              </a:ext>
            </a:extLst>
          </p:cNvPr>
          <p:cNvSpPr txBox="1"/>
          <p:nvPr/>
        </p:nvSpPr>
        <p:spPr>
          <a:xfrm>
            <a:off x="405490" y="4532243"/>
            <a:ext cx="2794910" cy="1200329"/>
          </a:xfrm>
          <a:prstGeom prst="rect">
            <a:avLst/>
          </a:prstGeom>
          <a:noFill/>
        </p:spPr>
        <p:txBody>
          <a:bodyPr wrap="square" rtlCol="0">
            <a:spAutoFit/>
          </a:bodyPr>
          <a:lstStyle/>
          <a:p>
            <a:pPr marL="285750" indent="-285750">
              <a:buFont typeface="Arial" panose="020B0604020202020204" pitchFamily="34" charset="0"/>
              <a:buChar char="•"/>
            </a:pPr>
            <a:r>
              <a:rPr lang="en-BE" dirty="0">
                <a:solidFill>
                  <a:schemeClr val="accent5"/>
                </a:solidFill>
              </a:rPr>
              <a:t>OFDM demodulation</a:t>
            </a:r>
          </a:p>
          <a:p>
            <a:pPr marL="285750" indent="-285750">
              <a:buFont typeface="Arial" panose="020B0604020202020204" pitchFamily="34" charset="0"/>
              <a:buChar char="•"/>
            </a:pPr>
            <a:r>
              <a:rPr lang="en-BE" dirty="0">
                <a:solidFill>
                  <a:schemeClr val="tx2"/>
                </a:solidFill>
              </a:rPr>
              <a:t>Channel Estimation</a:t>
            </a:r>
          </a:p>
          <a:p>
            <a:pPr marL="285750" indent="-285750">
              <a:buFont typeface="Arial" panose="020B0604020202020204" pitchFamily="34" charset="0"/>
              <a:buChar char="•"/>
            </a:pPr>
            <a:r>
              <a:rPr lang="en-BE" dirty="0">
                <a:solidFill>
                  <a:schemeClr val="accent6"/>
                </a:solidFill>
              </a:rPr>
              <a:t>Signal Estimation</a:t>
            </a:r>
          </a:p>
          <a:p>
            <a:pPr marL="285750" indent="-285750">
              <a:buFont typeface="Arial" panose="020B0604020202020204" pitchFamily="34" charset="0"/>
              <a:buChar char="•"/>
            </a:pPr>
            <a:r>
              <a:rPr lang="en-BE" dirty="0">
                <a:solidFill>
                  <a:schemeClr val="accent2"/>
                </a:solidFill>
              </a:rPr>
              <a:t>Forwarding</a:t>
            </a:r>
          </a:p>
        </p:txBody>
      </p:sp>
    </p:spTree>
    <p:extLst>
      <p:ext uri="{BB962C8B-B14F-4D97-AF65-F5344CB8AC3E}">
        <p14:creationId xmlns:p14="http://schemas.microsoft.com/office/powerpoint/2010/main" val="42634865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148F9F-21C1-9CD5-637A-09637EA52288}"/>
              </a:ext>
            </a:extLst>
          </p:cNvPr>
          <p:cNvSpPr>
            <a:spLocks noGrp="1"/>
          </p:cNvSpPr>
          <p:nvPr>
            <p:ph type="sldNum" sz="quarter" idx="12"/>
          </p:nvPr>
        </p:nvSpPr>
        <p:spPr/>
        <p:txBody>
          <a:bodyPr/>
          <a:lstStyle/>
          <a:p>
            <a:fld id="{0A297500-7527-634B-90F4-69D0994C32B4}" type="slidenum">
              <a:rPr lang="nl-NL" smtClean="0"/>
              <a:pPr/>
              <a:t>24</a:t>
            </a:fld>
            <a:endParaRPr lang="nl-NL" dirty="0"/>
          </a:p>
        </p:txBody>
      </p:sp>
      <p:sp>
        <p:nvSpPr>
          <p:cNvPr id="5" name="Title 4">
            <a:extLst>
              <a:ext uri="{FF2B5EF4-FFF2-40B4-BE49-F238E27FC236}">
                <a16:creationId xmlns:a16="http://schemas.microsoft.com/office/drawing/2014/main" id="{3440CCB4-C07F-6487-3C96-149482E28BEB}"/>
              </a:ext>
            </a:extLst>
          </p:cNvPr>
          <p:cNvSpPr>
            <a:spLocks noGrp="1"/>
          </p:cNvSpPr>
          <p:nvPr>
            <p:ph type="title"/>
          </p:nvPr>
        </p:nvSpPr>
        <p:spPr/>
        <p:txBody>
          <a:bodyPr/>
          <a:lstStyle/>
          <a:p>
            <a:r>
              <a:rPr lang="en-BE" dirty="0"/>
              <a:t>Demo Sequential Data Processing – AP 1</a:t>
            </a:r>
          </a:p>
        </p:txBody>
      </p:sp>
      <p:sp>
        <p:nvSpPr>
          <p:cNvPr id="6" name="Footer Placeholder 5">
            <a:extLst>
              <a:ext uri="{FF2B5EF4-FFF2-40B4-BE49-F238E27FC236}">
                <a16:creationId xmlns:a16="http://schemas.microsoft.com/office/drawing/2014/main" id="{BCFE4D21-DF73-241D-9B58-F1EC0CB66FEA}"/>
              </a:ext>
            </a:extLst>
          </p:cNvPr>
          <p:cNvSpPr>
            <a:spLocks noGrp="1"/>
          </p:cNvSpPr>
          <p:nvPr>
            <p:ph type="ftr" sz="quarter" idx="3"/>
          </p:nvPr>
        </p:nvSpPr>
        <p:spPr/>
        <p:txBody>
          <a:bodyPr/>
          <a:lstStyle/>
          <a:p>
            <a:r>
              <a:rPr lang="nl-NL" dirty="0"/>
              <a:t> </a:t>
            </a:r>
            <a:r>
              <a:rPr lang="nl-NL" dirty="0" err="1"/>
              <a:t>Faculty</a:t>
            </a:r>
            <a:r>
              <a:rPr lang="nl-NL" dirty="0"/>
              <a:t> Engineering Sciences</a:t>
            </a:r>
          </a:p>
        </p:txBody>
      </p:sp>
      <p:sp>
        <p:nvSpPr>
          <p:cNvPr id="7" name="Text Placeholder 3">
            <a:extLst>
              <a:ext uri="{FF2B5EF4-FFF2-40B4-BE49-F238E27FC236}">
                <a16:creationId xmlns:a16="http://schemas.microsoft.com/office/drawing/2014/main" id="{122BE90A-D34F-D828-527E-E346A5471763}"/>
              </a:ext>
            </a:extLst>
          </p:cNvPr>
          <p:cNvSpPr txBox="1">
            <a:spLocks/>
          </p:cNvSpPr>
          <p:nvPr/>
        </p:nvSpPr>
        <p:spPr>
          <a:xfrm>
            <a:off x="6596743" y="240511"/>
            <a:ext cx="5020458" cy="433205"/>
          </a:xfrm>
          <a:prstGeom prst="rect">
            <a:avLst/>
          </a:prstGeom>
        </p:spPr>
        <p:txBody>
          <a:bodyPr vert="horz" lIns="91440" tIns="90000" rIns="91440" bIns="90000" rtlCol="0">
            <a:noAutofit/>
          </a:bodyPr>
          <a:lstStyle>
            <a:lvl1pPr marL="342900" indent="-342900" algn="r" defTabSz="914400" rtl="0" eaLnBrk="1" latinLnBrk="0" hangingPunct="1">
              <a:lnSpc>
                <a:spcPct val="100000"/>
              </a:lnSpc>
              <a:spcBef>
                <a:spcPts val="1000"/>
              </a:spcBef>
              <a:buFont typeface="+mj-lt"/>
              <a:buAutoNum type="arabicPeriod"/>
              <a:defRPr sz="18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mj-lt"/>
              <a:buNone/>
            </a:pPr>
            <a:r>
              <a:rPr lang="en-BE" dirty="0"/>
              <a:t>6. </a:t>
            </a:r>
            <a:r>
              <a:rPr lang="en-GB" dirty="0"/>
              <a:t>Small-Scale Cell-Free </a:t>
            </a:r>
            <a:r>
              <a:rPr lang="en-GB" dirty="0" err="1"/>
              <a:t>mMIMO</a:t>
            </a:r>
            <a:r>
              <a:rPr lang="en-GB" dirty="0"/>
              <a:t> Networks</a:t>
            </a:r>
          </a:p>
          <a:p>
            <a:pPr marL="0" indent="0">
              <a:buFont typeface="+mj-lt"/>
              <a:buNone/>
            </a:pPr>
            <a:endParaRPr lang="en-BE" dirty="0"/>
          </a:p>
          <a:p>
            <a:pPr marL="0" indent="0">
              <a:buFont typeface="+mj-lt"/>
              <a:buNone/>
            </a:pPr>
            <a:r>
              <a:rPr lang="en-BE" dirty="0"/>
              <a:t> </a:t>
            </a:r>
          </a:p>
        </p:txBody>
      </p:sp>
      <p:pic>
        <p:nvPicPr>
          <p:cNvPr id="3" name="AP1seq.mp4">
            <a:hlinkClick r:id="" action="ppaction://media"/>
            <a:extLst>
              <a:ext uri="{FF2B5EF4-FFF2-40B4-BE49-F238E27FC236}">
                <a16:creationId xmlns:a16="http://schemas.microsoft.com/office/drawing/2014/main" id="{3F33F74B-F0A3-3F23-2F72-0B06CBE36E19}"/>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574800" y="1213526"/>
            <a:ext cx="10866783" cy="4863168"/>
          </a:xfrm>
          <a:prstGeom prst="rect">
            <a:avLst/>
          </a:prstGeom>
        </p:spPr>
      </p:pic>
    </p:spTree>
    <p:custDataLst>
      <p:tags r:id="rId1"/>
    </p:custDataLst>
    <p:extLst>
      <p:ext uri="{BB962C8B-B14F-4D97-AF65-F5344CB8AC3E}">
        <p14:creationId xmlns:p14="http://schemas.microsoft.com/office/powerpoint/2010/main" val="290210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305A2-C4C7-44BC-1B95-5D7262911F0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DEB7EA-D99B-FAA9-2D69-648E008E7BED}"/>
              </a:ext>
            </a:extLst>
          </p:cNvPr>
          <p:cNvSpPr>
            <a:spLocks noGrp="1"/>
          </p:cNvSpPr>
          <p:nvPr>
            <p:ph type="sldNum" sz="quarter" idx="12"/>
          </p:nvPr>
        </p:nvSpPr>
        <p:spPr/>
        <p:txBody>
          <a:bodyPr/>
          <a:lstStyle/>
          <a:p>
            <a:fld id="{0A297500-7527-634B-90F4-69D0994C32B4}" type="slidenum">
              <a:rPr lang="nl-NL" smtClean="0"/>
              <a:pPr/>
              <a:t>25</a:t>
            </a:fld>
            <a:endParaRPr lang="nl-NL" dirty="0"/>
          </a:p>
        </p:txBody>
      </p:sp>
      <p:sp>
        <p:nvSpPr>
          <p:cNvPr id="5" name="Title 4">
            <a:extLst>
              <a:ext uri="{FF2B5EF4-FFF2-40B4-BE49-F238E27FC236}">
                <a16:creationId xmlns:a16="http://schemas.microsoft.com/office/drawing/2014/main" id="{A9B7F900-A77D-4023-50A2-758B7A77F538}"/>
              </a:ext>
            </a:extLst>
          </p:cNvPr>
          <p:cNvSpPr>
            <a:spLocks noGrp="1"/>
          </p:cNvSpPr>
          <p:nvPr>
            <p:ph type="title"/>
          </p:nvPr>
        </p:nvSpPr>
        <p:spPr/>
        <p:txBody>
          <a:bodyPr/>
          <a:lstStyle/>
          <a:p>
            <a:r>
              <a:rPr lang="en-BE" dirty="0"/>
              <a:t>Demo Sequential Data Processing – AP 2</a:t>
            </a:r>
          </a:p>
        </p:txBody>
      </p:sp>
      <p:sp>
        <p:nvSpPr>
          <p:cNvPr id="6" name="Footer Placeholder 5">
            <a:extLst>
              <a:ext uri="{FF2B5EF4-FFF2-40B4-BE49-F238E27FC236}">
                <a16:creationId xmlns:a16="http://schemas.microsoft.com/office/drawing/2014/main" id="{327215BF-E882-532F-9B67-CB3CF8228F8D}"/>
              </a:ext>
            </a:extLst>
          </p:cNvPr>
          <p:cNvSpPr>
            <a:spLocks noGrp="1"/>
          </p:cNvSpPr>
          <p:nvPr>
            <p:ph type="ftr" sz="quarter" idx="3"/>
          </p:nvPr>
        </p:nvSpPr>
        <p:spPr/>
        <p:txBody>
          <a:bodyPr/>
          <a:lstStyle/>
          <a:p>
            <a:r>
              <a:rPr lang="nl-NL" dirty="0"/>
              <a:t> </a:t>
            </a:r>
            <a:r>
              <a:rPr lang="nl-NL" dirty="0" err="1"/>
              <a:t>Faculty</a:t>
            </a:r>
            <a:r>
              <a:rPr lang="nl-NL" dirty="0"/>
              <a:t> Engineering Sciences</a:t>
            </a:r>
          </a:p>
        </p:txBody>
      </p:sp>
      <p:sp>
        <p:nvSpPr>
          <p:cNvPr id="7" name="Text Placeholder 3">
            <a:extLst>
              <a:ext uri="{FF2B5EF4-FFF2-40B4-BE49-F238E27FC236}">
                <a16:creationId xmlns:a16="http://schemas.microsoft.com/office/drawing/2014/main" id="{53455135-EF21-7B65-58E4-7B76C9267C23}"/>
              </a:ext>
            </a:extLst>
          </p:cNvPr>
          <p:cNvSpPr txBox="1">
            <a:spLocks/>
          </p:cNvSpPr>
          <p:nvPr/>
        </p:nvSpPr>
        <p:spPr>
          <a:xfrm>
            <a:off x="6596743" y="240511"/>
            <a:ext cx="5020458" cy="433205"/>
          </a:xfrm>
          <a:prstGeom prst="rect">
            <a:avLst/>
          </a:prstGeom>
        </p:spPr>
        <p:txBody>
          <a:bodyPr vert="horz" lIns="91440" tIns="90000" rIns="91440" bIns="90000" rtlCol="0">
            <a:noAutofit/>
          </a:bodyPr>
          <a:lstStyle>
            <a:lvl1pPr marL="342900" indent="-342900" algn="r" defTabSz="914400" rtl="0" eaLnBrk="1" latinLnBrk="0" hangingPunct="1">
              <a:lnSpc>
                <a:spcPct val="100000"/>
              </a:lnSpc>
              <a:spcBef>
                <a:spcPts val="1000"/>
              </a:spcBef>
              <a:buFont typeface="+mj-lt"/>
              <a:buAutoNum type="arabicPeriod"/>
              <a:defRPr sz="18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mj-lt"/>
              <a:buNone/>
            </a:pPr>
            <a:r>
              <a:rPr lang="en-BE" dirty="0"/>
              <a:t>6. </a:t>
            </a:r>
            <a:r>
              <a:rPr lang="en-GB" dirty="0"/>
              <a:t>Small-Scale Cell-Free </a:t>
            </a:r>
            <a:r>
              <a:rPr lang="en-GB" dirty="0" err="1"/>
              <a:t>mMIMO</a:t>
            </a:r>
            <a:r>
              <a:rPr lang="en-GB" dirty="0"/>
              <a:t> Networks</a:t>
            </a:r>
          </a:p>
          <a:p>
            <a:pPr marL="0" indent="0">
              <a:buFont typeface="+mj-lt"/>
              <a:buNone/>
            </a:pPr>
            <a:endParaRPr lang="en-BE" dirty="0"/>
          </a:p>
          <a:p>
            <a:pPr marL="0" indent="0">
              <a:buFont typeface="+mj-lt"/>
              <a:buNone/>
            </a:pPr>
            <a:r>
              <a:rPr lang="en-BE" dirty="0"/>
              <a:t> </a:t>
            </a:r>
          </a:p>
        </p:txBody>
      </p:sp>
      <p:pic>
        <p:nvPicPr>
          <p:cNvPr id="3" name="Screencast from 2025-06-20 20-05-56.mp4">
            <a:hlinkClick r:id="" action="ppaction://media"/>
            <a:extLst>
              <a:ext uri="{FF2B5EF4-FFF2-40B4-BE49-F238E27FC236}">
                <a16:creationId xmlns:a16="http://schemas.microsoft.com/office/drawing/2014/main" id="{B248B774-23FF-AA68-5527-DDAE64380A68}"/>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739148" y="1347768"/>
            <a:ext cx="10287652" cy="4603992"/>
          </a:xfrm>
          <a:prstGeom prst="rect">
            <a:avLst/>
          </a:prstGeom>
        </p:spPr>
      </p:pic>
    </p:spTree>
    <p:custDataLst>
      <p:tags r:id="rId1"/>
    </p:custDataLst>
    <p:extLst>
      <p:ext uri="{BB962C8B-B14F-4D97-AF65-F5344CB8AC3E}">
        <p14:creationId xmlns:p14="http://schemas.microsoft.com/office/powerpoint/2010/main" val="41519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188A2-D042-ADF6-0F46-D1F4ECB0FF1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04F7AA-F0EE-2C40-724F-09564EA8AAEB}"/>
              </a:ext>
            </a:extLst>
          </p:cNvPr>
          <p:cNvSpPr>
            <a:spLocks noGrp="1"/>
          </p:cNvSpPr>
          <p:nvPr>
            <p:ph type="sldNum" sz="quarter" idx="12"/>
          </p:nvPr>
        </p:nvSpPr>
        <p:spPr/>
        <p:txBody>
          <a:bodyPr/>
          <a:lstStyle/>
          <a:p>
            <a:fld id="{0A297500-7527-634B-90F4-69D0994C32B4}" type="slidenum">
              <a:rPr lang="nl-NL" smtClean="0"/>
              <a:pPr/>
              <a:t>26</a:t>
            </a:fld>
            <a:endParaRPr lang="nl-NL" dirty="0"/>
          </a:p>
        </p:txBody>
      </p:sp>
      <p:sp>
        <p:nvSpPr>
          <p:cNvPr id="4" name="Text Placeholder 3">
            <a:extLst>
              <a:ext uri="{FF2B5EF4-FFF2-40B4-BE49-F238E27FC236}">
                <a16:creationId xmlns:a16="http://schemas.microsoft.com/office/drawing/2014/main" id="{4320C2C1-BA9D-22D8-C374-508877200836}"/>
              </a:ext>
            </a:extLst>
          </p:cNvPr>
          <p:cNvSpPr>
            <a:spLocks noGrp="1"/>
          </p:cNvSpPr>
          <p:nvPr>
            <p:ph type="body" sz="quarter" idx="14"/>
          </p:nvPr>
        </p:nvSpPr>
        <p:spPr>
          <a:xfrm>
            <a:off x="6596743" y="240511"/>
            <a:ext cx="5020458" cy="433205"/>
          </a:xfrm>
        </p:spPr>
        <p:txBody>
          <a:bodyPr/>
          <a:lstStyle/>
          <a:p>
            <a:pPr marL="0" indent="0">
              <a:buNone/>
            </a:pPr>
            <a:r>
              <a:rPr lang="en-BE" dirty="0"/>
              <a:t>6. </a:t>
            </a:r>
            <a:r>
              <a:rPr lang="en-GB" dirty="0"/>
              <a:t>Small-Scale Cell-Free </a:t>
            </a:r>
            <a:r>
              <a:rPr lang="en-GB" dirty="0" err="1"/>
              <a:t>mMIMO</a:t>
            </a:r>
            <a:r>
              <a:rPr lang="en-GB" dirty="0"/>
              <a:t> Networks</a:t>
            </a:r>
          </a:p>
          <a:p>
            <a:pPr marL="0" indent="0">
              <a:buNone/>
            </a:pPr>
            <a:endParaRPr lang="en-BE" dirty="0"/>
          </a:p>
          <a:p>
            <a:pPr marL="0" indent="0">
              <a:buNone/>
            </a:pPr>
            <a:r>
              <a:rPr lang="en-BE" dirty="0"/>
              <a:t> </a:t>
            </a:r>
          </a:p>
        </p:txBody>
      </p:sp>
      <p:sp>
        <p:nvSpPr>
          <p:cNvPr id="5" name="Title 4">
            <a:extLst>
              <a:ext uri="{FF2B5EF4-FFF2-40B4-BE49-F238E27FC236}">
                <a16:creationId xmlns:a16="http://schemas.microsoft.com/office/drawing/2014/main" id="{56CD9956-D443-5E4B-FEA8-B13AC3AC2988}"/>
              </a:ext>
            </a:extLst>
          </p:cNvPr>
          <p:cNvSpPr>
            <a:spLocks noGrp="1"/>
          </p:cNvSpPr>
          <p:nvPr>
            <p:ph type="title"/>
          </p:nvPr>
        </p:nvSpPr>
        <p:spPr/>
        <p:txBody>
          <a:bodyPr/>
          <a:lstStyle/>
          <a:p>
            <a:r>
              <a:rPr lang="en-BE" dirty="0"/>
              <a:t>Centralised Architecture</a:t>
            </a:r>
          </a:p>
        </p:txBody>
      </p:sp>
      <p:sp>
        <p:nvSpPr>
          <p:cNvPr id="10" name="Text Placeholder 9">
            <a:extLst>
              <a:ext uri="{FF2B5EF4-FFF2-40B4-BE49-F238E27FC236}">
                <a16:creationId xmlns:a16="http://schemas.microsoft.com/office/drawing/2014/main" id="{3F45D753-89B3-8C36-F899-91616AACF7F8}"/>
              </a:ext>
            </a:extLst>
          </p:cNvPr>
          <p:cNvSpPr>
            <a:spLocks noGrp="1"/>
          </p:cNvSpPr>
          <p:nvPr>
            <p:ph type="body" sz="quarter" idx="13"/>
          </p:nvPr>
        </p:nvSpPr>
        <p:spPr>
          <a:xfrm>
            <a:off x="576264" y="1340532"/>
            <a:ext cx="5106080" cy="4634818"/>
          </a:xfrm>
        </p:spPr>
        <p:txBody>
          <a:body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BE" sz="1800" b="0" i="0" u="none" strike="noStrike" kern="1200" cap="none" spc="0" normalizeH="0" baseline="0" noProof="0" dirty="0">
                <a:ln>
                  <a:noFill/>
                </a:ln>
                <a:solidFill>
                  <a:srgbClr val="2F4D5D"/>
                </a:solidFill>
                <a:effectLst/>
                <a:uLnTx/>
                <a:uFillTx/>
                <a:latin typeface="Arial" charset="0"/>
                <a:ea typeface="+mn-ea"/>
                <a:cs typeface="+mn-cs"/>
              </a:rPr>
              <a:t>Target configuration: two UEs and two APs</a:t>
            </a:r>
          </a:p>
          <a:p>
            <a:endParaRPr lang="en-BE" dirty="0"/>
          </a:p>
        </p:txBody>
      </p:sp>
      <p:pic>
        <p:nvPicPr>
          <p:cNvPr id="11" name="Picture 10" descr="A diagram of a computer network&#10;&#10;AI-generated content may be incorrect.">
            <a:extLst>
              <a:ext uri="{FF2B5EF4-FFF2-40B4-BE49-F238E27FC236}">
                <a16:creationId xmlns:a16="http://schemas.microsoft.com/office/drawing/2014/main" id="{2FC4AD5A-F0D8-1ECD-3636-DE34D3465DC7}"/>
              </a:ext>
            </a:extLst>
          </p:cNvPr>
          <p:cNvPicPr>
            <a:picLocks noChangeAspect="1"/>
          </p:cNvPicPr>
          <p:nvPr/>
        </p:nvPicPr>
        <p:blipFill>
          <a:blip r:embed="rId2"/>
          <a:stretch>
            <a:fillRect/>
          </a:stretch>
        </p:blipFill>
        <p:spPr>
          <a:xfrm>
            <a:off x="4033778" y="1691542"/>
            <a:ext cx="4123243" cy="3939794"/>
          </a:xfrm>
          <a:prstGeom prst="rect">
            <a:avLst/>
          </a:prstGeom>
        </p:spPr>
      </p:pic>
      <p:sp>
        <p:nvSpPr>
          <p:cNvPr id="3" name="Footer Placeholder 10">
            <a:extLst>
              <a:ext uri="{FF2B5EF4-FFF2-40B4-BE49-F238E27FC236}">
                <a16:creationId xmlns:a16="http://schemas.microsoft.com/office/drawing/2014/main" id="{161B0EFF-CAFB-30B7-8F3D-66E4D0D9CD03}"/>
              </a:ext>
            </a:extLst>
          </p:cNvPr>
          <p:cNvSpPr>
            <a:spLocks noGrp="1"/>
          </p:cNvSpPr>
          <p:nvPr>
            <p:ph type="ftr" sz="quarter" idx="3"/>
          </p:nvPr>
        </p:nvSpPr>
        <p:spPr>
          <a:xfrm>
            <a:off x="8538072" y="6221017"/>
            <a:ext cx="2488728" cy="648000"/>
          </a:xfrm>
        </p:spPr>
        <p:txBody>
          <a:bodyPr/>
          <a:lstStyle/>
          <a:p>
            <a:r>
              <a:rPr lang="nl-NL" dirty="0"/>
              <a:t> </a:t>
            </a:r>
            <a:r>
              <a:rPr lang="nl-NL" dirty="0" err="1"/>
              <a:t>Faculty</a:t>
            </a:r>
            <a:r>
              <a:rPr lang="nl-NL" dirty="0"/>
              <a:t> Engineering Sciences</a:t>
            </a:r>
          </a:p>
        </p:txBody>
      </p:sp>
    </p:spTree>
    <p:extLst>
      <p:ext uri="{BB962C8B-B14F-4D97-AF65-F5344CB8AC3E}">
        <p14:creationId xmlns:p14="http://schemas.microsoft.com/office/powerpoint/2010/main" val="264437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53F90-2909-8559-CADF-D02BA5EDA85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09B6D2-FCE4-06F9-EAC1-F49B7CFFD742}"/>
              </a:ext>
            </a:extLst>
          </p:cNvPr>
          <p:cNvSpPr>
            <a:spLocks noGrp="1"/>
          </p:cNvSpPr>
          <p:nvPr>
            <p:ph type="sldNum" sz="quarter" idx="12"/>
          </p:nvPr>
        </p:nvSpPr>
        <p:spPr/>
        <p:txBody>
          <a:bodyPr/>
          <a:lstStyle/>
          <a:p>
            <a:fld id="{0A297500-7527-634B-90F4-69D0994C32B4}" type="slidenum">
              <a:rPr lang="nl-NL" smtClean="0"/>
              <a:pPr/>
              <a:t>27</a:t>
            </a:fld>
            <a:endParaRPr lang="nl-NL" dirty="0"/>
          </a:p>
        </p:txBody>
      </p:sp>
      <p:sp>
        <p:nvSpPr>
          <p:cNvPr id="4" name="Text Placeholder 3">
            <a:extLst>
              <a:ext uri="{FF2B5EF4-FFF2-40B4-BE49-F238E27FC236}">
                <a16:creationId xmlns:a16="http://schemas.microsoft.com/office/drawing/2014/main" id="{D2F0F223-AAEE-2229-7F53-2568710BABEF}"/>
              </a:ext>
            </a:extLst>
          </p:cNvPr>
          <p:cNvSpPr>
            <a:spLocks noGrp="1"/>
          </p:cNvSpPr>
          <p:nvPr>
            <p:ph type="body" sz="quarter" idx="14"/>
          </p:nvPr>
        </p:nvSpPr>
        <p:spPr>
          <a:xfrm>
            <a:off x="6596743" y="240511"/>
            <a:ext cx="5020458" cy="433205"/>
          </a:xfrm>
        </p:spPr>
        <p:txBody>
          <a:bodyPr/>
          <a:lstStyle/>
          <a:p>
            <a:pPr marL="0" indent="0">
              <a:buNone/>
            </a:pPr>
            <a:r>
              <a:rPr lang="en-BE" dirty="0"/>
              <a:t>6. </a:t>
            </a:r>
            <a:r>
              <a:rPr lang="en-GB" dirty="0"/>
              <a:t>Small-Scale Cell-Free </a:t>
            </a:r>
            <a:r>
              <a:rPr lang="en-GB" dirty="0" err="1"/>
              <a:t>mMIMO</a:t>
            </a:r>
            <a:r>
              <a:rPr lang="en-GB" dirty="0"/>
              <a:t> Networks</a:t>
            </a:r>
          </a:p>
          <a:p>
            <a:pPr marL="0" indent="0">
              <a:buNone/>
            </a:pPr>
            <a:endParaRPr lang="en-BE" dirty="0"/>
          </a:p>
          <a:p>
            <a:pPr marL="0" indent="0">
              <a:buNone/>
            </a:pPr>
            <a:r>
              <a:rPr lang="en-BE" dirty="0"/>
              <a:t> </a:t>
            </a:r>
          </a:p>
        </p:txBody>
      </p:sp>
      <p:sp>
        <p:nvSpPr>
          <p:cNvPr id="5" name="Title 4">
            <a:extLst>
              <a:ext uri="{FF2B5EF4-FFF2-40B4-BE49-F238E27FC236}">
                <a16:creationId xmlns:a16="http://schemas.microsoft.com/office/drawing/2014/main" id="{DCADEDF7-DD5B-C684-6911-7D9CF6CB57DE}"/>
              </a:ext>
            </a:extLst>
          </p:cNvPr>
          <p:cNvSpPr>
            <a:spLocks noGrp="1"/>
          </p:cNvSpPr>
          <p:nvPr>
            <p:ph type="title"/>
          </p:nvPr>
        </p:nvSpPr>
        <p:spPr/>
        <p:txBody>
          <a:bodyPr/>
          <a:lstStyle/>
          <a:p>
            <a:r>
              <a:rPr lang="en-BE" dirty="0"/>
              <a:t>GNU Radio Flowgraph</a:t>
            </a:r>
          </a:p>
        </p:txBody>
      </p:sp>
      <p:pic>
        <p:nvPicPr>
          <p:cNvPr id="9" name="Picture 8" descr="A diagram of a computer flowchart&#10;&#10;AI-generated content may be incorrect.">
            <a:extLst>
              <a:ext uri="{FF2B5EF4-FFF2-40B4-BE49-F238E27FC236}">
                <a16:creationId xmlns:a16="http://schemas.microsoft.com/office/drawing/2014/main" id="{6DC3D6C3-0123-2070-4E3E-DAD09BCC4D1B}"/>
              </a:ext>
            </a:extLst>
          </p:cNvPr>
          <p:cNvPicPr>
            <a:picLocks noChangeAspect="1"/>
          </p:cNvPicPr>
          <p:nvPr/>
        </p:nvPicPr>
        <p:blipFill>
          <a:blip r:embed="rId2"/>
          <a:stretch>
            <a:fillRect/>
          </a:stretch>
        </p:blipFill>
        <p:spPr>
          <a:xfrm>
            <a:off x="773829" y="1486726"/>
            <a:ext cx="10842171" cy="3477456"/>
          </a:xfrm>
          <a:prstGeom prst="rect">
            <a:avLst/>
          </a:prstGeom>
        </p:spPr>
      </p:pic>
      <p:sp>
        <p:nvSpPr>
          <p:cNvPr id="3" name="Footer Placeholder 10">
            <a:extLst>
              <a:ext uri="{FF2B5EF4-FFF2-40B4-BE49-F238E27FC236}">
                <a16:creationId xmlns:a16="http://schemas.microsoft.com/office/drawing/2014/main" id="{5D1E6D72-BB49-B1FB-E6D8-7B714E1C6578}"/>
              </a:ext>
            </a:extLst>
          </p:cNvPr>
          <p:cNvSpPr>
            <a:spLocks noGrp="1"/>
          </p:cNvSpPr>
          <p:nvPr>
            <p:ph type="ftr" sz="quarter" idx="3"/>
          </p:nvPr>
        </p:nvSpPr>
        <p:spPr>
          <a:xfrm>
            <a:off x="8538072" y="6221017"/>
            <a:ext cx="2488728" cy="648000"/>
          </a:xfrm>
        </p:spPr>
        <p:txBody>
          <a:bodyPr/>
          <a:lstStyle/>
          <a:p>
            <a:r>
              <a:rPr lang="nl-NL" dirty="0"/>
              <a:t> </a:t>
            </a:r>
            <a:r>
              <a:rPr lang="nl-NL" dirty="0" err="1"/>
              <a:t>Faculty</a:t>
            </a:r>
            <a:r>
              <a:rPr lang="nl-NL" dirty="0"/>
              <a:t> Engineering Sciences</a:t>
            </a:r>
          </a:p>
        </p:txBody>
      </p:sp>
      <p:sp>
        <p:nvSpPr>
          <p:cNvPr id="6" name="Rounded Rectangle 5">
            <a:extLst>
              <a:ext uri="{FF2B5EF4-FFF2-40B4-BE49-F238E27FC236}">
                <a16:creationId xmlns:a16="http://schemas.microsoft.com/office/drawing/2014/main" id="{00962629-207E-C22D-E089-68283C60CBE1}"/>
              </a:ext>
            </a:extLst>
          </p:cNvPr>
          <p:cNvSpPr/>
          <p:nvPr/>
        </p:nvSpPr>
        <p:spPr>
          <a:xfrm>
            <a:off x="425369" y="1486726"/>
            <a:ext cx="4325536" cy="1331843"/>
          </a:xfrm>
          <a:prstGeom prst="roundRect">
            <a:avLst/>
          </a:prstGeom>
          <a:noFill/>
          <a:ln w="3492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 name="Rounded Rectangle 6">
            <a:extLst>
              <a:ext uri="{FF2B5EF4-FFF2-40B4-BE49-F238E27FC236}">
                <a16:creationId xmlns:a16="http://schemas.microsoft.com/office/drawing/2014/main" id="{2135D526-3404-422C-6A45-19BFCB3FC5B7}"/>
              </a:ext>
            </a:extLst>
          </p:cNvPr>
          <p:cNvSpPr/>
          <p:nvPr/>
        </p:nvSpPr>
        <p:spPr>
          <a:xfrm>
            <a:off x="425369" y="2818569"/>
            <a:ext cx="4325536" cy="1331843"/>
          </a:xfrm>
          <a:prstGeom prst="roundRect">
            <a:avLst/>
          </a:prstGeom>
          <a:noFill/>
          <a:ln w="3492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5B0A43A3-0050-0DC8-56EA-410CAE4A567D}"/>
              </a:ext>
            </a:extLst>
          </p:cNvPr>
          <p:cNvSpPr txBox="1"/>
          <p:nvPr/>
        </p:nvSpPr>
        <p:spPr>
          <a:xfrm>
            <a:off x="405490" y="4532243"/>
            <a:ext cx="2794910" cy="923330"/>
          </a:xfrm>
          <a:prstGeom prst="rect">
            <a:avLst/>
          </a:prstGeom>
          <a:noFill/>
        </p:spPr>
        <p:txBody>
          <a:bodyPr wrap="square" rtlCol="0">
            <a:spAutoFit/>
          </a:bodyPr>
          <a:lstStyle/>
          <a:p>
            <a:pPr marL="285750" indent="-285750">
              <a:buFont typeface="Arial" panose="020B0604020202020204" pitchFamily="34" charset="0"/>
              <a:buChar char="•"/>
            </a:pPr>
            <a:r>
              <a:rPr lang="en-BE" dirty="0">
                <a:solidFill>
                  <a:schemeClr val="accent5"/>
                </a:solidFill>
              </a:rPr>
              <a:t>OFDM demodulation</a:t>
            </a:r>
          </a:p>
          <a:p>
            <a:pPr marL="285750" indent="-285750">
              <a:buFont typeface="Arial" panose="020B0604020202020204" pitchFamily="34" charset="0"/>
              <a:buChar char="•"/>
            </a:pPr>
            <a:r>
              <a:rPr lang="en-BE" dirty="0">
                <a:solidFill>
                  <a:schemeClr val="tx2"/>
                </a:solidFill>
              </a:rPr>
              <a:t>Channel Estimation</a:t>
            </a:r>
          </a:p>
          <a:p>
            <a:pPr marL="285750" indent="-285750">
              <a:buFont typeface="Arial" panose="020B0604020202020204" pitchFamily="34" charset="0"/>
              <a:buChar char="•"/>
            </a:pPr>
            <a:r>
              <a:rPr lang="en-BE" dirty="0">
                <a:solidFill>
                  <a:schemeClr val="accent6"/>
                </a:solidFill>
              </a:rPr>
              <a:t>Signal Estimation</a:t>
            </a:r>
          </a:p>
        </p:txBody>
      </p:sp>
      <p:sp>
        <p:nvSpPr>
          <p:cNvPr id="10" name="Rounded Rectangle 9">
            <a:extLst>
              <a:ext uri="{FF2B5EF4-FFF2-40B4-BE49-F238E27FC236}">
                <a16:creationId xmlns:a16="http://schemas.microsoft.com/office/drawing/2014/main" id="{A957C049-FE5F-73F4-9174-80000F684DCB}"/>
              </a:ext>
            </a:extLst>
          </p:cNvPr>
          <p:cNvSpPr/>
          <p:nvPr/>
        </p:nvSpPr>
        <p:spPr>
          <a:xfrm>
            <a:off x="4750905" y="1405004"/>
            <a:ext cx="1901687" cy="1495287"/>
          </a:xfrm>
          <a:prstGeom prst="roundRect">
            <a:avLst/>
          </a:prstGeom>
          <a:noFill/>
          <a:ln w="349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Rounded Rectangle 10">
            <a:extLst>
              <a:ext uri="{FF2B5EF4-FFF2-40B4-BE49-F238E27FC236}">
                <a16:creationId xmlns:a16="http://schemas.microsoft.com/office/drawing/2014/main" id="{3026E332-E3E4-63BE-ACE9-3ECF0DDCF7BD}"/>
              </a:ext>
            </a:extLst>
          </p:cNvPr>
          <p:cNvSpPr/>
          <p:nvPr/>
        </p:nvSpPr>
        <p:spPr>
          <a:xfrm>
            <a:off x="4695056" y="3659810"/>
            <a:ext cx="1901687" cy="1495287"/>
          </a:xfrm>
          <a:prstGeom prst="roundRect">
            <a:avLst/>
          </a:prstGeom>
          <a:noFill/>
          <a:ln w="349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 name="Rounded Rectangle 11">
            <a:extLst>
              <a:ext uri="{FF2B5EF4-FFF2-40B4-BE49-F238E27FC236}">
                <a16:creationId xmlns:a16="http://schemas.microsoft.com/office/drawing/2014/main" id="{0A03A887-A5F9-DEF4-5EFF-3E61CD9A0469}"/>
              </a:ext>
            </a:extLst>
          </p:cNvPr>
          <p:cNvSpPr/>
          <p:nvPr/>
        </p:nvSpPr>
        <p:spPr>
          <a:xfrm>
            <a:off x="6253840" y="2724428"/>
            <a:ext cx="1006693" cy="1029524"/>
          </a:xfrm>
          <a:prstGeom prst="roundRect">
            <a:avLst/>
          </a:prstGeom>
          <a:noFill/>
          <a:ln w="3492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5796496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05E95-58A0-0F84-0669-7B3ABA56017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6801E3-E494-8E25-0E68-AD9FDADA7830}"/>
              </a:ext>
            </a:extLst>
          </p:cNvPr>
          <p:cNvSpPr>
            <a:spLocks noGrp="1"/>
          </p:cNvSpPr>
          <p:nvPr>
            <p:ph type="sldNum" sz="quarter" idx="12"/>
          </p:nvPr>
        </p:nvSpPr>
        <p:spPr/>
        <p:txBody>
          <a:bodyPr/>
          <a:lstStyle/>
          <a:p>
            <a:fld id="{0A297500-7527-634B-90F4-69D0994C32B4}" type="slidenum">
              <a:rPr lang="nl-NL" smtClean="0"/>
              <a:pPr/>
              <a:t>28</a:t>
            </a:fld>
            <a:endParaRPr lang="nl-NL" dirty="0"/>
          </a:p>
        </p:txBody>
      </p:sp>
      <p:sp>
        <p:nvSpPr>
          <p:cNvPr id="5" name="Title 4">
            <a:extLst>
              <a:ext uri="{FF2B5EF4-FFF2-40B4-BE49-F238E27FC236}">
                <a16:creationId xmlns:a16="http://schemas.microsoft.com/office/drawing/2014/main" id="{FF1C6796-3F94-F9FE-8E79-777DB6E38364}"/>
              </a:ext>
            </a:extLst>
          </p:cNvPr>
          <p:cNvSpPr>
            <a:spLocks noGrp="1"/>
          </p:cNvSpPr>
          <p:nvPr>
            <p:ph type="title"/>
          </p:nvPr>
        </p:nvSpPr>
        <p:spPr/>
        <p:txBody>
          <a:bodyPr/>
          <a:lstStyle/>
          <a:p>
            <a:r>
              <a:rPr lang="en-BE" dirty="0"/>
              <a:t>Demo Centralised Data Processing </a:t>
            </a:r>
          </a:p>
        </p:txBody>
      </p:sp>
      <p:sp>
        <p:nvSpPr>
          <p:cNvPr id="6" name="Footer Placeholder 5">
            <a:extLst>
              <a:ext uri="{FF2B5EF4-FFF2-40B4-BE49-F238E27FC236}">
                <a16:creationId xmlns:a16="http://schemas.microsoft.com/office/drawing/2014/main" id="{5B836811-FDCD-A791-A0D4-DC5D2DD9426D}"/>
              </a:ext>
            </a:extLst>
          </p:cNvPr>
          <p:cNvSpPr>
            <a:spLocks noGrp="1"/>
          </p:cNvSpPr>
          <p:nvPr>
            <p:ph type="ftr" sz="quarter" idx="3"/>
          </p:nvPr>
        </p:nvSpPr>
        <p:spPr/>
        <p:txBody>
          <a:bodyPr/>
          <a:lstStyle/>
          <a:p>
            <a:r>
              <a:rPr lang="nl-NL" dirty="0"/>
              <a:t> </a:t>
            </a:r>
            <a:r>
              <a:rPr lang="nl-NL" dirty="0" err="1"/>
              <a:t>Faculty</a:t>
            </a:r>
            <a:r>
              <a:rPr lang="nl-NL" dirty="0"/>
              <a:t> Engineering Sciences</a:t>
            </a:r>
          </a:p>
        </p:txBody>
      </p:sp>
      <p:sp>
        <p:nvSpPr>
          <p:cNvPr id="7" name="Text Placeholder 3">
            <a:extLst>
              <a:ext uri="{FF2B5EF4-FFF2-40B4-BE49-F238E27FC236}">
                <a16:creationId xmlns:a16="http://schemas.microsoft.com/office/drawing/2014/main" id="{A42AD923-C6BB-8153-00D3-258F413899FF}"/>
              </a:ext>
            </a:extLst>
          </p:cNvPr>
          <p:cNvSpPr txBox="1">
            <a:spLocks/>
          </p:cNvSpPr>
          <p:nvPr/>
        </p:nvSpPr>
        <p:spPr>
          <a:xfrm>
            <a:off x="6596743" y="240511"/>
            <a:ext cx="5020458" cy="433205"/>
          </a:xfrm>
          <a:prstGeom prst="rect">
            <a:avLst/>
          </a:prstGeom>
        </p:spPr>
        <p:txBody>
          <a:bodyPr vert="horz" lIns="91440" tIns="90000" rIns="91440" bIns="90000" rtlCol="0">
            <a:noAutofit/>
          </a:bodyPr>
          <a:lstStyle>
            <a:lvl1pPr marL="342900" indent="-342900" algn="r" defTabSz="914400" rtl="0" eaLnBrk="1" latinLnBrk="0" hangingPunct="1">
              <a:lnSpc>
                <a:spcPct val="100000"/>
              </a:lnSpc>
              <a:spcBef>
                <a:spcPts val="1000"/>
              </a:spcBef>
              <a:buFont typeface="+mj-lt"/>
              <a:buAutoNum type="arabicPeriod"/>
              <a:defRPr sz="18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mj-lt"/>
              <a:buNone/>
            </a:pPr>
            <a:r>
              <a:rPr lang="en-BE" dirty="0"/>
              <a:t>6. </a:t>
            </a:r>
            <a:r>
              <a:rPr lang="en-GB" dirty="0"/>
              <a:t>Small-Scale Cell-Free </a:t>
            </a:r>
            <a:r>
              <a:rPr lang="en-GB" dirty="0" err="1"/>
              <a:t>mMIMO</a:t>
            </a:r>
            <a:r>
              <a:rPr lang="en-GB" dirty="0"/>
              <a:t> Networks</a:t>
            </a:r>
          </a:p>
          <a:p>
            <a:pPr marL="0" indent="0">
              <a:buFont typeface="+mj-lt"/>
              <a:buNone/>
            </a:pPr>
            <a:endParaRPr lang="en-BE" dirty="0"/>
          </a:p>
          <a:p>
            <a:pPr marL="0" indent="0">
              <a:buFont typeface="+mj-lt"/>
              <a:buNone/>
            </a:pPr>
            <a:r>
              <a:rPr lang="en-BE" dirty="0"/>
              <a:t> </a:t>
            </a:r>
          </a:p>
        </p:txBody>
      </p:sp>
      <p:pic>
        <p:nvPicPr>
          <p:cNvPr id="8" name="Screencast from 2025-06-20 21-06-39.mp4">
            <a:hlinkClick r:id="" action="ppaction://media"/>
            <a:extLst>
              <a:ext uri="{FF2B5EF4-FFF2-40B4-BE49-F238E27FC236}">
                <a16:creationId xmlns:a16="http://schemas.microsoft.com/office/drawing/2014/main" id="{A00BED86-63E5-7087-718D-26D63EADABAF}"/>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574800" y="1216909"/>
            <a:ext cx="11041200" cy="4856403"/>
          </a:xfrm>
          <a:prstGeom prst="rect">
            <a:avLst/>
          </a:prstGeom>
        </p:spPr>
      </p:pic>
    </p:spTree>
    <p:custDataLst>
      <p:tags r:id="rId1"/>
    </p:custDataLst>
    <p:extLst>
      <p:ext uri="{BB962C8B-B14F-4D97-AF65-F5344CB8AC3E}">
        <p14:creationId xmlns:p14="http://schemas.microsoft.com/office/powerpoint/2010/main" val="186972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2F629-BD95-7E50-19BE-977D4ABA031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8C21A1-6FB8-B99B-6D6C-C2276FCE1E3B}"/>
              </a:ext>
            </a:extLst>
          </p:cNvPr>
          <p:cNvSpPr>
            <a:spLocks noGrp="1"/>
          </p:cNvSpPr>
          <p:nvPr>
            <p:ph type="sldNum" sz="quarter" idx="12"/>
          </p:nvPr>
        </p:nvSpPr>
        <p:spPr/>
        <p:txBody>
          <a:bodyPr/>
          <a:lstStyle/>
          <a:p>
            <a:fld id="{0A297500-7527-634B-90F4-69D0994C32B4}" type="slidenum">
              <a:rPr lang="nl-NL" smtClean="0"/>
              <a:pPr/>
              <a:t>29</a:t>
            </a:fld>
            <a:endParaRPr lang="nl-NL" dirty="0"/>
          </a:p>
        </p:txBody>
      </p:sp>
      <p:sp>
        <p:nvSpPr>
          <p:cNvPr id="5" name="Title 4">
            <a:extLst>
              <a:ext uri="{FF2B5EF4-FFF2-40B4-BE49-F238E27FC236}">
                <a16:creationId xmlns:a16="http://schemas.microsoft.com/office/drawing/2014/main" id="{752F4516-9B60-EAA5-D623-CA4D3AF682FF}"/>
              </a:ext>
            </a:extLst>
          </p:cNvPr>
          <p:cNvSpPr>
            <a:spLocks noGrp="1"/>
          </p:cNvSpPr>
          <p:nvPr>
            <p:ph type="title"/>
          </p:nvPr>
        </p:nvSpPr>
        <p:spPr/>
        <p:txBody>
          <a:bodyPr/>
          <a:lstStyle/>
          <a:p>
            <a:r>
              <a:rPr lang="en-BE" dirty="0"/>
              <a:t>Result</a:t>
            </a:r>
          </a:p>
        </p:txBody>
      </p:sp>
      <mc:AlternateContent xmlns:mc="http://schemas.openxmlformats.org/markup-compatibility/2006" xmlns:a14="http://schemas.microsoft.com/office/drawing/2010/main">
        <mc:Choice Requires="a14">
          <p:sp>
            <p:nvSpPr>
              <p:cNvPr id="13" name="Text Placeholder 2">
                <a:extLst>
                  <a:ext uri="{FF2B5EF4-FFF2-40B4-BE49-F238E27FC236}">
                    <a16:creationId xmlns:a16="http://schemas.microsoft.com/office/drawing/2014/main" id="{487B4B7A-ED44-6D01-4199-154CB623EB59}"/>
                  </a:ext>
                </a:extLst>
              </p:cNvPr>
              <p:cNvSpPr>
                <a:spLocks noGrp="1"/>
              </p:cNvSpPr>
              <p:nvPr>
                <p:ph type="body" sz="quarter" idx="13"/>
              </p:nvPr>
            </p:nvSpPr>
            <p:spPr>
              <a:xfrm>
                <a:off x="576263" y="1340532"/>
                <a:ext cx="9057593" cy="4634818"/>
              </a:xfrm>
            </p:spPr>
            <p:txBody>
              <a:bodyPr>
                <a:normAutofit/>
              </a:bodyPr>
              <a:lstStyle/>
              <a:p>
                <a:r>
                  <a:rPr lang="en-BE" sz="1800" dirty="0"/>
                  <a:t>100 % Accuracy after data detection</a:t>
                </a:r>
              </a:p>
              <a:p>
                <a:r>
                  <a:rPr lang="en-BE" sz="1800" dirty="0"/>
                  <a:t>Discrepancies order of </a:t>
                </a:r>
                <a14:m>
                  <m:oMath xmlns:m="http://schemas.openxmlformats.org/officeDocument/2006/math">
                    <m:sSup>
                      <m:sSupPr>
                        <m:ctrlPr>
                          <a:rPr lang="nl-BE" sz="1800" b="0" i="1" smtClean="0">
                            <a:latin typeface="Cambria Math" panose="02040503050406030204" pitchFamily="18" charset="0"/>
                          </a:rPr>
                        </m:ctrlPr>
                      </m:sSupPr>
                      <m:e>
                        <m:r>
                          <a:rPr lang="nl-BE" sz="1800" b="0" i="1" smtClean="0">
                            <a:latin typeface="Cambria Math" panose="02040503050406030204" pitchFamily="18" charset="0"/>
                          </a:rPr>
                          <m:t>10</m:t>
                        </m:r>
                      </m:e>
                      <m:sup>
                        <m:r>
                          <a:rPr lang="nl-BE" sz="1800" b="0" i="1" smtClean="0">
                            <a:latin typeface="Cambria Math" panose="02040503050406030204" pitchFamily="18" charset="0"/>
                          </a:rPr>
                          <m:t>−3</m:t>
                        </m:r>
                      </m:sup>
                    </m:sSup>
                  </m:oMath>
                </a14:m>
                <a:endParaRPr lang="nl-BE" sz="1800" b="0" dirty="0"/>
              </a:p>
              <a:p>
                <a:r>
                  <a:rPr lang="en-BE" sz="1800" dirty="0"/>
                  <a:t>Numerical error</a:t>
                </a:r>
              </a:p>
            </p:txBody>
          </p:sp>
        </mc:Choice>
        <mc:Fallback xmlns="">
          <p:sp>
            <p:nvSpPr>
              <p:cNvPr id="13" name="Text Placeholder 2">
                <a:extLst>
                  <a:ext uri="{FF2B5EF4-FFF2-40B4-BE49-F238E27FC236}">
                    <a16:creationId xmlns:a16="http://schemas.microsoft.com/office/drawing/2014/main" id="{487B4B7A-ED44-6D01-4199-154CB623EB59}"/>
                  </a:ext>
                </a:extLst>
              </p:cNvPr>
              <p:cNvSpPr>
                <a:spLocks noGrp="1" noRot="1" noChangeAspect="1" noMove="1" noResize="1" noEditPoints="1" noAdjustHandles="1" noChangeArrowheads="1" noChangeShapeType="1" noTextEdit="1"/>
              </p:cNvSpPr>
              <p:nvPr>
                <p:ph type="body" sz="quarter" idx="13"/>
              </p:nvPr>
            </p:nvSpPr>
            <p:spPr>
              <a:xfrm>
                <a:off x="576263" y="1340532"/>
                <a:ext cx="9057593" cy="4634818"/>
              </a:xfrm>
              <a:blipFill>
                <a:blip r:embed="rId3"/>
                <a:stretch>
                  <a:fillRect l="-420" t="-546"/>
                </a:stretch>
              </a:blipFill>
            </p:spPr>
            <p:txBody>
              <a:bodyPr/>
              <a:lstStyle/>
              <a:p>
                <a:r>
                  <a:rPr lang="en-BE">
                    <a:noFill/>
                  </a:rPr>
                  <a:t> </a:t>
                </a:r>
              </a:p>
            </p:txBody>
          </p:sp>
        </mc:Fallback>
      </mc:AlternateContent>
      <p:sp>
        <p:nvSpPr>
          <p:cNvPr id="8" name="Text Placeholder 3">
            <a:extLst>
              <a:ext uri="{FF2B5EF4-FFF2-40B4-BE49-F238E27FC236}">
                <a16:creationId xmlns:a16="http://schemas.microsoft.com/office/drawing/2014/main" id="{7ABFA383-C8C7-D382-B8EA-D356F09CC5D1}"/>
              </a:ext>
            </a:extLst>
          </p:cNvPr>
          <p:cNvSpPr txBox="1">
            <a:spLocks/>
          </p:cNvSpPr>
          <p:nvPr/>
        </p:nvSpPr>
        <p:spPr>
          <a:xfrm>
            <a:off x="6596743" y="240511"/>
            <a:ext cx="5020458" cy="433205"/>
          </a:xfrm>
          <a:prstGeom prst="rect">
            <a:avLst/>
          </a:prstGeom>
        </p:spPr>
        <p:txBody>
          <a:bodyPr vert="horz" lIns="91440" tIns="90000" rIns="91440" bIns="90000" rtlCol="0">
            <a:noAutofit/>
          </a:bodyPr>
          <a:lstStyle>
            <a:lvl1pPr marL="342900" indent="-342900" algn="r" defTabSz="914400" rtl="0" eaLnBrk="1" latinLnBrk="0" hangingPunct="1">
              <a:lnSpc>
                <a:spcPct val="100000"/>
              </a:lnSpc>
              <a:spcBef>
                <a:spcPts val="1000"/>
              </a:spcBef>
              <a:buFont typeface="+mj-lt"/>
              <a:buAutoNum type="arabicPeriod"/>
              <a:defRPr sz="18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mj-lt"/>
              <a:buNone/>
            </a:pPr>
            <a:r>
              <a:rPr lang="en-BE"/>
              <a:t>6. </a:t>
            </a:r>
            <a:r>
              <a:rPr lang="en-GB"/>
              <a:t>Small-Scale Cell-Free mMIMO Networks</a:t>
            </a:r>
          </a:p>
          <a:p>
            <a:pPr marL="0" indent="0">
              <a:buFont typeface="+mj-lt"/>
              <a:buNone/>
            </a:pPr>
            <a:endParaRPr lang="en-BE"/>
          </a:p>
          <a:p>
            <a:pPr marL="0" indent="0">
              <a:buFont typeface="+mj-lt"/>
              <a:buNone/>
            </a:pPr>
            <a:r>
              <a:rPr lang="en-BE"/>
              <a:t> </a:t>
            </a:r>
            <a:endParaRPr lang="en-BE" dirty="0"/>
          </a:p>
        </p:txBody>
      </p:sp>
      <p:pic>
        <p:nvPicPr>
          <p:cNvPr id="10" name="Picture 9" descr="A diagram of a scientific experiment&#10;&#10;AI-generated content may be incorrect.">
            <a:extLst>
              <a:ext uri="{FF2B5EF4-FFF2-40B4-BE49-F238E27FC236}">
                <a16:creationId xmlns:a16="http://schemas.microsoft.com/office/drawing/2014/main" id="{EF47E46E-0CEA-ED45-B7A9-1CCC37AD4269}"/>
              </a:ext>
            </a:extLst>
          </p:cNvPr>
          <p:cNvPicPr>
            <a:picLocks noChangeAspect="1"/>
          </p:cNvPicPr>
          <p:nvPr/>
        </p:nvPicPr>
        <p:blipFill>
          <a:blip r:embed="rId4"/>
          <a:stretch>
            <a:fillRect/>
          </a:stretch>
        </p:blipFill>
        <p:spPr>
          <a:xfrm>
            <a:off x="5212947" y="1261154"/>
            <a:ext cx="4256314" cy="4256314"/>
          </a:xfrm>
          <a:prstGeom prst="rect">
            <a:avLst/>
          </a:prstGeom>
        </p:spPr>
      </p:pic>
      <p:sp>
        <p:nvSpPr>
          <p:cNvPr id="4" name="Footer Placeholder 10">
            <a:extLst>
              <a:ext uri="{FF2B5EF4-FFF2-40B4-BE49-F238E27FC236}">
                <a16:creationId xmlns:a16="http://schemas.microsoft.com/office/drawing/2014/main" id="{19B889D7-0705-4AC3-C7F8-C67802F735C1}"/>
              </a:ext>
            </a:extLst>
          </p:cNvPr>
          <p:cNvSpPr>
            <a:spLocks noGrp="1"/>
          </p:cNvSpPr>
          <p:nvPr>
            <p:ph type="ftr" sz="quarter" idx="3"/>
          </p:nvPr>
        </p:nvSpPr>
        <p:spPr>
          <a:xfrm>
            <a:off x="8538072" y="6221017"/>
            <a:ext cx="2488728" cy="648000"/>
          </a:xfrm>
        </p:spPr>
        <p:txBody>
          <a:bodyPr/>
          <a:lstStyle/>
          <a:p>
            <a:r>
              <a:rPr lang="nl-NL" dirty="0"/>
              <a:t> </a:t>
            </a:r>
            <a:r>
              <a:rPr lang="nl-NL" dirty="0" err="1"/>
              <a:t>Faculty</a:t>
            </a:r>
            <a:r>
              <a:rPr lang="nl-NL" dirty="0"/>
              <a:t> Engineering Sciences</a:t>
            </a:r>
          </a:p>
        </p:txBody>
      </p:sp>
    </p:spTree>
    <p:extLst>
      <p:ext uri="{BB962C8B-B14F-4D97-AF65-F5344CB8AC3E}">
        <p14:creationId xmlns:p14="http://schemas.microsoft.com/office/powerpoint/2010/main" val="4085394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B9177-BE85-9F68-C2FC-AB35213D4B4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DFCB41-41D2-A95E-72B1-BE2FA8FFB2DE}"/>
              </a:ext>
            </a:extLst>
          </p:cNvPr>
          <p:cNvSpPr>
            <a:spLocks noGrp="1"/>
          </p:cNvSpPr>
          <p:nvPr>
            <p:ph type="sldNum" sz="quarter" idx="12"/>
          </p:nvPr>
        </p:nvSpPr>
        <p:spPr/>
        <p:txBody>
          <a:bodyPr/>
          <a:lstStyle/>
          <a:p>
            <a:fld id="{0A297500-7527-634B-90F4-69D0994C32B4}" type="slidenum">
              <a:rPr lang="nl-NL" smtClean="0"/>
              <a:t>3</a:t>
            </a:fld>
            <a:endParaRPr lang="nl-NL" dirty="0"/>
          </a:p>
        </p:txBody>
      </p:sp>
      <p:sp>
        <p:nvSpPr>
          <p:cNvPr id="5" name="TextBox 4">
            <a:extLst>
              <a:ext uri="{FF2B5EF4-FFF2-40B4-BE49-F238E27FC236}">
                <a16:creationId xmlns:a16="http://schemas.microsoft.com/office/drawing/2014/main" id="{0DF5D35E-69A4-A523-F13C-F1FF43B0B0A9}"/>
              </a:ext>
            </a:extLst>
          </p:cNvPr>
          <p:cNvSpPr txBox="1"/>
          <p:nvPr/>
        </p:nvSpPr>
        <p:spPr>
          <a:xfrm>
            <a:off x="6797407" y="143219"/>
            <a:ext cx="5310130" cy="52783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4000" b="0" i="0" u="none" strike="noStrike" kern="1200" cap="none" spc="0" normalizeH="0" baseline="0" noProof="0" dirty="0">
                <a:ln>
                  <a:noFill/>
                </a:ln>
                <a:solidFill>
                  <a:srgbClr val="DCE7F0">
                    <a:lumMod val="50000"/>
                  </a:srgbClr>
                </a:solidFill>
                <a:effectLst/>
                <a:uLnTx/>
                <a:uFillTx/>
                <a:latin typeface="Arial" panose="020B0604020202020204"/>
                <a:ea typeface="+mn-ea"/>
                <a:cs typeface="+mn-cs"/>
              </a:rPr>
              <a:t>Table of Contents</a:t>
            </a:r>
          </a:p>
          <a:p>
            <a:pPr>
              <a:lnSpc>
                <a:spcPct val="150000"/>
              </a:lnSpc>
            </a:pPr>
            <a:endParaRPr lang="en-BE" dirty="0"/>
          </a:p>
          <a:p>
            <a:pPr marL="342900" indent="-342900">
              <a:lnSpc>
                <a:spcPct val="150000"/>
              </a:lnSpc>
              <a:buAutoNum type="arabicPeriod"/>
            </a:pPr>
            <a:r>
              <a:rPr lang="en-BE" sz="2400" b="1" dirty="0"/>
              <a:t>Who am I?</a:t>
            </a:r>
          </a:p>
          <a:p>
            <a:pPr marL="342900" indent="-342900">
              <a:lnSpc>
                <a:spcPct val="150000"/>
              </a:lnSpc>
              <a:buAutoNum type="arabicPeriod"/>
            </a:pPr>
            <a:r>
              <a:rPr lang="en-BE" sz="2400" dirty="0"/>
              <a:t>Introduction</a:t>
            </a:r>
          </a:p>
          <a:p>
            <a:pPr marL="342900" indent="-342900">
              <a:lnSpc>
                <a:spcPct val="150000"/>
              </a:lnSpc>
              <a:buAutoNum type="arabicPeriod"/>
            </a:pPr>
            <a:r>
              <a:rPr lang="en-BE" sz="2400" dirty="0"/>
              <a:t>Research Direction</a:t>
            </a:r>
          </a:p>
          <a:p>
            <a:pPr marL="342900" indent="-342900">
              <a:lnSpc>
                <a:spcPct val="150000"/>
              </a:lnSpc>
              <a:buAutoNum type="arabicPeriod"/>
            </a:pPr>
            <a:r>
              <a:rPr lang="en-BE" sz="2400" dirty="0"/>
              <a:t>OFDM link</a:t>
            </a:r>
          </a:p>
          <a:p>
            <a:pPr marL="342900" indent="-342900">
              <a:lnSpc>
                <a:spcPct val="150000"/>
              </a:lnSpc>
              <a:buAutoNum type="arabicPeriod"/>
            </a:pPr>
            <a:r>
              <a:rPr lang="en-BE" sz="2400" dirty="0"/>
              <a:t>Small-Scale Cell-Free mMIMO Networks</a:t>
            </a:r>
          </a:p>
          <a:p>
            <a:pPr marL="342900" indent="-342900">
              <a:lnSpc>
                <a:spcPct val="150000"/>
              </a:lnSpc>
              <a:buAutoNum type="arabicPeriod"/>
            </a:pPr>
            <a:r>
              <a:rPr lang="en-BE" sz="2400" dirty="0"/>
              <a:t>Conclusion</a:t>
            </a:r>
          </a:p>
          <a:p>
            <a:pPr marL="342900" indent="-342900">
              <a:buAutoNum type="arabicPeriod"/>
            </a:pPr>
            <a:endParaRPr lang="en-BE" dirty="0"/>
          </a:p>
        </p:txBody>
      </p:sp>
    </p:spTree>
    <p:extLst>
      <p:ext uri="{BB962C8B-B14F-4D97-AF65-F5344CB8AC3E}">
        <p14:creationId xmlns:p14="http://schemas.microsoft.com/office/powerpoint/2010/main" val="42143849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B3807-B50D-5089-4CFD-F3B8A10A63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3648E1-51F4-8616-972C-93D1FBA052FE}"/>
              </a:ext>
            </a:extLst>
          </p:cNvPr>
          <p:cNvSpPr>
            <a:spLocks noGrp="1"/>
          </p:cNvSpPr>
          <p:nvPr>
            <p:ph type="sldNum" sz="quarter" idx="12"/>
          </p:nvPr>
        </p:nvSpPr>
        <p:spPr/>
        <p:txBody>
          <a:bodyPr/>
          <a:lstStyle/>
          <a:p>
            <a:fld id="{0A297500-7527-634B-90F4-69D0994C32B4}" type="slidenum">
              <a:rPr lang="nl-NL" smtClean="0"/>
              <a:t>30</a:t>
            </a:fld>
            <a:endParaRPr lang="nl-NL" dirty="0"/>
          </a:p>
        </p:txBody>
      </p:sp>
      <p:sp>
        <p:nvSpPr>
          <p:cNvPr id="5" name="TextBox 4">
            <a:extLst>
              <a:ext uri="{FF2B5EF4-FFF2-40B4-BE49-F238E27FC236}">
                <a16:creationId xmlns:a16="http://schemas.microsoft.com/office/drawing/2014/main" id="{983F8E23-3D7F-F64F-83F4-7853AE9ED41A}"/>
              </a:ext>
            </a:extLst>
          </p:cNvPr>
          <p:cNvSpPr txBox="1"/>
          <p:nvPr/>
        </p:nvSpPr>
        <p:spPr>
          <a:xfrm>
            <a:off x="6797407" y="143219"/>
            <a:ext cx="5310130" cy="52783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4000" b="0" i="0" u="none" strike="noStrike" kern="1200" cap="none" spc="0" normalizeH="0" baseline="0" noProof="0" dirty="0">
                <a:ln>
                  <a:noFill/>
                </a:ln>
                <a:solidFill>
                  <a:srgbClr val="DCE7F0">
                    <a:lumMod val="50000"/>
                  </a:srgbClr>
                </a:solidFill>
                <a:effectLst/>
                <a:uLnTx/>
                <a:uFillTx/>
                <a:latin typeface="Arial" panose="020B0604020202020204"/>
                <a:ea typeface="+mn-ea"/>
                <a:cs typeface="+mn-cs"/>
              </a:rPr>
              <a:t>Table of Contents</a:t>
            </a:r>
          </a:p>
          <a:p>
            <a:pPr>
              <a:lnSpc>
                <a:spcPct val="150000"/>
              </a:lnSpc>
            </a:pPr>
            <a:endParaRPr lang="en-BE" dirty="0"/>
          </a:p>
          <a:p>
            <a:pPr marL="342900" indent="-342900">
              <a:lnSpc>
                <a:spcPct val="150000"/>
              </a:lnSpc>
              <a:buAutoNum type="arabicPeriod"/>
            </a:pPr>
            <a:r>
              <a:rPr lang="en-BE" sz="2400" dirty="0"/>
              <a:t>Who am I?</a:t>
            </a:r>
          </a:p>
          <a:p>
            <a:pPr marL="342900" indent="-342900">
              <a:lnSpc>
                <a:spcPct val="150000"/>
              </a:lnSpc>
              <a:buAutoNum type="arabicPeriod"/>
            </a:pPr>
            <a:r>
              <a:rPr lang="en-BE" sz="2400" dirty="0"/>
              <a:t>Introduction</a:t>
            </a:r>
          </a:p>
          <a:p>
            <a:pPr marL="342900" indent="-342900">
              <a:lnSpc>
                <a:spcPct val="150000"/>
              </a:lnSpc>
              <a:buAutoNum type="arabicPeriod"/>
            </a:pPr>
            <a:r>
              <a:rPr lang="en-BE" sz="2400" dirty="0"/>
              <a:t>Research Direction</a:t>
            </a:r>
          </a:p>
          <a:p>
            <a:pPr marL="342900" indent="-342900">
              <a:lnSpc>
                <a:spcPct val="150000"/>
              </a:lnSpc>
              <a:buAutoNum type="arabicPeriod"/>
            </a:pPr>
            <a:r>
              <a:rPr lang="en-BE" sz="2400" dirty="0"/>
              <a:t>OFDM link</a:t>
            </a:r>
          </a:p>
          <a:p>
            <a:pPr marL="342900" indent="-342900">
              <a:lnSpc>
                <a:spcPct val="150000"/>
              </a:lnSpc>
              <a:buAutoNum type="arabicPeriod"/>
            </a:pPr>
            <a:r>
              <a:rPr lang="en-BE" sz="2400" dirty="0"/>
              <a:t>Small-Scale Cell-Free mMIMO Networks</a:t>
            </a:r>
          </a:p>
          <a:p>
            <a:pPr marL="342900" indent="-342900">
              <a:lnSpc>
                <a:spcPct val="150000"/>
              </a:lnSpc>
              <a:buAutoNum type="arabicPeriod"/>
            </a:pPr>
            <a:r>
              <a:rPr lang="en-BE" sz="2400" dirty="0"/>
              <a:t>Conclusion</a:t>
            </a:r>
          </a:p>
          <a:p>
            <a:pPr marL="342900" indent="-342900">
              <a:buAutoNum type="arabicPeriod"/>
            </a:pPr>
            <a:endParaRPr lang="en-BE" dirty="0"/>
          </a:p>
        </p:txBody>
      </p:sp>
    </p:spTree>
    <p:extLst>
      <p:ext uri="{BB962C8B-B14F-4D97-AF65-F5344CB8AC3E}">
        <p14:creationId xmlns:p14="http://schemas.microsoft.com/office/powerpoint/2010/main" val="14269131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4AB88-214C-16F4-5BAF-A73AFAC8471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B62689-2CA0-17FB-AE7F-E22306FC6921}"/>
              </a:ext>
            </a:extLst>
          </p:cNvPr>
          <p:cNvSpPr>
            <a:spLocks noGrp="1"/>
          </p:cNvSpPr>
          <p:nvPr>
            <p:ph type="sldNum" sz="quarter" idx="12"/>
          </p:nvPr>
        </p:nvSpPr>
        <p:spPr/>
        <p:txBody>
          <a:bodyPr/>
          <a:lstStyle/>
          <a:p>
            <a:fld id="{0A297500-7527-634B-90F4-69D0994C32B4}" type="slidenum">
              <a:rPr lang="nl-NL" smtClean="0"/>
              <a:t>31</a:t>
            </a:fld>
            <a:endParaRPr lang="nl-NL" dirty="0"/>
          </a:p>
        </p:txBody>
      </p:sp>
      <p:sp>
        <p:nvSpPr>
          <p:cNvPr id="5" name="TextBox 4">
            <a:extLst>
              <a:ext uri="{FF2B5EF4-FFF2-40B4-BE49-F238E27FC236}">
                <a16:creationId xmlns:a16="http://schemas.microsoft.com/office/drawing/2014/main" id="{BA830A7C-820D-6C12-E2C0-24EBAB904F69}"/>
              </a:ext>
            </a:extLst>
          </p:cNvPr>
          <p:cNvSpPr txBox="1"/>
          <p:nvPr/>
        </p:nvSpPr>
        <p:spPr>
          <a:xfrm>
            <a:off x="6797407" y="143219"/>
            <a:ext cx="5310130" cy="52783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4000" b="0" i="0" u="none" strike="noStrike" kern="1200" cap="none" spc="0" normalizeH="0" baseline="0" noProof="0" dirty="0">
                <a:ln>
                  <a:noFill/>
                </a:ln>
                <a:solidFill>
                  <a:srgbClr val="DCE7F0">
                    <a:lumMod val="50000"/>
                  </a:srgbClr>
                </a:solidFill>
                <a:effectLst/>
                <a:uLnTx/>
                <a:uFillTx/>
                <a:latin typeface="Arial" panose="020B0604020202020204"/>
                <a:ea typeface="+mn-ea"/>
                <a:cs typeface="+mn-cs"/>
              </a:rPr>
              <a:t>Table of Contents</a:t>
            </a:r>
          </a:p>
          <a:p>
            <a:pPr>
              <a:lnSpc>
                <a:spcPct val="150000"/>
              </a:lnSpc>
            </a:pPr>
            <a:endParaRPr lang="en-BE" dirty="0"/>
          </a:p>
          <a:p>
            <a:pPr marL="342900" indent="-342900">
              <a:lnSpc>
                <a:spcPct val="150000"/>
              </a:lnSpc>
              <a:buAutoNum type="arabicPeriod"/>
            </a:pPr>
            <a:r>
              <a:rPr lang="en-BE" sz="2400" dirty="0"/>
              <a:t>Who am I?</a:t>
            </a:r>
          </a:p>
          <a:p>
            <a:pPr marL="342900" indent="-342900">
              <a:lnSpc>
                <a:spcPct val="150000"/>
              </a:lnSpc>
              <a:buAutoNum type="arabicPeriod"/>
            </a:pPr>
            <a:r>
              <a:rPr lang="en-BE" sz="2400" dirty="0"/>
              <a:t>Introduction</a:t>
            </a:r>
          </a:p>
          <a:p>
            <a:pPr marL="342900" indent="-342900">
              <a:lnSpc>
                <a:spcPct val="150000"/>
              </a:lnSpc>
              <a:buAutoNum type="arabicPeriod"/>
            </a:pPr>
            <a:r>
              <a:rPr lang="en-BE" sz="2400" dirty="0"/>
              <a:t>Research Direction</a:t>
            </a:r>
          </a:p>
          <a:p>
            <a:pPr marL="342900" indent="-342900">
              <a:lnSpc>
                <a:spcPct val="150000"/>
              </a:lnSpc>
              <a:buAutoNum type="arabicPeriod"/>
            </a:pPr>
            <a:r>
              <a:rPr lang="en-BE" sz="2400" dirty="0"/>
              <a:t>OFDM link</a:t>
            </a:r>
          </a:p>
          <a:p>
            <a:pPr marL="342900" indent="-342900">
              <a:lnSpc>
                <a:spcPct val="150000"/>
              </a:lnSpc>
              <a:buAutoNum type="arabicPeriod"/>
            </a:pPr>
            <a:r>
              <a:rPr lang="en-BE" sz="2400" dirty="0"/>
              <a:t>Small-Scale Cell-Free mMIMO Networks</a:t>
            </a:r>
          </a:p>
          <a:p>
            <a:pPr marL="342900" indent="-342900">
              <a:lnSpc>
                <a:spcPct val="150000"/>
              </a:lnSpc>
              <a:buAutoNum type="arabicPeriod"/>
            </a:pPr>
            <a:r>
              <a:rPr lang="en-BE" sz="2400" b="1" dirty="0"/>
              <a:t>Conclusion</a:t>
            </a:r>
          </a:p>
          <a:p>
            <a:pPr marL="342900" indent="-342900">
              <a:buAutoNum type="arabicPeriod"/>
            </a:pPr>
            <a:endParaRPr lang="en-BE" dirty="0"/>
          </a:p>
        </p:txBody>
      </p:sp>
    </p:spTree>
    <p:extLst>
      <p:ext uri="{BB962C8B-B14F-4D97-AF65-F5344CB8AC3E}">
        <p14:creationId xmlns:p14="http://schemas.microsoft.com/office/powerpoint/2010/main" val="1090256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64973-8073-B227-E4A0-B0402371C1E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E623BD-0D01-D350-411C-199D17EDE7DE}"/>
              </a:ext>
            </a:extLst>
          </p:cNvPr>
          <p:cNvSpPr>
            <a:spLocks noGrp="1"/>
          </p:cNvSpPr>
          <p:nvPr>
            <p:ph type="sldNum" sz="quarter" idx="12"/>
          </p:nvPr>
        </p:nvSpPr>
        <p:spPr/>
        <p:txBody>
          <a:bodyPr/>
          <a:lstStyle/>
          <a:p>
            <a:fld id="{0A297500-7527-634B-90F4-69D0994C32B4}" type="slidenum">
              <a:rPr lang="nl-NL" smtClean="0"/>
              <a:pPr/>
              <a:t>32</a:t>
            </a:fld>
            <a:endParaRPr lang="nl-NL" dirty="0"/>
          </a:p>
        </p:txBody>
      </p:sp>
      <p:sp>
        <p:nvSpPr>
          <p:cNvPr id="5" name="Title 4">
            <a:extLst>
              <a:ext uri="{FF2B5EF4-FFF2-40B4-BE49-F238E27FC236}">
                <a16:creationId xmlns:a16="http://schemas.microsoft.com/office/drawing/2014/main" id="{DA29036C-D8F6-2C88-A393-311FB224861E}"/>
              </a:ext>
            </a:extLst>
          </p:cNvPr>
          <p:cNvSpPr>
            <a:spLocks noGrp="1"/>
          </p:cNvSpPr>
          <p:nvPr>
            <p:ph type="title"/>
          </p:nvPr>
        </p:nvSpPr>
        <p:spPr/>
        <p:txBody>
          <a:bodyPr/>
          <a:lstStyle/>
          <a:p>
            <a:r>
              <a:rPr lang="en-BE" dirty="0"/>
              <a:t>Contributions</a:t>
            </a:r>
          </a:p>
        </p:txBody>
      </p:sp>
      <mc:AlternateContent xmlns:mc="http://schemas.openxmlformats.org/markup-compatibility/2006" xmlns:a14="http://schemas.microsoft.com/office/drawing/2010/main">
        <mc:Choice Requires="a14">
          <p:sp>
            <p:nvSpPr>
              <p:cNvPr id="13" name="Text Placeholder 2">
                <a:extLst>
                  <a:ext uri="{FF2B5EF4-FFF2-40B4-BE49-F238E27FC236}">
                    <a16:creationId xmlns:a16="http://schemas.microsoft.com/office/drawing/2014/main" id="{38C3A6BC-9306-FB2C-556F-D1342135F6C3}"/>
                  </a:ext>
                </a:extLst>
              </p:cNvPr>
              <p:cNvSpPr>
                <a:spLocks noGrp="1"/>
              </p:cNvSpPr>
              <p:nvPr>
                <p:ph type="body" sz="quarter" idx="13"/>
              </p:nvPr>
            </p:nvSpPr>
            <p:spPr>
              <a:xfrm>
                <a:off x="576263" y="1340532"/>
                <a:ext cx="10788423" cy="4634818"/>
              </a:xfrm>
            </p:spPr>
            <p:txBody>
              <a:bodyPr>
                <a:normAutofit/>
              </a:bodyPr>
              <a:lstStyle/>
              <a:p>
                <a:r>
                  <a:rPr lang="nl-BE" sz="1800" b="0" dirty="0"/>
                  <a:t>Extended GNU Radio OFDM link between two PlutoSDRs</a:t>
                </a:r>
              </a:p>
              <a:p>
                <a:r>
                  <a:rPr lang="nl-BE" sz="1800" dirty="0"/>
                  <a:t>Small-scale cell-free sequential and centralised processing implementation</a:t>
                </a:r>
              </a:p>
              <a:p>
                <a:endParaRPr lang="nl-BE" sz="1800" dirty="0"/>
              </a:p>
              <a:p>
                <a:pPr>
                  <a:buFont typeface="Symbol" pitchFamily="2" charset="2"/>
                  <a:buChar char="Þ"/>
                </a:pPr>
                <a:r>
                  <a:rPr lang="nl-BE" sz="1800" dirty="0"/>
                  <a:t> Evaluate sequential uplink signal processing using over-the-air transmission and signal processing</a:t>
                </a:r>
              </a:p>
              <a:p>
                <a:pPr marL="457200" lvl="1" indent="0">
                  <a:buNone/>
                </a:pPr>
                <a:r>
                  <a:rPr lang="nl-BE" sz="1800" dirty="0"/>
                  <a:t>Confirm theoretical results up to </a:t>
                </a:r>
                <a:r>
                  <a:rPr lang="nl-BE" sz="1800" b="1" dirty="0"/>
                  <a:t>discrepancy of </a:t>
                </a:r>
                <a14:m>
                  <m:oMath xmlns:m="http://schemas.openxmlformats.org/officeDocument/2006/math">
                    <m:sSup>
                      <m:sSupPr>
                        <m:ctrlPr>
                          <a:rPr lang="nl-BE" sz="1800" b="1" i="1">
                            <a:latin typeface="Cambria Math" panose="02040503050406030204" pitchFamily="18" charset="0"/>
                          </a:rPr>
                        </m:ctrlPr>
                      </m:sSupPr>
                      <m:e>
                        <m:r>
                          <a:rPr lang="nl-BE" sz="1800" b="1" i="1">
                            <a:latin typeface="Cambria Math" panose="02040503050406030204" pitchFamily="18" charset="0"/>
                          </a:rPr>
                          <m:t>𝟏𝟎</m:t>
                        </m:r>
                      </m:e>
                      <m:sup>
                        <m:r>
                          <a:rPr lang="nl-BE" sz="1800" b="1" i="1">
                            <a:latin typeface="Cambria Math" panose="02040503050406030204" pitchFamily="18" charset="0"/>
                          </a:rPr>
                          <m:t>−</m:t>
                        </m:r>
                        <m:r>
                          <a:rPr lang="nl-BE" sz="1800" b="1" i="1">
                            <a:latin typeface="Cambria Math" panose="02040503050406030204" pitchFamily="18" charset="0"/>
                          </a:rPr>
                          <m:t>𝟑</m:t>
                        </m:r>
                      </m:sup>
                    </m:sSup>
                  </m:oMath>
                </a14:m>
                <a:r>
                  <a:rPr lang="nl-BE" sz="1800" b="1" dirty="0"/>
                  <a:t>.</a:t>
                </a:r>
              </a:p>
              <a:p>
                <a:pPr marL="457200" lvl="1" indent="0">
                  <a:buNone/>
                </a:pPr>
                <a:endParaRPr lang="nl-BE" sz="1800" dirty="0"/>
              </a:p>
              <a:p>
                <a:endParaRPr lang="nl-BE" sz="1800" dirty="0"/>
              </a:p>
              <a:p>
                <a:endParaRPr lang="nl-BE" sz="1800" b="0" dirty="0"/>
              </a:p>
              <a:p>
                <a:pPr marL="0" indent="0">
                  <a:buNone/>
                </a:pPr>
                <a:endParaRPr lang="nl-BE" sz="1800" dirty="0"/>
              </a:p>
            </p:txBody>
          </p:sp>
        </mc:Choice>
        <mc:Fallback xmlns="">
          <p:sp>
            <p:nvSpPr>
              <p:cNvPr id="13" name="Text Placeholder 2">
                <a:extLst>
                  <a:ext uri="{FF2B5EF4-FFF2-40B4-BE49-F238E27FC236}">
                    <a16:creationId xmlns:a16="http://schemas.microsoft.com/office/drawing/2014/main" id="{38C3A6BC-9306-FB2C-556F-D1342135F6C3}"/>
                  </a:ext>
                </a:extLst>
              </p:cNvPr>
              <p:cNvSpPr>
                <a:spLocks noGrp="1" noRot="1" noChangeAspect="1" noMove="1" noResize="1" noEditPoints="1" noAdjustHandles="1" noChangeArrowheads="1" noChangeShapeType="1" noTextEdit="1"/>
              </p:cNvSpPr>
              <p:nvPr>
                <p:ph type="body" sz="quarter" idx="13"/>
              </p:nvPr>
            </p:nvSpPr>
            <p:spPr>
              <a:xfrm>
                <a:off x="576263" y="1340532"/>
                <a:ext cx="10788423" cy="4634818"/>
              </a:xfrm>
              <a:blipFill>
                <a:blip r:embed="rId3"/>
                <a:stretch>
                  <a:fillRect l="-471" t="-546"/>
                </a:stretch>
              </a:blipFill>
            </p:spPr>
            <p:txBody>
              <a:bodyPr/>
              <a:lstStyle/>
              <a:p>
                <a:r>
                  <a:rPr lang="en-BE">
                    <a:noFill/>
                  </a:rPr>
                  <a:t> </a:t>
                </a:r>
              </a:p>
            </p:txBody>
          </p:sp>
        </mc:Fallback>
      </mc:AlternateContent>
      <p:sp>
        <p:nvSpPr>
          <p:cNvPr id="8" name="Text Placeholder 3">
            <a:extLst>
              <a:ext uri="{FF2B5EF4-FFF2-40B4-BE49-F238E27FC236}">
                <a16:creationId xmlns:a16="http://schemas.microsoft.com/office/drawing/2014/main" id="{3F773219-7512-928B-BA7D-1F3B561FE746}"/>
              </a:ext>
            </a:extLst>
          </p:cNvPr>
          <p:cNvSpPr txBox="1">
            <a:spLocks/>
          </p:cNvSpPr>
          <p:nvPr/>
        </p:nvSpPr>
        <p:spPr>
          <a:xfrm>
            <a:off x="6596743" y="240511"/>
            <a:ext cx="5020458" cy="433205"/>
          </a:xfrm>
          <a:prstGeom prst="rect">
            <a:avLst/>
          </a:prstGeom>
        </p:spPr>
        <p:txBody>
          <a:bodyPr vert="horz" lIns="91440" tIns="90000" rIns="91440" bIns="90000" rtlCol="0">
            <a:noAutofit/>
          </a:bodyPr>
          <a:lstStyle>
            <a:lvl1pPr marL="342900" indent="-342900" algn="r" defTabSz="914400" rtl="0" eaLnBrk="1" latinLnBrk="0" hangingPunct="1">
              <a:lnSpc>
                <a:spcPct val="100000"/>
              </a:lnSpc>
              <a:spcBef>
                <a:spcPts val="1000"/>
              </a:spcBef>
              <a:buFont typeface="+mj-lt"/>
              <a:buAutoNum type="arabicPeriod"/>
              <a:defRPr sz="18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mj-lt"/>
              <a:buNone/>
            </a:pPr>
            <a:r>
              <a:rPr lang="en-BE" dirty="0"/>
              <a:t>7. Conclusion</a:t>
            </a:r>
            <a:endParaRPr lang="en-GB" dirty="0"/>
          </a:p>
          <a:p>
            <a:pPr marL="0" indent="0">
              <a:buFont typeface="+mj-lt"/>
              <a:buNone/>
            </a:pPr>
            <a:endParaRPr lang="en-BE" dirty="0"/>
          </a:p>
          <a:p>
            <a:pPr marL="0" indent="0">
              <a:buFont typeface="+mj-lt"/>
              <a:buNone/>
            </a:pPr>
            <a:r>
              <a:rPr lang="en-BE" dirty="0"/>
              <a:t> </a:t>
            </a:r>
          </a:p>
        </p:txBody>
      </p:sp>
      <p:sp>
        <p:nvSpPr>
          <p:cNvPr id="3" name="Footer Placeholder 10">
            <a:extLst>
              <a:ext uri="{FF2B5EF4-FFF2-40B4-BE49-F238E27FC236}">
                <a16:creationId xmlns:a16="http://schemas.microsoft.com/office/drawing/2014/main" id="{D78EB68E-D755-1373-7E55-AFE3E9835B1C}"/>
              </a:ext>
            </a:extLst>
          </p:cNvPr>
          <p:cNvSpPr>
            <a:spLocks noGrp="1"/>
          </p:cNvSpPr>
          <p:nvPr>
            <p:ph type="ftr" sz="quarter" idx="3"/>
          </p:nvPr>
        </p:nvSpPr>
        <p:spPr>
          <a:xfrm>
            <a:off x="8538072" y="6221017"/>
            <a:ext cx="2488728" cy="648000"/>
          </a:xfrm>
        </p:spPr>
        <p:txBody>
          <a:bodyPr/>
          <a:lstStyle/>
          <a:p>
            <a:r>
              <a:rPr lang="nl-NL" dirty="0"/>
              <a:t> </a:t>
            </a:r>
            <a:r>
              <a:rPr lang="nl-NL" dirty="0" err="1"/>
              <a:t>Faculty</a:t>
            </a:r>
            <a:r>
              <a:rPr lang="nl-NL" dirty="0"/>
              <a:t> Engineering Sciences</a:t>
            </a:r>
          </a:p>
        </p:txBody>
      </p:sp>
    </p:spTree>
    <p:extLst>
      <p:ext uri="{BB962C8B-B14F-4D97-AF65-F5344CB8AC3E}">
        <p14:creationId xmlns:p14="http://schemas.microsoft.com/office/powerpoint/2010/main" val="35153276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CDE1A-AE21-09EF-DC15-3148E0DCE7E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E75A1C-946A-EEB5-F569-3FBEF5CBB8A6}"/>
              </a:ext>
            </a:extLst>
          </p:cNvPr>
          <p:cNvSpPr>
            <a:spLocks noGrp="1"/>
          </p:cNvSpPr>
          <p:nvPr>
            <p:ph type="sldNum" sz="quarter" idx="12"/>
          </p:nvPr>
        </p:nvSpPr>
        <p:spPr/>
        <p:txBody>
          <a:bodyPr/>
          <a:lstStyle/>
          <a:p>
            <a:fld id="{0A297500-7527-634B-90F4-69D0994C32B4}" type="slidenum">
              <a:rPr lang="nl-NL" smtClean="0"/>
              <a:pPr/>
              <a:t>33</a:t>
            </a:fld>
            <a:endParaRPr lang="nl-NL" dirty="0"/>
          </a:p>
        </p:txBody>
      </p:sp>
      <p:sp>
        <p:nvSpPr>
          <p:cNvPr id="5" name="Title 4">
            <a:extLst>
              <a:ext uri="{FF2B5EF4-FFF2-40B4-BE49-F238E27FC236}">
                <a16:creationId xmlns:a16="http://schemas.microsoft.com/office/drawing/2014/main" id="{B0D617C0-ABDC-107D-BF2F-AF8BB3E70AB9}"/>
              </a:ext>
            </a:extLst>
          </p:cNvPr>
          <p:cNvSpPr>
            <a:spLocks noGrp="1"/>
          </p:cNvSpPr>
          <p:nvPr>
            <p:ph type="title"/>
          </p:nvPr>
        </p:nvSpPr>
        <p:spPr/>
        <p:txBody>
          <a:bodyPr/>
          <a:lstStyle/>
          <a:p>
            <a:r>
              <a:rPr lang="en-BE" dirty="0"/>
              <a:t>Limitations and Future Work</a:t>
            </a:r>
          </a:p>
        </p:txBody>
      </p:sp>
      <p:sp>
        <p:nvSpPr>
          <p:cNvPr id="13" name="Text Placeholder 2">
            <a:extLst>
              <a:ext uri="{FF2B5EF4-FFF2-40B4-BE49-F238E27FC236}">
                <a16:creationId xmlns:a16="http://schemas.microsoft.com/office/drawing/2014/main" id="{A283B784-6D99-449A-5796-B0B16A23650E}"/>
              </a:ext>
            </a:extLst>
          </p:cNvPr>
          <p:cNvSpPr>
            <a:spLocks noGrp="1"/>
          </p:cNvSpPr>
          <p:nvPr>
            <p:ph type="body" sz="quarter" idx="13"/>
          </p:nvPr>
        </p:nvSpPr>
        <p:spPr>
          <a:xfrm>
            <a:off x="576263" y="1340532"/>
            <a:ext cx="10788423" cy="4634818"/>
          </a:xfrm>
        </p:spPr>
        <p:txBody>
          <a:bodyPr>
            <a:normAutofit/>
          </a:bodyPr>
          <a:lstStyle/>
          <a:p>
            <a:pPr marL="0" indent="0">
              <a:buNone/>
            </a:pPr>
            <a:r>
              <a:rPr lang="nl-BE" sz="1800" b="1" dirty="0"/>
              <a:t>Limitations</a:t>
            </a:r>
          </a:p>
          <a:p>
            <a:r>
              <a:rPr lang="nl-BE" sz="1800" dirty="0"/>
              <a:t>Real disadvantages of sequential processing not used </a:t>
            </a:r>
          </a:p>
          <a:p>
            <a:r>
              <a:rPr lang="nl-BE" sz="1800" dirty="0"/>
              <a:t>Small-scale </a:t>
            </a:r>
          </a:p>
          <a:p>
            <a:r>
              <a:rPr lang="nl-BE" sz="1800" dirty="0"/>
              <a:t>No real multi-path fading</a:t>
            </a:r>
          </a:p>
          <a:p>
            <a:endParaRPr lang="nl-BE" sz="1800" dirty="0"/>
          </a:p>
          <a:p>
            <a:pPr marL="0" indent="0">
              <a:buNone/>
            </a:pPr>
            <a:endParaRPr lang="nl-BE" sz="1800" b="0" dirty="0"/>
          </a:p>
          <a:p>
            <a:pPr marL="0" indent="0">
              <a:buNone/>
            </a:pPr>
            <a:endParaRPr lang="nl-BE" sz="1800" dirty="0"/>
          </a:p>
        </p:txBody>
      </p:sp>
      <p:sp>
        <p:nvSpPr>
          <p:cNvPr id="8" name="Text Placeholder 3">
            <a:extLst>
              <a:ext uri="{FF2B5EF4-FFF2-40B4-BE49-F238E27FC236}">
                <a16:creationId xmlns:a16="http://schemas.microsoft.com/office/drawing/2014/main" id="{45FD8003-5031-5122-7EE9-4D0C2B59E0CE}"/>
              </a:ext>
            </a:extLst>
          </p:cNvPr>
          <p:cNvSpPr txBox="1">
            <a:spLocks/>
          </p:cNvSpPr>
          <p:nvPr/>
        </p:nvSpPr>
        <p:spPr>
          <a:xfrm>
            <a:off x="6596743" y="240511"/>
            <a:ext cx="5020458" cy="433205"/>
          </a:xfrm>
          <a:prstGeom prst="rect">
            <a:avLst/>
          </a:prstGeom>
        </p:spPr>
        <p:txBody>
          <a:bodyPr vert="horz" lIns="91440" tIns="90000" rIns="91440" bIns="90000" rtlCol="0">
            <a:noAutofit/>
          </a:bodyPr>
          <a:lstStyle>
            <a:lvl1pPr marL="342900" indent="-342900" algn="r" defTabSz="914400" rtl="0" eaLnBrk="1" latinLnBrk="0" hangingPunct="1">
              <a:lnSpc>
                <a:spcPct val="100000"/>
              </a:lnSpc>
              <a:spcBef>
                <a:spcPts val="1000"/>
              </a:spcBef>
              <a:buFont typeface="+mj-lt"/>
              <a:buAutoNum type="arabicPeriod"/>
              <a:defRPr sz="18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mj-lt"/>
              <a:buNone/>
            </a:pPr>
            <a:r>
              <a:rPr lang="en-BE" dirty="0"/>
              <a:t>7. Conclusion</a:t>
            </a:r>
            <a:endParaRPr lang="en-GB" dirty="0"/>
          </a:p>
          <a:p>
            <a:pPr marL="0" indent="0">
              <a:buFont typeface="+mj-lt"/>
              <a:buNone/>
            </a:pPr>
            <a:endParaRPr lang="en-BE" dirty="0"/>
          </a:p>
          <a:p>
            <a:pPr marL="0" indent="0">
              <a:buFont typeface="+mj-lt"/>
              <a:buNone/>
            </a:pPr>
            <a:r>
              <a:rPr lang="en-BE" dirty="0"/>
              <a:t> </a:t>
            </a:r>
          </a:p>
        </p:txBody>
      </p:sp>
      <p:sp>
        <p:nvSpPr>
          <p:cNvPr id="3" name="Footer Placeholder 10">
            <a:extLst>
              <a:ext uri="{FF2B5EF4-FFF2-40B4-BE49-F238E27FC236}">
                <a16:creationId xmlns:a16="http://schemas.microsoft.com/office/drawing/2014/main" id="{FCEFD4F7-59C8-B20B-3E9D-BEC20EE10CBF}"/>
              </a:ext>
            </a:extLst>
          </p:cNvPr>
          <p:cNvSpPr>
            <a:spLocks noGrp="1"/>
          </p:cNvSpPr>
          <p:nvPr>
            <p:ph type="ftr" sz="quarter" idx="3"/>
          </p:nvPr>
        </p:nvSpPr>
        <p:spPr>
          <a:xfrm>
            <a:off x="8538072" y="6221017"/>
            <a:ext cx="2488728" cy="648000"/>
          </a:xfrm>
        </p:spPr>
        <p:txBody>
          <a:bodyPr/>
          <a:lstStyle/>
          <a:p>
            <a:r>
              <a:rPr lang="nl-NL" dirty="0"/>
              <a:t> </a:t>
            </a:r>
            <a:r>
              <a:rPr lang="nl-NL" dirty="0" err="1"/>
              <a:t>Faculty</a:t>
            </a:r>
            <a:r>
              <a:rPr lang="nl-NL" dirty="0"/>
              <a:t> Engineering Sciences</a:t>
            </a:r>
          </a:p>
        </p:txBody>
      </p:sp>
      <p:sp>
        <p:nvSpPr>
          <p:cNvPr id="7" name="TextBox 6">
            <a:extLst>
              <a:ext uri="{FF2B5EF4-FFF2-40B4-BE49-F238E27FC236}">
                <a16:creationId xmlns:a16="http://schemas.microsoft.com/office/drawing/2014/main" id="{64D8DA45-27CF-6904-D997-32BF5518D6FF}"/>
              </a:ext>
            </a:extLst>
          </p:cNvPr>
          <p:cNvSpPr txBox="1"/>
          <p:nvPr/>
        </p:nvSpPr>
        <p:spPr>
          <a:xfrm>
            <a:off x="574800" y="3537119"/>
            <a:ext cx="6096000" cy="1990288"/>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kumimoji="0" lang="nl-BE" sz="1800" b="1" i="0" u="none" strike="noStrike" kern="1200" cap="none" spc="0" normalizeH="0" baseline="0" noProof="0" dirty="0">
                <a:ln>
                  <a:noFill/>
                </a:ln>
                <a:solidFill>
                  <a:srgbClr val="2F4D5D"/>
                </a:solidFill>
                <a:effectLst/>
                <a:uLnTx/>
                <a:uFillTx/>
                <a:latin typeface="Arial" charset="0"/>
                <a:ea typeface="+mn-ea"/>
                <a:cs typeface="+mn-cs"/>
              </a:rPr>
              <a:t>Future Work</a:t>
            </a:r>
          </a:p>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nl-BE" sz="1800" b="0" i="0" u="none" strike="noStrike" kern="1200" cap="none" spc="0" normalizeH="0" baseline="0" noProof="0" dirty="0">
                <a:ln>
                  <a:noFill/>
                </a:ln>
                <a:solidFill>
                  <a:srgbClr val="2F4D5D"/>
                </a:solidFill>
                <a:effectLst/>
                <a:uLnTx/>
                <a:uFillTx/>
                <a:latin typeface="Arial" charset="0"/>
                <a:ea typeface="+mn-ea"/>
                <a:cs typeface="+mn-cs"/>
              </a:rPr>
              <a:t>Synchronisation enhancements</a:t>
            </a:r>
          </a:p>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nl-BE" sz="1800" b="0" i="0" u="none" strike="noStrike" kern="1200" cap="none" spc="0" normalizeH="0" baseline="0" noProof="0" dirty="0">
                <a:ln>
                  <a:noFill/>
                </a:ln>
                <a:solidFill>
                  <a:srgbClr val="2F4D5D"/>
                </a:solidFill>
                <a:effectLst/>
                <a:uLnTx/>
                <a:uFillTx/>
                <a:latin typeface="Arial" charset="0"/>
                <a:ea typeface="+mn-ea"/>
                <a:cs typeface="+mn-cs"/>
              </a:rPr>
              <a:t>Fronthaul limitations</a:t>
            </a:r>
          </a:p>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nl-BE" sz="1800" b="0" i="0" u="none" strike="noStrike" kern="1200" cap="none" spc="0" normalizeH="0" baseline="0" noProof="0" dirty="0">
                <a:ln>
                  <a:noFill/>
                </a:ln>
                <a:solidFill>
                  <a:srgbClr val="2F4D5D"/>
                </a:solidFill>
                <a:effectLst/>
                <a:uLnTx/>
                <a:uFillTx/>
                <a:latin typeface="Arial" charset="0"/>
                <a:ea typeface="+mn-ea"/>
                <a:cs typeface="+mn-cs"/>
              </a:rPr>
              <a:t>Extension to more antennas, APs and UEs</a:t>
            </a:r>
          </a:p>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nl-BE" sz="1800" b="0" i="0" u="none" strike="noStrike" kern="1200" cap="none" spc="0" normalizeH="0" baseline="0" noProof="0" dirty="0">
                <a:ln>
                  <a:noFill/>
                </a:ln>
                <a:solidFill>
                  <a:srgbClr val="2F4D5D"/>
                </a:solidFill>
                <a:effectLst/>
                <a:uLnTx/>
                <a:uFillTx/>
                <a:latin typeface="Arial" charset="0"/>
                <a:ea typeface="+mn-ea"/>
                <a:cs typeface="+mn-cs"/>
              </a:rPr>
              <a:t>Multi-path fading environment</a:t>
            </a:r>
          </a:p>
        </p:txBody>
      </p:sp>
    </p:spTree>
    <p:extLst>
      <p:ext uri="{BB962C8B-B14F-4D97-AF65-F5344CB8AC3E}">
        <p14:creationId xmlns:p14="http://schemas.microsoft.com/office/powerpoint/2010/main" val="32786771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5B05352-16AF-096A-5175-937E36ADE030}"/>
              </a:ext>
            </a:extLst>
          </p:cNvPr>
          <p:cNvSpPr txBox="1">
            <a:spLocks/>
          </p:cNvSpPr>
          <p:nvPr/>
        </p:nvSpPr>
        <p:spPr>
          <a:xfrm>
            <a:off x="6776357" y="0"/>
            <a:ext cx="5415643" cy="6858000"/>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a:lstStyle>
          <a:p>
            <a:r>
              <a:rPr lang="nl-BE" sz="3600" dirty="0">
                <a:solidFill>
                  <a:schemeClr val="bg2">
                    <a:lumMod val="50000"/>
                  </a:schemeClr>
                </a:solidFill>
              </a:rPr>
              <a:t>Thank you for listening</a:t>
            </a:r>
          </a:p>
          <a:p>
            <a:r>
              <a:rPr lang="nl-BE" sz="1800" u="sng" dirty="0">
                <a:solidFill>
                  <a:schemeClr val="bg2">
                    <a:lumMod val="50000"/>
                  </a:schemeClr>
                </a:solidFill>
              </a:rPr>
              <a:t>catherine.mertens@student.kuleuven.be</a:t>
            </a:r>
          </a:p>
        </p:txBody>
      </p:sp>
    </p:spTree>
    <p:extLst>
      <p:ext uri="{BB962C8B-B14F-4D97-AF65-F5344CB8AC3E}">
        <p14:creationId xmlns:p14="http://schemas.microsoft.com/office/powerpoint/2010/main" val="11387978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48D4C1-0726-3A52-BBA9-448B1A624643}"/>
              </a:ext>
            </a:extLst>
          </p:cNvPr>
          <p:cNvSpPr>
            <a:spLocks noGrp="1"/>
          </p:cNvSpPr>
          <p:nvPr>
            <p:ph idx="1"/>
          </p:nvPr>
        </p:nvSpPr>
        <p:spPr/>
        <p:txBody>
          <a:bodyPr vert="horz" lIns="91440" tIns="45720" rIns="91440" bIns="45720" rtlCol="0" anchor="t">
            <a:normAutofit/>
          </a:bodyPr>
          <a:lstStyle/>
          <a:p>
            <a:pPr marL="0" indent="0">
              <a:buNone/>
            </a:pPr>
            <a:r>
              <a:rPr lang="en-US" sz="1600" dirty="0">
                <a:latin typeface="Arial"/>
                <a:cs typeface="Arial"/>
              </a:rPr>
              <a:t>[1] M. Zaher, Practical Deployment Aspects of Cell-Free Massive MIMO Networks. PhD thesis, KTH Royal Institute of Technology, 2023. QC 20230503.</a:t>
            </a:r>
          </a:p>
          <a:p>
            <a:pPr marL="0" indent="0">
              <a:buNone/>
            </a:pPr>
            <a:r>
              <a:rPr lang="en-US" sz="1600" dirty="0">
                <a:latin typeface="Arial"/>
                <a:ea typeface="Calibri"/>
                <a:cs typeface="Arial"/>
              </a:rPr>
              <a:t>[2] Demir, </a:t>
            </a:r>
            <a:r>
              <a:rPr lang="en-US" sz="1600" dirty="0" err="1">
                <a:latin typeface="Arial"/>
                <a:ea typeface="Calibri"/>
                <a:cs typeface="Arial"/>
              </a:rPr>
              <a:t>Ö</a:t>
            </a:r>
            <a:r>
              <a:rPr lang="en-US" sz="1600" dirty="0">
                <a:latin typeface="Arial"/>
                <a:ea typeface="Calibri"/>
                <a:cs typeface="Arial"/>
              </a:rPr>
              <a:t>., Björnson, E. and Sanguinetti, L. (2021). Foundations of User-Centric Cell-Free Massive MIMO. Foundations and Trends® in Signal Processing, 14(3–4), 162–472.</a:t>
            </a:r>
          </a:p>
          <a:p>
            <a:pPr marL="0" indent="0">
              <a:buNone/>
            </a:pPr>
            <a:r>
              <a:rPr lang="en-US" sz="1600" dirty="0">
                <a:latin typeface="Arial"/>
                <a:ea typeface="Calibri"/>
                <a:cs typeface="Arial"/>
              </a:rPr>
              <a:t>[3] Z. H. Shaik, E. Björnson and E. G. Larsson, "MMSE-Optimal Sequential Processing for Cell-Free Massive MIMO With Radio Stripes," in IEEE Transactions on Communications, vol. 69, no. 11, pp. 7775-7789, Nov. 2021, </a:t>
            </a:r>
            <a:r>
              <a:rPr lang="en-US" sz="1600" dirty="0" err="1">
                <a:latin typeface="Arial"/>
                <a:ea typeface="Calibri"/>
                <a:cs typeface="Arial"/>
              </a:rPr>
              <a:t>doi</a:t>
            </a:r>
            <a:r>
              <a:rPr lang="en-US" sz="1600" dirty="0">
                <a:latin typeface="Arial"/>
                <a:ea typeface="Calibri"/>
                <a:cs typeface="Arial"/>
              </a:rPr>
              <a:t>: 10.1109/TCOMM.2021.3100619. </a:t>
            </a:r>
          </a:p>
          <a:p>
            <a:pPr marL="0" indent="0">
              <a:buNone/>
            </a:pPr>
            <a:r>
              <a:rPr lang="en-GB" sz="1600" dirty="0">
                <a:latin typeface="ArialUnicodeMS" panose="020B0604020202020204" pitchFamily="34" charset="-128"/>
                <a:ea typeface="ArialUnicodeMS" panose="020B0604020202020204" pitchFamily="34" charset="-128"/>
              </a:rPr>
              <a:t>[4] Tutorials Point, "Wireless Transmission," Tutorials Point. [Online]. Available: https://</a:t>
            </a:r>
            <a:r>
              <a:rPr lang="en-GB" sz="1600" dirty="0" err="1">
                <a:latin typeface="ArialUnicodeMS" panose="020B0604020202020204" pitchFamily="34" charset="-128"/>
                <a:ea typeface="ArialUnicodeMS" panose="020B0604020202020204" pitchFamily="34" charset="-128"/>
              </a:rPr>
              <a:t>www.tutorialspoint.com</a:t>
            </a:r>
            <a:r>
              <a:rPr lang="en-GB" sz="1600" dirty="0">
                <a:latin typeface="ArialUnicodeMS" panose="020B0604020202020204" pitchFamily="34" charset="-128"/>
                <a:ea typeface="ArialUnicodeMS" panose="020B0604020202020204" pitchFamily="34" charset="-128"/>
              </a:rPr>
              <a:t>/</a:t>
            </a:r>
            <a:r>
              <a:rPr lang="en-GB" sz="1600" dirty="0" err="1">
                <a:latin typeface="ArialUnicodeMS" panose="020B0604020202020204" pitchFamily="34" charset="-128"/>
                <a:ea typeface="ArialUnicodeMS" panose="020B0604020202020204" pitchFamily="34" charset="-128"/>
              </a:rPr>
              <a:t>data_communication_computer_network</a:t>
            </a:r>
            <a:r>
              <a:rPr lang="en-GB" sz="1600" dirty="0">
                <a:latin typeface="ArialUnicodeMS" panose="020B0604020202020204" pitchFamily="34" charset="-128"/>
                <a:ea typeface="ArialUnicodeMS" panose="020B0604020202020204" pitchFamily="34" charset="-128"/>
              </a:rPr>
              <a:t>/</a:t>
            </a:r>
            <a:r>
              <a:rPr lang="en-GB" sz="1600" dirty="0" err="1">
                <a:latin typeface="ArialUnicodeMS" panose="020B0604020202020204" pitchFamily="34" charset="-128"/>
                <a:ea typeface="ArialUnicodeMS" panose="020B0604020202020204" pitchFamily="34" charset="-128"/>
              </a:rPr>
              <a:t>wireless_transmission.htm</a:t>
            </a:r>
            <a:r>
              <a:rPr lang="en-GB" sz="1600" dirty="0">
                <a:latin typeface="ArialUnicodeMS" panose="020B0604020202020204" pitchFamily="34" charset="-128"/>
                <a:ea typeface="ArialUnicodeMS" panose="020B0604020202020204" pitchFamily="34" charset="-128"/>
              </a:rPr>
              <a:t>. [Accessed: Jun. 23, 2025].</a:t>
            </a:r>
          </a:p>
          <a:p>
            <a:pPr marL="0" indent="0">
              <a:buNone/>
            </a:pPr>
            <a:endParaRPr lang="en-GB" sz="1600" dirty="0">
              <a:latin typeface="ArialUnicodeMS" panose="020B0604020202020204" pitchFamily="34" charset="-128"/>
              <a:ea typeface="ArialUnicodeMS" panose="020B0604020202020204" pitchFamily="34" charset="-128"/>
            </a:endParaRPr>
          </a:p>
          <a:p>
            <a:pPr marL="0" indent="0">
              <a:buNone/>
            </a:pPr>
            <a:endParaRPr lang="en-GB" sz="1600" dirty="0"/>
          </a:p>
          <a:p>
            <a:pPr marL="0" indent="0">
              <a:buNone/>
            </a:pPr>
            <a:endParaRPr lang="en-US" sz="1600" dirty="0">
              <a:latin typeface="Arial"/>
              <a:ea typeface="Calibri"/>
              <a:cs typeface="Arial"/>
            </a:endParaRPr>
          </a:p>
          <a:p>
            <a:pPr marL="0" indent="0">
              <a:buNone/>
            </a:pPr>
            <a:endParaRPr lang="en-US" sz="1600" dirty="0">
              <a:latin typeface="Arial"/>
              <a:ea typeface="Calibri"/>
              <a:cs typeface="Arial"/>
            </a:endParaRPr>
          </a:p>
        </p:txBody>
      </p:sp>
      <p:sp>
        <p:nvSpPr>
          <p:cNvPr id="3" name="Footer Placeholder 2">
            <a:extLst>
              <a:ext uri="{FF2B5EF4-FFF2-40B4-BE49-F238E27FC236}">
                <a16:creationId xmlns:a16="http://schemas.microsoft.com/office/drawing/2014/main" id="{55668053-2AA3-C86A-332E-9827680705F6}"/>
              </a:ext>
            </a:extLst>
          </p:cNvPr>
          <p:cNvSpPr>
            <a:spLocks noGrp="1"/>
          </p:cNvSpPr>
          <p:nvPr>
            <p:ph type="ftr" sz="quarter" idx="3"/>
          </p:nvPr>
        </p:nvSpPr>
        <p:spPr/>
        <p:txBody>
          <a:bodyPr/>
          <a:lstStyle/>
          <a:p>
            <a:r>
              <a:rPr lang="nl-NL" dirty="0"/>
              <a:t> </a:t>
            </a:r>
            <a:r>
              <a:rPr lang="nl-NL" dirty="0" err="1"/>
              <a:t>Faculty</a:t>
            </a:r>
            <a:r>
              <a:rPr lang="nl-NL" dirty="0"/>
              <a:t> Engineering </a:t>
            </a:r>
            <a:r>
              <a:rPr lang="nl-NL" dirty="0" err="1"/>
              <a:t>Science</a:t>
            </a:r>
            <a:endParaRPr lang="nl-NL" dirty="0"/>
          </a:p>
        </p:txBody>
      </p:sp>
      <p:sp>
        <p:nvSpPr>
          <p:cNvPr id="4" name="Slide Number Placeholder 3">
            <a:extLst>
              <a:ext uri="{FF2B5EF4-FFF2-40B4-BE49-F238E27FC236}">
                <a16:creationId xmlns:a16="http://schemas.microsoft.com/office/drawing/2014/main" id="{C9E2F9E0-2E21-E908-4DF4-37BF37F150B1}"/>
              </a:ext>
            </a:extLst>
          </p:cNvPr>
          <p:cNvSpPr>
            <a:spLocks noGrp="1"/>
          </p:cNvSpPr>
          <p:nvPr>
            <p:ph type="sldNum" sz="quarter" idx="4294967295"/>
          </p:nvPr>
        </p:nvSpPr>
        <p:spPr>
          <a:xfrm>
            <a:off x="576000" y="6210000"/>
            <a:ext cx="648000" cy="648000"/>
          </a:xfrm>
        </p:spPr>
        <p:txBody>
          <a:bodyPr/>
          <a:lstStyle/>
          <a:p>
            <a:fld id="{0A297500-7527-634B-90F4-69D0994C32B4}" type="slidenum">
              <a:rPr lang="nl-NL" smtClean="0"/>
              <a:t>35</a:t>
            </a:fld>
            <a:endParaRPr lang="nl-NL"/>
          </a:p>
        </p:txBody>
      </p:sp>
      <p:sp>
        <p:nvSpPr>
          <p:cNvPr id="5" name="Title 4">
            <a:extLst>
              <a:ext uri="{FF2B5EF4-FFF2-40B4-BE49-F238E27FC236}">
                <a16:creationId xmlns:a16="http://schemas.microsoft.com/office/drawing/2014/main" id="{03AA64AA-4633-432C-ACD6-61FDC59EE53B}"/>
              </a:ext>
            </a:extLst>
          </p:cNvPr>
          <p:cNvSpPr>
            <a:spLocks noGrp="1"/>
          </p:cNvSpPr>
          <p:nvPr>
            <p:ph type="title"/>
          </p:nvPr>
        </p:nvSpPr>
        <p:spPr/>
        <p:txBody>
          <a:bodyPr/>
          <a:lstStyle/>
          <a:p>
            <a:r>
              <a:rPr lang="en-US" dirty="0">
                <a:latin typeface="Arial"/>
                <a:cs typeface="Arial"/>
              </a:rPr>
              <a:t>References</a:t>
            </a:r>
            <a:endParaRPr lang="en-US" dirty="0"/>
          </a:p>
        </p:txBody>
      </p:sp>
    </p:spTree>
    <p:extLst>
      <p:ext uri="{BB962C8B-B14F-4D97-AF65-F5344CB8AC3E}">
        <p14:creationId xmlns:p14="http://schemas.microsoft.com/office/powerpoint/2010/main" val="16321184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0940B-DA75-72A4-C7D0-A19080B8CDB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875992-8532-75BD-761C-CD67DF245E72}"/>
              </a:ext>
            </a:extLst>
          </p:cNvPr>
          <p:cNvSpPr>
            <a:spLocks noGrp="1"/>
          </p:cNvSpPr>
          <p:nvPr>
            <p:ph type="sldNum" sz="quarter" idx="12"/>
          </p:nvPr>
        </p:nvSpPr>
        <p:spPr/>
        <p:txBody>
          <a:bodyPr/>
          <a:lstStyle/>
          <a:p>
            <a:fld id="{0A297500-7527-634B-90F4-69D0994C32B4}" type="slidenum">
              <a:rPr lang="nl-NL" smtClean="0"/>
              <a:pPr/>
              <a:t>36</a:t>
            </a:fld>
            <a:endParaRPr lang="nl-NL" dirty="0"/>
          </a:p>
        </p:txBody>
      </p:sp>
      <p:sp>
        <p:nvSpPr>
          <p:cNvPr id="4" name="Text Placeholder 3">
            <a:extLst>
              <a:ext uri="{FF2B5EF4-FFF2-40B4-BE49-F238E27FC236}">
                <a16:creationId xmlns:a16="http://schemas.microsoft.com/office/drawing/2014/main" id="{0BC27DB3-1FBB-C808-413A-F634B8E8D60D}"/>
              </a:ext>
            </a:extLst>
          </p:cNvPr>
          <p:cNvSpPr>
            <a:spLocks noGrp="1"/>
          </p:cNvSpPr>
          <p:nvPr>
            <p:ph type="body" sz="quarter" idx="14"/>
          </p:nvPr>
        </p:nvSpPr>
        <p:spPr>
          <a:xfrm>
            <a:off x="6596743" y="240511"/>
            <a:ext cx="5020458" cy="433205"/>
          </a:xfrm>
        </p:spPr>
        <p:txBody>
          <a:bodyPr/>
          <a:lstStyle/>
          <a:p>
            <a:pPr marL="0" indent="0">
              <a:buNone/>
            </a:pPr>
            <a:r>
              <a:rPr lang="en-BE" dirty="0"/>
              <a:t>4. Extension of GNU Radio OFDM Tx and Rx</a:t>
            </a:r>
          </a:p>
          <a:p>
            <a:pPr marL="0" indent="0">
              <a:buNone/>
            </a:pPr>
            <a:r>
              <a:rPr lang="en-BE" dirty="0"/>
              <a:t> </a:t>
            </a:r>
          </a:p>
        </p:txBody>
      </p:sp>
      <p:sp>
        <p:nvSpPr>
          <p:cNvPr id="5" name="Title 4">
            <a:extLst>
              <a:ext uri="{FF2B5EF4-FFF2-40B4-BE49-F238E27FC236}">
                <a16:creationId xmlns:a16="http://schemas.microsoft.com/office/drawing/2014/main" id="{7FCD7D83-987B-6ED1-3384-067864A31FC3}"/>
              </a:ext>
            </a:extLst>
          </p:cNvPr>
          <p:cNvSpPr>
            <a:spLocks noGrp="1"/>
          </p:cNvSpPr>
          <p:nvPr>
            <p:ph type="title"/>
          </p:nvPr>
        </p:nvSpPr>
        <p:spPr/>
        <p:txBody>
          <a:bodyPr/>
          <a:lstStyle/>
          <a:p>
            <a:r>
              <a:rPr lang="en-BE" sz="2800" dirty="0"/>
              <a:t>Extension of existing OFDM Transmitter</a:t>
            </a:r>
          </a:p>
        </p:txBody>
      </p:sp>
      <p:pic>
        <p:nvPicPr>
          <p:cNvPr id="12" name="Picture 11" descr="A graph with colorful lines&#10;&#10;AI-generated content may be incorrect.">
            <a:extLst>
              <a:ext uri="{FF2B5EF4-FFF2-40B4-BE49-F238E27FC236}">
                <a16:creationId xmlns:a16="http://schemas.microsoft.com/office/drawing/2014/main" id="{F1BB040C-EA5B-91E9-6104-898298BDBDFD}"/>
              </a:ext>
            </a:extLst>
          </p:cNvPr>
          <p:cNvPicPr>
            <a:picLocks noChangeAspect="1"/>
          </p:cNvPicPr>
          <p:nvPr/>
        </p:nvPicPr>
        <p:blipFill>
          <a:blip r:embed="rId3"/>
          <a:stretch>
            <a:fillRect/>
          </a:stretch>
        </p:blipFill>
        <p:spPr>
          <a:xfrm>
            <a:off x="2209200" y="1870881"/>
            <a:ext cx="7772400" cy="3932614"/>
          </a:xfrm>
          <a:prstGeom prst="rect">
            <a:avLst/>
          </a:prstGeom>
        </p:spPr>
      </p:pic>
      <p:sp>
        <p:nvSpPr>
          <p:cNvPr id="13" name="Text Placeholder 2">
            <a:extLst>
              <a:ext uri="{FF2B5EF4-FFF2-40B4-BE49-F238E27FC236}">
                <a16:creationId xmlns:a16="http://schemas.microsoft.com/office/drawing/2014/main" id="{45D9F755-978D-55A5-4B43-FCEA8CE9E6BE}"/>
              </a:ext>
            </a:extLst>
          </p:cNvPr>
          <p:cNvSpPr>
            <a:spLocks noGrp="1"/>
          </p:cNvSpPr>
          <p:nvPr>
            <p:ph type="body" sz="quarter" idx="13"/>
          </p:nvPr>
        </p:nvSpPr>
        <p:spPr>
          <a:xfrm>
            <a:off x="576263" y="1340532"/>
            <a:ext cx="9057593" cy="4634818"/>
          </a:xfrm>
        </p:spPr>
        <p:txBody>
          <a:bodyPr>
            <a:normAutofit/>
          </a:bodyPr>
          <a:lstStyle/>
          <a:p>
            <a:pPr marL="0" indent="0">
              <a:buNone/>
            </a:pPr>
            <a:r>
              <a:rPr lang="en-BE" sz="1800" dirty="0"/>
              <a:t>Example, FFT size = 256, ASCS = 8, </a:t>
            </a:r>
            <a:r>
              <a:rPr lang="en-BE" sz="1800" i="1" dirty="0"/>
              <a:t>K </a:t>
            </a:r>
            <a:r>
              <a:rPr lang="en-BE" sz="1800" dirty="0"/>
              <a:t>= 2, guard band width = 16 </a:t>
            </a:r>
          </a:p>
          <a:p>
            <a:pPr marL="0" indent="0">
              <a:buNone/>
            </a:pPr>
            <a:endParaRPr lang="en-BE" sz="1800" dirty="0"/>
          </a:p>
        </p:txBody>
      </p:sp>
      <p:sp>
        <p:nvSpPr>
          <p:cNvPr id="3" name="Footer Placeholder 10">
            <a:extLst>
              <a:ext uri="{FF2B5EF4-FFF2-40B4-BE49-F238E27FC236}">
                <a16:creationId xmlns:a16="http://schemas.microsoft.com/office/drawing/2014/main" id="{EA38F3F4-1300-91A4-E198-A4A32A213784}"/>
              </a:ext>
            </a:extLst>
          </p:cNvPr>
          <p:cNvSpPr>
            <a:spLocks noGrp="1"/>
          </p:cNvSpPr>
          <p:nvPr>
            <p:ph type="ftr" sz="quarter" idx="3"/>
          </p:nvPr>
        </p:nvSpPr>
        <p:spPr>
          <a:xfrm>
            <a:off x="8538072" y="6221017"/>
            <a:ext cx="2488728" cy="648000"/>
          </a:xfrm>
        </p:spPr>
        <p:txBody>
          <a:bodyPr/>
          <a:lstStyle/>
          <a:p>
            <a:r>
              <a:rPr lang="nl-NL" dirty="0"/>
              <a:t> </a:t>
            </a:r>
            <a:r>
              <a:rPr lang="nl-NL" dirty="0" err="1"/>
              <a:t>Faculty</a:t>
            </a:r>
            <a:r>
              <a:rPr lang="nl-NL" dirty="0"/>
              <a:t> Engineering Sciences</a:t>
            </a:r>
          </a:p>
        </p:txBody>
      </p:sp>
    </p:spTree>
    <p:extLst>
      <p:ext uri="{BB962C8B-B14F-4D97-AF65-F5344CB8AC3E}">
        <p14:creationId xmlns:p14="http://schemas.microsoft.com/office/powerpoint/2010/main" val="41660450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85BEA8-0B66-56F3-AC20-B65BD69A6DF0}"/>
              </a:ext>
            </a:extLst>
          </p:cNvPr>
          <p:cNvSpPr>
            <a:spLocks noGrp="1"/>
          </p:cNvSpPr>
          <p:nvPr>
            <p:ph type="sldNum" sz="quarter" idx="12"/>
          </p:nvPr>
        </p:nvSpPr>
        <p:spPr/>
        <p:txBody>
          <a:bodyPr/>
          <a:lstStyle/>
          <a:p>
            <a:fld id="{0A297500-7527-634B-90F4-69D0994C32B4}" type="slidenum">
              <a:rPr lang="nl-NL" smtClean="0"/>
              <a:pPr/>
              <a:t>37</a:t>
            </a:fld>
            <a:endParaRPr lang="nl-NL" dirty="0"/>
          </a:p>
        </p:txBody>
      </p:sp>
      <p:sp>
        <p:nvSpPr>
          <p:cNvPr id="5" name="Title 4">
            <a:extLst>
              <a:ext uri="{FF2B5EF4-FFF2-40B4-BE49-F238E27FC236}">
                <a16:creationId xmlns:a16="http://schemas.microsoft.com/office/drawing/2014/main" id="{6B319B0E-38F4-DCAB-D298-12D017C2E340}"/>
              </a:ext>
            </a:extLst>
          </p:cNvPr>
          <p:cNvSpPr>
            <a:spLocks noGrp="1"/>
          </p:cNvSpPr>
          <p:nvPr>
            <p:ph type="title"/>
          </p:nvPr>
        </p:nvSpPr>
        <p:spPr/>
        <p:txBody>
          <a:bodyPr/>
          <a:lstStyle/>
          <a:p>
            <a:r>
              <a:rPr lang="en-BE" dirty="0"/>
              <a:t>Coherence time and bandwidth</a:t>
            </a:r>
          </a:p>
        </p:txBody>
      </p:sp>
      <p:sp>
        <p:nvSpPr>
          <p:cNvPr id="6" name="Footer Placeholder 5">
            <a:extLst>
              <a:ext uri="{FF2B5EF4-FFF2-40B4-BE49-F238E27FC236}">
                <a16:creationId xmlns:a16="http://schemas.microsoft.com/office/drawing/2014/main" id="{EB2129D2-ABC0-A7D2-0289-2ABF7BD3A106}"/>
              </a:ext>
            </a:extLst>
          </p:cNvPr>
          <p:cNvSpPr>
            <a:spLocks noGrp="1"/>
          </p:cNvSpPr>
          <p:nvPr>
            <p:ph type="ftr" sz="quarter" idx="3"/>
          </p:nvPr>
        </p:nvSpPr>
        <p:spPr/>
        <p:txBody>
          <a:bodyPr/>
          <a:lstStyle/>
          <a:p>
            <a:r>
              <a:rPr lang="nl-NL" dirty="0"/>
              <a:t> </a:t>
            </a:r>
            <a:r>
              <a:rPr lang="nl-NL" dirty="0" err="1"/>
              <a:t>Faculty</a:t>
            </a:r>
            <a:r>
              <a:rPr lang="nl-NL" dirty="0"/>
              <a:t> Engineering Sciences</a:t>
            </a:r>
          </a:p>
        </p:txBody>
      </p:sp>
      <p:pic>
        <p:nvPicPr>
          <p:cNvPr id="8" name="Picture 7" descr="A math equations with black text&#10;&#10;AI-generated content may be incorrect.">
            <a:extLst>
              <a:ext uri="{FF2B5EF4-FFF2-40B4-BE49-F238E27FC236}">
                <a16:creationId xmlns:a16="http://schemas.microsoft.com/office/drawing/2014/main" id="{2079C4B2-7A05-0C2F-5E1D-9ED5F7C64F7C}"/>
              </a:ext>
            </a:extLst>
          </p:cNvPr>
          <p:cNvPicPr>
            <a:picLocks noChangeAspect="1"/>
          </p:cNvPicPr>
          <p:nvPr/>
        </p:nvPicPr>
        <p:blipFill>
          <a:blip r:embed="rId2"/>
          <a:stretch>
            <a:fillRect/>
          </a:stretch>
        </p:blipFill>
        <p:spPr>
          <a:xfrm>
            <a:off x="1856525" y="2267364"/>
            <a:ext cx="8478950" cy="2323272"/>
          </a:xfrm>
          <a:prstGeom prst="rect">
            <a:avLst/>
          </a:prstGeom>
        </p:spPr>
      </p:pic>
    </p:spTree>
    <p:extLst>
      <p:ext uri="{BB962C8B-B14F-4D97-AF65-F5344CB8AC3E}">
        <p14:creationId xmlns:p14="http://schemas.microsoft.com/office/powerpoint/2010/main" val="17315753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61A06-48B0-EA67-987F-E957A766DAE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97760D-1B0A-96ED-EDC5-6429828B7330}"/>
              </a:ext>
            </a:extLst>
          </p:cNvPr>
          <p:cNvSpPr>
            <a:spLocks noGrp="1"/>
          </p:cNvSpPr>
          <p:nvPr>
            <p:ph type="sldNum" sz="quarter" idx="12"/>
          </p:nvPr>
        </p:nvSpPr>
        <p:spPr/>
        <p:txBody>
          <a:bodyPr/>
          <a:lstStyle/>
          <a:p>
            <a:fld id="{0A297500-7527-634B-90F4-69D0994C32B4}" type="slidenum">
              <a:rPr lang="nl-NL" smtClean="0"/>
              <a:pPr/>
              <a:t>38</a:t>
            </a:fld>
            <a:endParaRPr lang="nl-NL" dirty="0"/>
          </a:p>
        </p:txBody>
      </p:sp>
      <p:sp>
        <p:nvSpPr>
          <p:cNvPr id="5" name="Title 4">
            <a:extLst>
              <a:ext uri="{FF2B5EF4-FFF2-40B4-BE49-F238E27FC236}">
                <a16:creationId xmlns:a16="http://schemas.microsoft.com/office/drawing/2014/main" id="{80BC7875-7293-0AAE-F1EE-2AF07A0672C4}"/>
              </a:ext>
            </a:extLst>
          </p:cNvPr>
          <p:cNvSpPr>
            <a:spLocks noGrp="1"/>
          </p:cNvSpPr>
          <p:nvPr>
            <p:ph type="title"/>
          </p:nvPr>
        </p:nvSpPr>
        <p:spPr/>
        <p:txBody>
          <a:bodyPr/>
          <a:lstStyle/>
          <a:p>
            <a:r>
              <a:rPr lang="en-BE" dirty="0"/>
              <a:t>OFDM structure </a:t>
            </a:r>
          </a:p>
        </p:txBody>
      </p:sp>
      <p:sp>
        <p:nvSpPr>
          <p:cNvPr id="6" name="Footer Placeholder 5">
            <a:extLst>
              <a:ext uri="{FF2B5EF4-FFF2-40B4-BE49-F238E27FC236}">
                <a16:creationId xmlns:a16="http://schemas.microsoft.com/office/drawing/2014/main" id="{6082180C-9529-C27A-2269-CA60DA805261}"/>
              </a:ext>
            </a:extLst>
          </p:cNvPr>
          <p:cNvSpPr>
            <a:spLocks noGrp="1"/>
          </p:cNvSpPr>
          <p:nvPr>
            <p:ph type="ftr" sz="quarter" idx="3"/>
          </p:nvPr>
        </p:nvSpPr>
        <p:spPr/>
        <p:txBody>
          <a:bodyPr/>
          <a:lstStyle/>
          <a:p>
            <a:r>
              <a:rPr lang="nl-NL" dirty="0"/>
              <a:t> </a:t>
            </a:r>
            <a:r>
              <a:rPr lang="nl-NL" dirty="0" err="1"/>
              <a:t>Faculty</a:t>
            </a:r>
            <a:r>
              <a:rPr lang="nl-NL" dirty="0"/>
              <a:t> Engineering Sciences</a:t>
            </a:r>
          </a:p>
        </p:txBody>
      </p:sp>
      <p:pic>
        <p:nvPicPr>
          <p:cNvPr id="4" name="Picture 3" descr="A green and orange rectangular object with black text&#10;&#10;AI-generated content may be incorrect.">
            <a:extLst>
              <a:ext uri="{FF2B5EF4-FFF2-40B4-BE49-F238E27FC236}">
                <a16:creationId xmlns:a16="http://schemas.microsoft.com/office/drawing/2014/main" id="{EBD27706-C75D-6FDC-7370-56721D2E6D5E}"/>
              </a:ext>
            </a:extLst>
          </p:cNvPr>
          <p:cNvPicPr>
            <a:picLocks noChangeAspect="1"/>
          </p:cNvPicPr>
          <p:nvPr/>
        </p:nvPicPr>
        <p:blipFill>
          <a:blip r:embed="rId2"/>
          <a:stretch>
            <a:fillRect/>
          </a:stretch>
        </p:blipFill>
        <p:spPr>
          <a:xfrm>
            <a:off x="225757" y="2615412"/>
            <a:ext cx="11390243" cy="1627176"/>
          </a:xfrm>
          <a:prstGeom prst="rect">
            <a:avLst/>
          </a:prstGeom>
        </p:spPr>
      </p:pic>
    </p:spTree>
    <p:extLst>
      <p:ext uri="{BB962C8B-B14F-4D97-AF65-F5344CB8AC3E}">
        <p14:creationId xmlns:p14="http://schemas.microsoft.com/office/powerpoint/2010/main" val="102983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15294-0F3D-E0AD-D0E3-C167EF4B54A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98F717-5661-8D01-1E7E-F0E5A7E94E40}"/>
              </a:ext>
            </a:extLst>
          </p:cNvPr>
          <p:cNvSpPr>
            <a:spLocks noGrp="1"/>
          </p:cNvSpPr>
          <p:nvPr>
            <p:ph type="sldNum" sz="quarter" idx="12"/>
          </p:nvPr>
        </p:nvSpPr>
        <p:spPr/>
        <p:txBody>
          <a:bodyPr/>
          <a:lstStyle/>
          <a:p>
            <a:fld id="{0A297500-7527-634B-90F4-69D0994C32B4}" type="slidenum">
              <a:rPr lang="nl-NL" smtClean="0"/>
              <a:pPr/>
              <a:t>39</a:t>
            </a:fld>
            <a:endParaRPr lang="nl-NL" dirty="0"/>
          </a:p>
        </p:txBody>
      </p:sp>
      <p:sp>
        <p:nvSpPr>
          <p:cNvPr id="5" name="Title 4">
            <a:extLst>
              <a:ext uri="{FF2B5EF4-FFF2-40B4-BE49-F238E27FC236}">
                <a16:creationId xmlns:a16="http://schemas.microsoft.com/office/drawing/2014/main" id="{6AA8BAA3-E4E5-66E6-D21E-3155C04DB403}"/>
              </a:ext>
            </a:extLst>
          </p:cNvPr>
          <p:cNvSpPr>
            <a:spLocks noGrp="1"/>
          </p:cNvSpPr>
          <p:nvPr>
            <p:ph type="title"/>
          </p:nvPr>
        </p:nvSpPr>
        <p:spPr/>
        <p:txBody>
          <a:bodyPr/>
          <a:lstStyle/>
          <a:p>
            <a:r>
              <a:rPr lang="en-BE" dirty="0"/>
              <a:t>Zadoff-Chu</a:t>
            </a:r>
          </a:p>
        </p:txBody>
      </p:sp>
      <p:sp>
        <p:nvSpPr>
          <p:cNvPr id="6" name="Footer Placeholder 5">
            <a:extLst>
              <a:ext uri="{FF2B5EF4-FFF2-40B4-BE49-F238E27FC236}">
                <a16:creationId xmlns:a16="http://schemas.microsoft.com/office/drawing/2014/main" id="{3BA288DA-2D3D-75DF-E774-6DEA80E1B521}"/>
              </a:ext>
            </a:extLst>
          </p:cNvPr>
          <p:cNvSpPr>
            <a:spLocks noGrp="1"/>
          </p:cNvSpPr>
          <p:nvPr>
            <p:ph type="ftr" sz="quarter" idx="3"/>
          </p:nvPr>
        </p:nvSpPr>
        <p:spPr/>
        <p:txBody>
          <a:bodyPr/>
          <a:lstStyle/>
          <a:p>
            <a:r>
              <a:rPr lang="nl-NL" dirty="0"/>
              <a:t> </a:t>
            </a:r>
            <a:r>
              <a:rPr lang="nl-NL" dirty="0" err="1"/>
              <a:t>Faculty</a:t>
            </a:r>
            <a:r>
              <a:rPr lang="nl-NL" dirty="0"/>
              <a:t> Engineering Sciences</a:t>
            </a:r>
          </a:p>
        </p:txBody>
      </p:sp>
      <p:pic>
        <p:nvPicPr>
          <p:cNvPr id="4" name="Picture 3">
            <a:extLst>
              <a:ext uri="{FF2B5EF4-FFF2-40B4-BE49-F238E27FC236}">
                <a16:creationId xmlns:a16="http://schemas.microsoft.com/office/drawing/2014/main" id="{EEE6C12C-9599-7803-8FB5-2112F22A825D}"/>
              </a:ext>
            </a:extLst>
          </p:cNvPr>
          <p:cNvPicPr>
            <a:picLocks noChangeAspect="1"/>
          </p:cNvPicPr>
          <p:nvPr/>
        </p:nvPicPr>
        <p:blipFill>
          <a:blip r:embed="rId2"/>
          <a:stretch>
            <a:fillRect/>
          </a:stretch>
        </p:blipFill>
        <p:spPr>
          <a:xfrm>
            <a:off x="5700407" y="1445706"/>
            <a:ext cx="4082029" cy="4082029"/>
          </a:xfrm>
          <a:prstGeom prst="rect">
            <a:avLst/>
          </a:prstGeom>
        </p:spPr>
      </p:pic>
      <p:pic>
        <p:nvPicPr>
          <p:cNvPr id="9" name="Picture 8" descr="A graph with blue and orange lines&#10;&#10;AI-generated content may be incorrect.">
            <a:extLst>
              <a:ext uri="{FF2B5EF4-FFF2-40B4-BE49-F238E27FC236}">
                <a16:creationId xmlns:a16="http://schemas.microsoft.com/office/drawing/2014/main" id="{31EEF9E8-CD62-05A6-C1C1-907EAAB9575D}"/>
              </a:ext>
            </a:extLst>
          </p:cNvPr>
          <p:cNvPicPr>
            <a:picLocks noChangeAspect="1"/>
          </p:cNvPicPr>
          <p:nvPr/>
        </p:nvPicPr>
        <p:blipFill>
          <a:blip r:embed="rId3"/>
          <a:stretch>
            <a:fillRect/>
          </a:stretch>
        </p:blipFill>
        <p:spPr>
          <a:xfrm>
            <a:off x="1224000" y="1445706"/>
            <a:ext cx="4082029" cy="4082029"/>
          </a:xfrm>
          <a:prstGeom prst="rect">
            <a:avLst/>
          </a:prstGeom>
        </p:spPr>
      </p:pic>
    </p:spTree>
    <p:extLst>
      <p:ext uri="{BB962C8B-B14F-4D97-AF65-F5344CB8AC3E}">
        <p14:creationId xmlns:p14="http://schemas.microsoft.com/office/powerpoint/2010/main" val="2724260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FD8E9-C9DA-AB27-864F-D9F9CAEBCA3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329E13-77EA-612D-9805-A8E8B0560DB8}"/>
              </a:ext>
            </a:extLst>
          </p:cNvPr>
          <p:cNvSpPr>
            <a:spLocks noGrp="1"/>
          </p:cNvSpPr>
          <p:nvPr>
            <p:ph type="sldNum" sz="quarter" idx="12"/>
          </p:nvPr>
        </p:nvSpPr>
        <p:spPr/>
        <p:txBody>
          <a:bodyPr/>
          <a:lstStyle/>
          <a:p>
            <a:fld id="{0A297500-7527-634B-90F4-69D0994C32B4}" type="slidenum">
              <a:rPr lang="nl-NL" smtClean="0"/>
              <a:pPr/>
              <a:t>4</a:t>
            </a:fld>
            <a:endParaRPr lang="nl-NL" dirty="0"/>
          </a:p>
        </p:txBody>
      </p:sp>
      <p:sp>
        <p:nvSpPr>
          <p:cNvPr id="10" name="Text Placeholder 9">
            <a:extLst>
              <a:ext uri="{FF2B5EF4-FFF2-40B4-BE49-F238E27FC236}">
                <a16:creationId xmlns:a16="http://schemas.microsoft.com/office/drawing/2014/main" id="{1F7C19E2-E176-BAA8-979C-805507F04003}"/>
              </a:ext>
            </a:extLst>
          </p:cNvPr>
          <p:cNvSpPr>
            <a:spLocks noGrp="1"/>
          </p:cNvSpPr>
          <p:nvPr>
            <p:ph type="body" sz="quarter" idx="14"/>
          </p:nvPr>
        </p:nvSpPr>
        <p:spPr/>
        <p:txBody>
          <a:bodyPr/>
          <a:lstStyle/>
          <a:p>
            <a:pPr marL="0" indent="0">
              <a:buNone/>
            </a:pPr>
            <a:r>
              <a:rPr lang="en-BE" dirty="0"/>
              <a:t>2. Who Am I?</a:t>
            </a:r>
          </a:p>
        </p:txBody>
      </p:sp>
      <p:sp>
        <p:nvSpPr>
          <p:cNvPr id="5" name="Title 4">
            <a:extLst>
              <a:ext uri="{FF2B5EF4-FFF2-40B4-BE49-F238E27FC236}">
                <a16:creationId xmlns:a16="http://schemas.microsoft.com/office/drawing/2014/main" id="{45B5FC8B-D0AA-0B1E-6357-21EF8B1E05CF}"/>
              </a:ext>
            </a:extLst>
          </p:cNvPr>
          <p:cNvSpPr>
            <a:spLocks noGrp="1"/>
          </p:cNvSpPr>
          <p:nvPr>
            <p:ph type="title"/>
          </p:nvPr>
        </p:nvSpPr>
        <p:spPr/>
        <p:txBody>
          <a:bodyPr/>
          <a:lstStyle/>
          <a:p>
            <a:r>
              <a:rPr lang="en-BE" dirty="0"/>
              <a:t>Catherine Mertens</a:t>
            </a:r>
          </a:p>
        </p:txBody>
      </p:sp>
      <p:sp>
        <p:nvSpPr>
          <p:cNvPr id="13" name="TextBox 12">
            <a:extLst>
              <a:ext uri="{FF2B5EF4-FFF2-40B4-BE49-F238E27FC236}">
                <a16:creationId xmlns:a16="http://schemas.microsoft.com/office/drawing/2014/main" id="{D4FE1A8C-D313-411B-14C6-3CBD7A4DAD2A}"/>
              </a:ext>
            </a:extLst>
          </p:cNvPr>
          <p:cNvSpPr txBox="1"/>
          <p:nvPr/>
        </p:nvSpPr>
        <p:spPr>
          <a:xfrm>
            <a:off x="574799" y="1335422"/>
            <a:ext cx="11041199" cy="4524315"/>
          </a:xfrm>
          <a:prstGeom prst="rect">
            <a:avLst/>
          </a:prstGeom>
          <a:noFill/>
        </p:spPr>
        <p:txBody>
          <a:bodyPr wrap="square" rtlCol="0">
            <a:spAutoFit/>
          </a:bodyPr>
          <a:lstStyle/>
          <a:p>
            <a:pPr marL="285750" indent="-285750">
              <a:lnSpc>
                <a:spcPct val="250000"/>
              </a:lnSpc>
              <a:buFontTx/>
              <a:buChar char="-"/>
            </a:pPr>
            <a:r>
              <a:rPr lang="en-GB" sz="1800" dirty="0"/>
              <a:t>Master Student KU Leuven, Belgium </a:t>
            </a:r>
          </a:p>
          <a:p>
            <a:pPr marL="285750" indent="-285750">
              <a:lnSpc>
                <a:spcPct val="250000"/>
              </a:lnSpc>
              <a:buFontTx/>
              <a:buChar char="-"/>
            </a:pPr>
            <a:r>
              <a:rPr lang="en-GB" sz="1800" dirty="0"/>
              <a:t>Electrical Engineering, Signal Processing and Information Systems</a:t>
            </a:r>
          </a:p>
          <a:p>
            <a:pPr marL="285750" indent="-285750">
              <a:lnSpc>
                <a:spcPct val="250000"/>
              </a:lnSpc>
              <a:buFontTx/>
              <a:buChar char="-"/>
            </a:pPr>
            <a:r>
              <a:rPr lang="en-GB" dirty="0"/>
              <a:t>Master Thesis in Telecommunication</a:t>
            </a:r>
          </a:p>
          <a:p>
            <a:pPr marL="285750" indent="-285750">
              <a:lnSpc>
                <a:spcPct val="250000"/>
              </a:lnSpc>
              <a:buFontTx/>
              <a:buChar char="-"/>
            </a:pPr>
            <a:r>
              <a:rPr lang="en-GB" dirty="0"/>
              <a:t>Got the amazing opportunity to present here!</a:t>
            </a:r>
          </a:p>
          <a:p>
            <a:endParaRPr lang="en-GB" dirty="0"/>
          </a:p>
          <a:p>
            <a:pPr fontAlgn="base"/>
            <a:r>
              <a:rPr lang="en-GB" dirty="0"/>
              <a:t>	This work has received funding from Smart Networks and Services Joint Undertaking (SNS JU) 	under the European Union’s Horizon Europe research and innovation programme under Grand 	Agreements: 101096954 (6G BRICKS) and 101139257 (SUNRISE-6G).</a:t>
            </a:r>
          </a:p>
          <a:p>
            <a:br>
              <a:rPr lang="en-GB" dirty="0"/>
            </a:br>
            <a:endParaRPr lang="en-GB" dirty="0"/>
          </a:p>
        </p:txBody>
      </p:sp>
      <p:sp>
        <p:nvSpPr>
          <p:cNvPr id="2" name="Footer Placeholder 10">
            <a:extLst>
              <a:ext uri="{FF2B5EF4-FFF2-40B4-BE49-F238E27FC236}">
                <a16:creationId xmlns:a16="http://schemas.microsoft.com/office/drawing/2014/main" id="{124563B3-386E-C97E-1977-EEE3B6FF02EE}"/>
              </a:ext>
            </a:extLst>
          </p:cNvPr>
          <p:cNvSpPr>
            <a:spLocks noGrp="1"/>
          </p:cNvSpPr>
          <p:nvPr>
            <p:ph type="ftr" sz="quarter" idx="3"/>
          </p:nvPr>
        </p:nvSpPr>
        <p:spPr>
          <a:xfrm>
            <a:off x="8538072" y="6221017"/>
            <a:ext cx="2488728" cy="648000"/>
          </a:xfrm>
        </p:spPr>
        <p:txBody>
          <a:bodyPr/>
          <a:lstStyle/>
          <a:p>
            <a:r>
              <a:rPr lang="nl-NL" dirty="0"/>
              <a:t> </a:t>
            </a:r>
            <a:r>
              <a:rPr lang="nl-NL" dirty="0" err="1"/>
              <a:t>Faculty</a:t>
            </a:r>
            <a:r>
              <a:rPr lang="nl-NL" dirty="0"/>
              <a:t> Engineering Sciences</a:t>
            </a:r>
          </a:p>
        </p:txBody>
      </p:sp>
    </p:spTree>
    <p:extLst>
      <p:ext uri="{BB962C8B-B14F-4D97-AF65-F5344CB8AC3E}">
        <p14:creationId xmlns:p14="http://schemas.microsoft.com/office/powerpoint/2010/main" val="14617340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51163-CFE3-933D-343C-BFC6D239992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452482-99F1-6E82-7237-D83DE7E871EF}"/>
              </a:ext>
            </a:extLst>
          </p:cNvPr>
          <p:cNvSpPr>
            <a:spLocks noGrp="1"/>
          </p:cNvSpPr>
          <p:nvPr>
            <p:ph type="sldNum" sz="quarter" idx="12"/>
          </p:nvPr>
        </p:nvSpPr>
        <p:spPr/>
        <p:txBody>
          <a:bodyPr/>
          <a:lstStyle/>
          <a:p>
            <a:fld id="{0A297500-7527-634B-90F4-69D0994C32B4}" type="slidenum">
              <a:rPr lang="nl-NL" smtClean="0"/>
              <a:pPr/>
              <a:t>40</a:t>
            </a:fld>
            <a:endParaRPr lang="nl-NL" dirty="0"/>
          </a:p>
        </p:txBody>
      </p:sp>
      <p:sp>
        <p:nvSpPr>
          <p:cNvPr id="5" name="Title 4">
            <a:extLst>
              <a:ext uri="{FF2B5EF4-FFF2-40B4-BE49-F238E27FC236}">
                <a16:creationId xmlns:a16="http://schemas.microsoft.com/office/drawing/2014/main" id="{551D975E-9C1E-4ACA-F1D0-7BDC65E6DE1B}"/>
              </a:ext>
            </a:extLst>
          </p:cNvPr>
          <p:cNvSpPr>
            <a:spLocks noGrp="1"/>
          </p:cNvSpPr>
          <p:nvPr>
            <p:ph type="title"/>
          </p:nvPr>
        </p:nvSpPr>
        <p:spPr/>
        <p:txBody>
          <a:bodyPr/>
          <a:lstStyle/>
          <a:p>
            <a:r>
              <a:rPr lang="en-BE" dirty="0"/>
              <a:t>Zadoff-Chu Statistics</a:t>
            </a:r>
          </a:p>
        </p:txBody>
      </p:sp>
      <p:sp>
        <p:nvSpPr>
          <p:cNvPr id="6" name="Footer Placeholder 5">
            <a:extLst>
              <a:ext uri="{FF2B5EF4-FFF2-40B4-BE49-F238E27FC236}">
                <a16:creationId xmlns:a16="http://schemas.microsoft.com/office/drawing/2014/main" id="{F17C4D0D-7F81-9C25-6AC5-C6C350915E29}"/>
              </a:ext>
            </a:extLst>
          </p:cNvPr>
          <p:cNvSpPr>
            <a:spLocks noGrp="1"/>
          </p:cNvSpPr>
          <p:nvPr>
            <p:ph type="ftr" sz="quarter" idx="3"/>
          </p:nvPr>
        </p:nvSpPr>
        <p:spPr/>
        <p:txBody>
          <a:bodyPr/>
          <a:lstStyle/>
          <a:p>
            <a:r>
              <a:rPr lang="nl-NL" dirty="0"/>
              <a:t> </a:t>
            </a:r>
            <a:r>
              <a:rPr lang="nl-NL" dirty="0" err="1"/>
              <a:t>Faculty</a:t>
            </a:r>
            <a:r>
              <a:rPr lang="nl-NL" dirty="0"/>
              <a:t> Engineering Sciences</a:t>
            </a:r>
          </a:p>
        </p:txBody>
      </p:sp>
      <p:pic>
        <p:nvPicPr>
          <p:cNvPr id="7" name="Picture 6" descr="A table of numbers and a number&#10;&#10;AI-generated content may be incorrect.">
            <a:extLst>
              <a:ext uri="{FF2B5EF4-FFF2-40B4-BE49-F238E27FC236}">
                <a16:creationId xmlns:a16="http://schemas.microsoft.com/office/drawing/2014/main" id="{779A631B-2BA8-5982-587D-DEC7B10FDE70}"/>
              </a:ext>
            </a:extLst>
          </p:cNvPr>
          <p:cNvPicPr>
            <a:picLocks noChangeAspect="1"/>
          </p:cNvPicPr>
          <p:nvPr/>
        </p:nvPicPr>
        <p:blipFill>
          <a:blip r:embed="rId2"/>
          <a:stretch>
            <a:fillRect/>
          </a:stretch>
        </p:blipFill>
        <p:spPr>
          <a:xfrm>
            <a:off x="6967800" y="1651000"/>
            <a:ext cx="4648200" cy="3556000"/>
          </a:xfrm>
          <a:prstGeom prst="rect">
            <a:avLst/>
          </a:prstGeom>
        </p:spPr>
      </p:pic>
      <p:pic>
        <p:nvPicPr>
          <p:cNvPr id="10" name="Picture 9" descr="A graph with different colored lines&#10;&#10;AI-generated content may be incorrect.">
            <a:extLst>
              <a:ext uri="{FF2B5EF4-FFF2-40B4-BE49-F238E27FC236}">
                <a16:creationId xmlns:a16="http://schemas.microsoft.com/office/drawing/2014/main" id="{807452D9-3189-0661-8CAF-434FFE76A240}"/>
              </a:ext>
            </a:extLst>
          </p:cNvPr>
          <p:cNvPicPr>
            <a:picLocks noChangeAspect="1"/>
          </p:cNvPicPr>
          <p:nvPr/>
        </p:nvPicPr>
        <p:blipFill>
          <a:blip r:embed="rId3"/>
          <a:stretch>
            <a:fillRect/>
          </a:stretch>
        </p:blipFill>
        <p:spPr>
          <a:xfrm>
            <a:off x="112043" y="1949213"/>
            <a:ext cx="6855757" cy="3391795"/>
          </a:xfrm>
          <a:prstGeom prst="rect">
            <a:avLst/>
          </a:prstGeom>
        </p:spPr>
      </p:pic>
    </p:spTree>
    <p:extLst>
      <p:ext uri="{BB962C8B-B14F-4D97-AF65-F5344CB8AC3E}">
        <p14:creationId xmlns:p14="http://schemas.microsoft.com/office/powerpoint/2010/main" val="310499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DB37B-DEAE-7B91-54BA-CA610C176E5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807F39-7ECB-439B-7AD8-D8BBD4CD88AD}"/>
              </a:ext>
            </a:extLst>
          </p:cNvPr>
          <p:cNvSpPr>
            <a:spLocks noGrp="1"/>
          </p:cNvSpPr>
          <p:nvPr>
            <p:ph type="sldNum" sz="quarter" idx="12"/>
          </p:nvPr>
        </p:nvSpPr>
        <p:spPr/>
        <p:txBody>
          <a:bodyPr/>
          <a:lstStyle/>
          <a:p>
            <a:fld id="{0A297500-7527-634B-90F4-69D0994C32B4}" type="slidenum">
              <a:rPr lang="nl-NL" smtClean="0"/>
              <a:pPr/>
              <a:t>41</a:t>
            </a:fld>
            <a:endParaRPr lang="nl-NL" dirty="0"/>
          </a:p>
        </p:txBody>
      </p:sp>
      <p:sp>
        <p:nvSpPr>
          <p:cNvPr id="5" name="Title 4">
            <a:extLst>
              <a:ext uri="{FF2B5EF4-FFF2-40B4-BE49-F238E27FC236}">
                <a16:creationId xmlns:a16="http://schemas.microsoft.com/office/drawing/2014/main" id="{9C56474A-7FC6-EBFA-CC9F-7140E086CC50}"/>
              </a:ext>
            </a:extLst>
          </p:cNvPr>
          <p:cNvSpPr>
            <a:spLocks noGrp="1"/>
          </p:cNvSpPr>
          <p:nvPr>
            <p:ph type="title"/>
          </p:nvPr>
        </p:nvSpPr>
        <p:spPr/>
        <p:txBody>
          <a:bodyPr/>
          <a:lstStyle/>
          <a:p>
            <a:r>
              <a:rPr lang="en-BE" dirty="0"/>
              <a:t>Distortion</a:t>
            </a:r>
          </a:p>
        </p:txBody>
      </p:sp>
      <p:sp>
        <p:nvSpPr>
          <p:cNvPr id="6" name="Footer Placeholder 5">
            <a:extLst>
              <a:ext uri="{FF2B5EF4-FFF2-40B4-BE49-F238E27FC236}">
                <a16:creationId xmlns:a16="http://schemas.microsoft.com/office/drawing/2014/main" id="{80A2E40B-D0AA-1671-894F-99CEC020FEEE}"/>
              </a:ext>
            </a:extLst>
          </p:cNvPr>
          <p:cNvSpPr>
            <a:spLocks noGrp="1"/>
          </p:cNvSpPr>
          <p:nvPr>
            <p:ph type="ftr" sz="quarter" idx="3"/>
          </p:nvPr>
        </p:nvSpPr>
        <p:spPr/>
        <p:txBody>
          <a:bodyPr/>
          <a:lstStyle/>
          <a:p>
            <a:r>
              <a:rPr lang="nl-NL" dirty="0"/>
              <a:t> </a:t>
            </a:r>
            <a:r>
              <a:rPr lang="nl-NL" dirty="0" err="1"/>
              <a:t>Faculty</a:t>
            </a:r>
            <a:r>
              <a:rPr lang="nl-NL" dirty="0"/>
              <a:t> Engineering Sciences</a:t>
            </a:r>
          </a:p>
        </p:txBody>
      </p:sp>
      <p:pic>
        <p:nvPicPr>
          <p:cNvPr id="7" name="Picture 6" descr="A screen shot of a computer screen&#10;&#10;AI-generated content may be incorrect.">
            <a:extLst>
              <a:ext uri="{FF2B5EF4-FFF2-40B4-BE49-F238E27FC236}">
                <a16:creationId xmlns:a16="http://schemas.microsoft.com/office/drawing/2014/main" id="{5A827E3D-8302-3E71-4C81-5E4CEB0BEAA1}"/>
              </a:ext>
            </a:extLst>
          </p:cNvPr>
          <p:cNvPicPr>
            <a:picLocks noChangeAspect="1"/>
          </p:cNvPicPr>
          <p:nvPr/>
        </p:nvPicPr>
        <p:blipFill>
          <a:blip r:embed="rId2"/>
          <a:stretch>
            <a:fillRect/>
          </a:stretch>
        </p:blipFill>
        <p:spPr>
          <a:xfrm>
            <a:off x="2010036" y="1604460"/>
            <a:ext cx="7772400" cy="1834479"/>
          </a:xfrm>
          <a:prstGeom prst="rect">
            <a:avLst/>
          </a:prstGeom>
        </p:spPr>
      </p:pic>
      <p:pic>
        <p:nvPicPr>
          <p:cNvPr id="10" name="Picture 9" descr="A screen shot of a graph&#10;&#10;AI-generated content may be incorrect.">
            <a:extLst>
              <a:ext uri="{FF2B5EF4-FFF2-40B4-BE49-F238E27FC236}">
                <a16:creationId xmlns:a16="http://schemas.microsoft.com/office/drawing/2014/main" id="{4E8396CC-60AB-20E5-1E9D-6F09082F510C}"/>
              </a:ext>
            </a:extLst>
          </p:cNvPr>
          <p:cNvPicPr>
            <a:picLocks noChangeAspect="1"/>
          </p:cNvPicPr>
          <p:nvPr/>
        </p:nvPicPr>
        <p:blipFill>
          <a:blip r:embed="rId3"/>
          <a:stretch>
            <a:fillRect/>
          </a:stretch>
        </p:blipFill>
        <p:spPr>
          <a:xfrm>
            <a:off x="2010036" y="3571320"/>
            <a:ext cx="7772400" cy="1682220"/>
          </a:xfrm>
          <a:prstGeom prst="rect">
            <a:avLst/>
          </a:prstGeom>
        </p:spPr>
      </p:pic>
    </p:spTree>
    <p:extLst>
      <p:ext uri="{BB962C8B-B14F-4D97-AF65-F5344CB8AC3E}">
        <p14:creationId xmlns:p14="http://schemas.microsoft.com/office/powerpoint/2010/main" val="6508272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388BD-E6AD-5C4C-5689-A7A879A4711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D3376E-E7AE-0F93-49FF-B66B11F37098}"/>
              </a:ext>
            </a:extLst>
          </p:cNvPr>
          <p:cNvSpPr>
            <a:spLocks noGrp="1"/>
          </p:cNvSpPr>
          <p:nvPr>
            <p:ph type="sldNum" sz="quarter" idx="12"/>
          </p:nvPr>
        </p:nvSpPr>
        <p:spPr/>
        <p:txBody>
          <a:bodyPr/>
          <a:lstStyle/>
          <a:p>
            <a:fld id="{0A297500-7527-634B-90F4-69D0994C32B4}" type="slidenum">
              <a:rPr lang="nl-NL" smtClean="0"/>
              <a:pPr/>
              <a:t>42</a:t>
            </a:fld>
            <a:endParaRPr lang="nl-NL" dirty="0"/>
          </a:p>
        </p:txBody>
      </p:sp>
      <p:sp>
        <p:nvSpPr>
          <p:cNvPr id="5" name="Title 4">
            <a:extLst>
              <a:ext uri="{FF2B5EF4-FFF2-40B4-BE49-F238E27FC236}">
                <a16:creationId xmlns:a16="http://schemas.microsoft.com/office/drawing/2014/main" id="{D294A119-4C73-F1C4-727E-752193589060}"/>
              </a:ext>
            </a:extLst>
          </p:cNvPr>
          <p:cNvSpPr>
            <a:spLocks noGrp="1"/>
          </p:cNvSpPr>
          <p:nvPr>
            <p:ph type="title"/>
          </p:nvPr>
        </p:nvSpPr>
        <p:spPr/>
        <p:txBody>
          <a:bodyPr/>
          <a:lstStyle/>
          <a:p>
            <a:r>
              <a:rPr lang="en-BE" dirty="0"/>
              <a:t>Noise Statistics</a:t>
            </a:r>
          </a:p>
        </p:txBody>
      </p:sp>
      <p:sp>
        <p:nvSpPr>
          <p:cNvPr id="6" name="Footer Placeholder 5">
            <a:extLst>
              <a:ext uri="{FF2B5EF4-FFF2-40B4-BE49-F238E27FC236}">
                <a16:creationId xmlns:a16="http://schemas.microsoft.com/office/drawing/2014/main" id="{595E7803-D32C-3BBF-4CEF-3A05A8A3226B}"/>
              </a:ext>
            </a:extLst>
          </p:cNvPr>
          <p:cNvSpPr>
            <a:spLocks noGrp="1"/>
          </p:cNvSpPr>
          <p:nvPr>
            <p:ph type="ftr" sz="quarter" idx="3"/>
          </p:nvPr>
        </p:nvSpPr>
        <p:spPr/>
        <p:txBody>
          <a:bodyPr/>
          <a:lstStyle/>
          <a:p>
            <a:r>
              <a:rPr lang="nl-NL" dirty="0"/>
              <a:t> </a:t>
            </a:r>
            <a:r>
              <a:rPr lang="nl-NL" dirty="0" err="1"/>
              <a:t>Faculty</a:t>
            </a:r>
            <a:r>
              <a:rPr lang="nl-NL" dirty="0"/>
              <a:t> Engineering Sciences</a:t>
            </a:r>
          </a:p>
        </p:txBody>
      </p:sp>
      <p:pic>
        <p:nvPicPr>
          <p:cNvPr id="7" name="Picture 6" descr="A table with numbers and symbols&#10;&#10;AI-generated content may be incorrect.">
            <a:extLst>
              <a:ext uri="{FF2B5EF4-FFF2-40B4-BE49-F238E27FC236}">
                <a16:creationId xmlns:a16="http://schemas.microsoft.com/office/drawing/2014/main" id="{A4B74A5E-F159-D66C-87AA-6CB0FE9F7A84}"/>
              </a:ext>
            </a:extLst>
          </p:cNvPr>
          <p:cNvPicPr>
            <a:picLocks noChangeAspect="1"/>
          </p:cNvPicPr>
          <p:nvPr/>
        </p:nvPicPr>
        <p:blipFill>
          <a:blip r:embed="rId2"/>
          <a:stretch>
            <a:fillRect/>
          </a:stretch>
        </p:blipFill>
        <p:spPr>
          <a:xfrm>
            <a:off x="2477607" y="2036945"/>
            <a:ext cx="7236785" cy="2678320"/>
          </a:xfrm>
          <a:prstGeom prst="rect">
            <a:avLst/>
          </a:prstGeom>
        </p:spPr>
      </p:pic>
    </p:spTree>
    <p:extLst>
      <p:ext uri="{BB962C8B-B14F-4D97-AF65-F5344CB8AC3E}">
        <p14:creationId xmlns:p14="http://schemas.microsoft.com/office/powerpoint/2010/main" val="5039612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C04EB-F4A1-2DC0-B3FF-9DB4BB0CD19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A8D9BA-9B8F-F9AE-2359-8B58ACF7BE15}"/>
              </a:ext>
            </a:extLst>
          </p:cNvPr>
          <p:cNvSpPr>
            <a:spLocks noGrp="1"/>
          </p:cNvSpPr>
          <p:nvPr>
            <p:ph type="sldNum" sz="quarter" idx="12"/>
          </p:nvPr>
        </p:nvSpPr>
        <p:spPr/>
        <p:txBody>
          <a:bodyPr/>
          <a:lstStyle/>
          <a:p>
            <a:fld id="{0A297500-7527-634B-90F4-69D0994C32B4}" type="slidenum">
              <a:rPr lang="nl-NL" smtClean="0"/>
              <a:pPr/>
              <a:t>43</a:t>
            </a:fld>
            <a:endParaRPr lang="nl-NL" dirty="0"/>
          </a:p>
        </p:txBody>
      </p:sp>
      <p:sp>
        <p:nvSpPr>
          <p:cNvPr id="5" name="Title 4">
            <a:extLst>
              <a:ext uri="{FF2B5EF4-FFF2-40B4-BE49-F238E27FC236}">
                <a16:creationId xmlns:a16="http://schemas.microsoft.com/office/drawing/2014/main" id="{1A49F6E1-50C3-E9A2-F7F7-6184E0000378}"/>
              </a:ext>
            </a:extLst>
          </p:cNvPr>
          <p:cNvSpPr>
            <a:spLocks noGrp="1"/>
          </p:cNvSpPr>
          <p:nvPr>
            <p:ph type="title"/>
          </p:nvPr>
        </p:nvSpPr>
        <p:spPr/>
        <p:txBody>
          <a:bodyPr/>
          <a:lstStyle/>
          <a:p>
            <a:r>
              <a:rPr lang="en-BE" dirty="0"/>
              <a:t>Channel Statistics</a:t>
            </a:r>
          </a:p>
        </p:txBody>
      </p:sp>
      <p:sp>
        <p:nvSpPr>
          <p:cNvPr id="6" name="Footer Placeholder 5">
            <a:extLst>
              <a:ext uri="{FF2B5EF4-FFF2-40B4-BE49-F238E27FC236}">
                <a16:creationId xmlns:a16="http://schemas.microsoft.com/office/drawing/2014/main" id="{2B3C1FBD-383C-F8B8-FE77-6CE1BA99E739}"/>
              </a:ext>
            </a:extLst>
          </p:cNvPr>
          <p:cNvSpPr>
            <a:spLocks noGrp="1"/>
          </p:cNvSpPr>
          <p:nvPr>
            <p:ph type="ftr" sz="quarter" idx="3"/>
          </p:nvPr>
        </p:nvSpPr>
        <p:spPr/>
        <p:txBody>
          <a:bodyPr/>
          <a:lstStyle/>
          <a:p>
            <a:r>
              <a:rPr lang="nl-NL" dirty="0"/>
              <a:t> </a:t>
            </a:r>
            <a:r>
              <a:rPr lang="nl-NL" dirty="0" err="1"/>
              <a:t>Faculty</a:t>
            </a:r>
            <a:r>
              <a:rPr lang="nl-NL" dirty="0"/>
              <a:t> Engineering Sciences</a:t>
            </a:r>
          </a:p>
        </p:txBody>
      </p:sp>
      <p:pic>
        <p:nvPicPr>
          <p:cNvPr id="7" name="Picture 6" descr="A table with numbers and symbols&#10;&#10;AI-generated content may be incorrect.">
            <a:extLst>
              <a:ext uri="{FF2B5EF4-FFF2-40B4-BE49-F238E27FC236}">
                <a16:creationId xmlns:a16="http://schemas.microsoft.com/office/drawing/2014/main" id="{069D8E4F-A57C-6D46-DD1E-9EFCB9096B11}"/>
              </a:ext>
            </a:extLst>
          </p:cNvPr>
          <p:cNvPicPr>
            <a:picLocks noChangeAspect="1"/>
          </p:cNvPicPr>
          <p:nvPr/>
        </p:nvPicPr>
        <p:blipFill>
          <a:blip r:embed="rId2"/>
          <a:stretch>
            <a:fillRect/>
          </a:stretch>
        </p:blipFill>
        <p:spPr>
          <a:xfrm>
            <a:off x="2558530" y="1903342"/>
            <a:ext cx="7074940" cy="3344517"/>
          </a:xfrm>
          <a:prstGeom prst="rect">
            <a:avLst/>
          </a:prstGeom>
        </p:spPr>
      </p:pic>
    </p:spTree>
    <p:extLst>
      <p:ext uri="{BB962C8B-B14F-4D97-AF65-F5344CB8AC3E}">
        <p14:creationId xmlns:p14="http://schemas.microsoft.com/office/powerpoint/2010/main" val="12213960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37D9C-2573-E336-28BD-DC5F9FBA629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E1C71C-50F9-644C-C300-989A9C700F0A}"/>
              </a:ext>
            </a:extLst>
          </p:cNvPr>
          <p:cNvSpPr>
            <a:spLocks noGrp="1"/>
          </p:cNvSpPr>
          <p:nvPr>
            <p:ph type="sldNum" sz="quarter" idx="12"/>
          </p:nvPr>
        </p:nvSpPr>
        <p:spPr/>
        <p:txBody>
          <a:bodyPr/>
          <a:lstStyle/>
          <a:p>
            <a:fld id="{0A297500-7527-634B-90F4-69D0994C32B4}" type="slidenum">
              <a:rPr lang="nl-NL" smtClean="0"/>
              <a:pPr/>
              <a:t>44</a:t>
            </a:fld>
            <a:endParaRPr lang="nl-NL" dirty="0"/>
          </a:p>
        </p:txBody>
      </p:sp>
      <p:sp>
        <p:nvSpPr>
          <p:cNvPr id="5" name="Title 4">
            <a:extLst>
              <a:ext uri="{FF2B5EF4-FFF2-40B4-BE49-F238E27FC236}">
                <a16:creationId xmlns:a16="http://schemas.microsoft.com/office/drawing/2014/main" id="{0D0BBA40-344B-2EE3-4AE1-2D6252C851D4}"/>
              </a:ext>
            </a:extLst>
          </p:cNvPr>
          <p:cNvSpPr>
            <a:spLocks noGrp="1"/>
          </p:cNvSpPr>
          <p:nvPr>
            <p:ph type="title"/>
          </p:nvPr>
        </p:nvSpPr>
        <p:spPr/>
        <p:txBody>
          <a:bodyPr/>
          <a:lstStyle/>
          <a:p>
            <a:r>
              <a:rPr lang="en-BE" dirty="0"/>
              <a:t>Channel Mean Values</a:t>
            </a:r>
          </a:p>
        </p:txBody>
      </p:sp>
      <p:sp>
        <p:nvSpPr>
          <p:cNvPr id="6" name="Footer Placeholder 5">
            <a:extLst>
              <a:ext uri="{FF2B5EF4-FFF2-40B4-BE49-F238E27FC236}">
                <a16:creationId xmlns:a16="http://schemas.microsoft.com/office/drawing/2014/main" id="{EEBD79CB-DE30-0BFE-BBF1-57DD83E03411}"/>
              </a:ext>
            </a:extLst>
          </p:cNvPr>
          <p:cNvSpPr>
            <a:spLocks noGrp="1"/>
          </p:cNvSpPr>
          <p:nvPr>
            <p:ph type="ftr" sz="quarter" idx="3"/>
          </p:nvPr>
        </p:nvSpPr>
        <p:spPr/>
        <p:txBody>
          <a:bodyPr/>
          <a:lstStyle/>
          <a:p>
            <a:r>
              <a:rPr lang="nl-NL" dirty="0"/>
              <a:t> </a:t>
            </a:r>
            <a:r>
              <a:rPr lang="nl-NL" dirty="0" err="1"/>
              <a:t>Faculty</a:t>
            </a:r>
            <a:r>
              <a:rPr lang="nl-NL" dirty="0"/>
              <a:t> Engineering Sciences</a:t>
            </a:r>
          </a:p>
        </p:txBody>
      </p:sp>
      <p:pic>
        <p:nvPicPr>
          <p:cNvPr id="7" name="Picture 6" descr="A graph with blue dots&#10;&#10;AI-generated content may be incorrect.">
            <a:extLst>
              <a:ext uri="{FF2B5EF4-FFF2-40B4-BE49-F238E27FC236}">
                <a16:creationId xmlns:a16="http://schemas.microsoft.com/office/drawing/2014/main" id="{E7B8DDD0-1121-0C2A-23AC-9402691F6209}"/>
              </a:ext>
            </a:extLst>
          </p:cNvPr>
          <p:cNvPicPr>
            <a:picLocks noChangeAspect="1"/>
          </p:cNvPicPr>
          <p:nvPr/>
        </p:nvPicPr>
        <p:blipFill>
          <a:blip r:embed="rId2"/>
          <a:stretch>
            <a:fillRect/>
          </a:stretch>
        </p:blipFill>
        <p:spPr>
          <a:xfrm>
            <a:off x="4312982" y="1646582"/>
            <a:ext cx="3564835" cy="3564835"/>
          </a:xfrm>
          <a:prstGeom prst="rect">
            <a:avLst/>
          </a:prstGeom>
        </p:spPr>
      </p:pic>
    </p:spTree>
    <p:extLst>
      <p:ext uri="{BB962C8B-B14F-4D97-AF65-F5344CB8AC3E}">
        <p14:creationId xmlns:p14="http://schemas.microsoft.com/office/powerpoint/2010/main" val="24570468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67ABB7A1-17B5-26D0-9D06-E75987191ED4}"/>
                  </a:ext>
                </a:extLst>
              </p:cNvPr>
              <p:cNvSpPr>
                <a:spLocks noGrp="1"/>
              </p:cNvSpPr>
              <p:nvPr>
                <p:ph idx="1"/>
              </p:nvPr>
            </p:nvSpPr>
            <p:spPr>
              <a:xfrm>
                <a:off x="561697" y="1856421"/>
                <a:ext cx="11041200" cy="4218543"/>
              </a:xfrm>
            </p:spPr>
            <p:txBody>
              <a:bodyPr>
                <a:normAutofit/>
              </a:bodyPr>
              <a:lstStyle/>
              <a:p>
                <a:r>
                  <a:rPr lang="en-BE" sz="2000" dirty="0"/>
                  <a:t>Assumed coherence bandwidth </a:t>
                </a:r>
                <a14:m>
                  <m:oMath xmlns:m="http://schemas.openxmlformats.org/officeDocument/2006/math">
                    <m:r>
                      <a:rPr lang="en-BE" sz="2000" i="1" smtClean="0">
                        <a:latin typeface="Cambria Math" panose="02040503050406030204" pitchFamily="18" charset="0"/>
                        <a:ea typeface="Cambria Math" panose="02040503050406030204" pitchFamily="18" charset="0"/>
                      </a:rPr>
                      <m:t>≠</m:t>
                    </m:r>
                  </m:oMath>
                </a14:m>
                <a:r>
                  <a:rPr lang="en-BE" sz="2000" dirty="0"/>
                  <a:t> channel statistics bandwidth</a:t>
                </a:r>
              </a:p>
              <a:p>
                <a:r>
                  <a:rPr lang="en-BE" sz="2000" dirty="0"/>
                  <a:t>Assumed channel statistics over whole bandwidth</a:t>
                </a:r>
              </a:p>
              <a:p>
                <a:r>
                  <a:rPr lang="en-BE" sz="2000" dirty="0"/>
                  <a:t>HAVE to assume coherence bandwidth for processing (more based on experimental time offset spectrum</a:t>
                </a:r>
              </a:p>
              <a:p>
                <a:r>
                  <a:rPr lang="en-BE" sz="2000" dirty="0"/>
                  <a:t>First global statistics – already showed timing error</a:t>
                </a:r>
              </a:p>
              <a:p>
                <a:endParaRPr lang="en-BE" sz="2000" dirty="0"/>
              </a:p>
              <a:p>
                <a:pPr marL="0" indent="0">
                  <a:buNone/>
                </a:pPr>
                <a:r>
                  <a:rPr lang="en-BE" sz="2000" dirty="0"/>
                  <a:t>Future</a:t>
                </a:r>
              </a:p>
              <a:p>
                <a:r>
                  <a:rPr lang="en-BE" sz="2000" dirty="0"/>
                  <a:t>Solve synchronisation (?) problem</a:t>
                </a:r>
              </a:p>
              <a:p>
                <a:r>
                  <a:rPr lang="en-BE" sz="2000" dirty="0"/>
                  <a:t>Use more subcarriers (not only pilot subcarriers)</a:t>
                </a:r>
              </a:p>
              <a:p>
                <a:r>
                  <a:rPr lang="en-BE" sz="2000" dirty="0"/>
                  <a:t>Measure coherence bandwidth</a:t>
                </a:r>
              </a:p>
              <a:p>
                <a:endParaRPr lang="en-BE" sz="2000" dirty="0"/>
              </a:p>
              <a:p>
                <a:endParaRPr lang="en-BE" sz="2000" dirty="0"/>
              </a:p>
            </p:txBody>
          </p:sp>
        </mc:Choice>
        <mc:Fallback xmlns="">
          <p:sp>
            <p:nvSpPr>
              <p:cNvPr id="2" name="Content Placeholder 1">
                <a:extLst>
                  <a:ext uri="{FF2B5EF4-FFF2-40B4-BE49-F238E27FC236}">
                    <a16:creationId xmlns:a16="http://schemas.microsoft.com/office/drawing/2014/main" id="{67ABB7A1-17B5-26D0-9D06-E75987191ED4}"/>
                  </a:ext>
                </a:extLst>
              </p:cNvPr>
              <p:cNvSpPr>
                <a:spLocks noGrp="1" noRot="1" noChangeAspect="1" noMove="1" noResize="1" noEditPoints="1" noAdjustHandles="1" noChangeArrowheads="1" noChangeShapeType="1" noTextEdit="1"/>
              </p:cNvSpPr>
              <p:nvPr>
                <p:ph idx="1"/>
              </p:nvPr>
            </p:nvSpPr>
            <p:spPr>
              <a:xfrm>
                <a:off x="561697" y="1856421"/>
                <a:ext cx="11041200" cy="4218543"/>
              </a:xfrm>
              <a:blipFill>
                <a:blip r:embed="rId2"/>
                <a:stretch>
                  <a:fillRect l="-575" t="-901" b="-901"/>
                </a:stretch>
              </a:blipFill>
            </p:spPr>
            <p:txBody>
              <a:bodyPr/>
              <a:lstStyle/>
              <a:p>
                <a:r>
                  <a:rPr lang="en-BE">
                    <a:noFill/>
                  </a:rPr>
                  <a:t> </a:t>
                </a:r>
              </a:p>
            </p:txBody>
          </p:sp>
        </mc:Fallback>
      </mc:AlternateContent>
      <p:sp>
        <p:nvSpPr>
          <p:cNvPr id="3" name="Title 2">
            <a:extLst>
              <a:ext uri="{FF2B5EF4-FFF2-40B4-BE49-F238E27FC236}">
                <a16:creationId xmlns:a16="http://schemas.microsoft.com/office/drawing/2014/main" id="{422C9529-855C-FC18-FFF7-2F53A386F1A0}"/>
              </a:ext>
            </a:extLst>
          </p:cNvPr>
          <p:cNvSpPr>
            <a:spLocks noGrp="1"/>
          </p:cNvSpPr>
          <p:nvPr>
            <p:ph type="title"/>
          </p:nvPr>
        </p:nvSpPr>
        <p:spPr/>
        <p:txBody>
          <a:bodyPr/>
          <a:lstStyle/>
          <a:p>
            <a:r>
              <a:rPr lang="en-BE" dirty="0"/>
              <a:t>Limitations</a:t>
            </a:r>
          </a:p>
        </p:txBody>
      </p:sp>
      <p:sp>
        <p:nvSpPr>
          <p:cNvPr id="4" name="Footer Placeholder 3">
            <a:extLst>
              <a:ext uri="{FF2B5EF4-FFF2-40B4-BE49-F238E27FC236}">
                <a16:creationId xmlns:a16="http://schemas.microsoft.com/office/drawing/2014/main" id="{015EE76F-25DF-05FC-5E7A-7AE9FDDD4707}"/>
              </a:ext>
            </a:extLst>
          </p:cNvPr>
          <p:cNvSpPr>
            <a:spLocks noGrp="1"/>
          </p:cNvSpPr>
          <p:nvPr>
            <p:ph type="ftr" sz="quarter" idx="3"/>
          </p:nvPr>
        </p:nvSpPr>
        <p:spPr/>
        <p:txBody>
          <a:bodyPr/>
          <a:lstStyle/>
          <a:p>
            <a:r>
              <a:rPr lang="nl-NL"/>
              <a:t> Faculty Engineering Science</a:t>
            </a:r>
            <a:endParaRPr lang="nl-NL" dirty="0"/>
          </a:p>
        </p:txBody>
      </p:sp>
      <p:sp>
        <p:nvSpPr>
          <p:cNvPr id="6" name="TextBox 5">
            <a:extLst>
              <a:ext uri="{FF2B5EF4-FFF2-40B4-BE49-F238E27FC236}">
                <a16:creationId xmlns:a16="http://schemas.microsoft.com/office/drawing/2014/main" id="{712B827E-5D84-D49F-EBB6-0766D41E3CC4}"/>
              </a:ext>
            </a:extLst>
          </p:cNvPr>
          <p:cNvSpPr txBox="1"/>
          <p:nvPr/>
        </p:nvSpPr>
        <p:spPr>
          <a:xfrm>
            <a:off x="1" y="6244487"/>
            <a:ext cx="8538072" cy="923330"/>
          </a:xfrm>
          <a:prstGeom prst="rect">
            <a:avLst/>
          </a:prstGeom>
          <a:noFill/>
        </p:spPr>
        <p:txBody>
          <a:bodyPr wrap="square">
            <a:spAutoFit/>
          </a:bodyPr>
          <a:lstStyle/>
          <a:p>
            <a:pPr>
              <a:buNone/>
            </a:pPr>
            <a:r>
              <a:rPr lang="en-GB" sz="800" dirty="0" err="1">
                <a:solidFill>
                  <a:schemeClr val="bg1"/>
                </a:solidFill>
                <a:effectLst/>
                <a:latin typeface="Roboto Mono Web"/>
              </a:rPr>
              <a:t>Debaenst</a:t>
            </a:r>
            <a:r>
              <a:rPr lang="en-GB" sz="800" dirty="0">
                <a:solidFill>
                  <a:schemeClr val="bg1"/>
                </a:solidFill>
                <a:effectLst/>
                <a:latin typeface="Roboto Mono Web"/>
              </a:rPr>
              <a:t>, W., Feys, A., </a:t>
            </a:r>
            <a:r>
              <a:rPr lang="en-GB" sz="800" dirty="0" err="1">
                <a:solidFill>
                  <a:schemeClr val="bg1"/>
                </a:solidFill>
                <a:effectLst/>
                <a:latin typeface="Roboto Mono Web"/>
              </a:rPr>
              <a:t>Cuiñas</a:t>
            </a:r>
            <a:r>
              <a:rPr lang="en-GB" sz="800" dirty="0">
                <a:solidFill>
                  <a:schemeClr val="bg1"/>
                </a:solidFill>
                <a:effectLst/>
                <a:latin typeface="Roboto Mono Web"/>
              </a:rPr>
              <a:t>, I., García Sánchez, M., &amp; </a:t>
            </a:r>
            <a:r>
              <a:rPr lang="en-GB" sz="800" dirty="0" err="1">
                <a:solidFill>
                  <a:schemeClr val="bg1"/>
                </a:solidFill>
                <a:effectLst/>
                <a:latin typeface="Roboto Mono Web"/>
              </a:rPr>
              <a:t>Verhaevert</a:t>
            </a:r>
            <a:r>
              <a:rPr lang="en-GB" sz="800" dirty="0">
                <a:solidFill>
                  <a:schemeClr val="bg1"/>
                </a:solidFill>
                <a:effectLst/>
                <a:latin typeface="Roboto Mono Web"/>
              </a:rPr>
              <a:t>, J. (2020). RMS Delay Spread vs. Coherence Bandwidth from 5G Indoor Radio Channel Measurements at 3.5 GHz Band. </a:t>
            </a:r>
            <a:r>
              <a:rPr lang="en-GB" sz="800" i="1" dirty="0">
                <a:solidFill>
                  <a:schemeClr val="bg1"/>
                </a:solidFill>
                <a:effectLst/>
                <a:latin typeface="Roboto Mono Web"/>
              </a:rPr>
              <a:t>Sensors (Basel, Switzerland)</a:t>
            </a:r>
            <a:r>
              <a:rPr lang="en-GB" sz="800" dirty="0">
                <a:solidFill>
                  <a:schemeClr val="bg1"/>
                </a:solidFill>
                <a:effectLst/>
                <a:latin typeface="Roboto Mono Web"/>
              </a:rPr>
              <a:t>, </a:t>
            </a:r>
            <a:r>
              <a:rPr lang="en-GB" sz="800" i="1" dirty="0">
                <a:solidFill>
                  <a:schemeClr val="bg1"/>
                </a:solidFill>
                <a:effectLst/>
                <a:latin typeface="Roboto Mono Web"/>
              </a:rPr>
              <a:t>20</a:t>
            </a:r>
            <a:r>
              <a:rPr lang="en-GB" sz="800" dirty="0">
                <a:solidFill>
                  <a:schemeClr val="bg1"/>
                </a:solidFill>
                <a:effectLst/>
                <a:latin typeface="Roboto Mono Web"/>
              </a:rPr>
              <a:t>(3), 750. https://</a:t>
            </a:r>
            <a:r>
              <a:rPr lang="en-GB" sz="800" dirty="0" err="1">
                <a:solidFill>
                  <a:schemeClr val="bg1"/>
                </a:solidFill>
                <a:effectLst/>
                <a:latin typeface="Roboto Mono Web"/>
              </a:rPr>
              <a:t>doi.org</a:t>
            </a:r>
            <a:r>
              <a:rPr lang="en-GB" sz="800" dirty="0">
                <a:solidFill>
                  <a:schemeClr val="bg1"/>
                </a:solidFill>
                <a:effectLst/>
                <a:latin typeface="Roboto Mono Web"/>
              </a:rPr>
              <a:t>/10.3390/s20030750</a:t>
            </a:r>
          </a:p>
          <a:p>
            <a:br>
              <a:rPr lang="en-GB" dirty="0">
                <a:effectLst/>
              </a:rPr>
            </a:br>
            <a:endParaRPr lang="en-GB" dirty="0">
              <a:effectLst/>
            </a:endParaRPr>
          </a:p>
        </p:txBody>
      </p:sp>
    </p:spTree>
    <p:extLst>
      <p:ext uri="{BB962C8B-B14F-4D97-AF65-F5344CB8AC3E}">
        <p14:creationId xmlns:p14="http://schemas.microsoft.com/office/powerpoint/2010/main" val="17550565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13028-D385-5A26-F5DF-1DA2D8DFCDC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DD3693-9FE2-D1EF-FDC7-564C6CCEA244}"/>
              </a:ext>
            </a:extLst>
          </p:cNvPr>
          <p:cNvSpPr>
            <a:spLocks noGrp="1"/>
          </p:cNvSpPr>
          <p:nvPr>
            <p:ph type="sldNum" sz="quarter" idx="12"/>
          </p:nvPr>
        </p:nvSpPr>
        <p:spPr/>
        <p:txBody>
          <a:bodyPr/>
          <a:lstStyle/>
          <a:p>
            <a:fld id="{0A297500-7527-634B-90F4-69D0994C32B4}" type="slidenum">
              <a:rPr lang="nl-NL" smtClean="0"/>
              <a:pPr/>
              <a:t>46</a:t>
            </a:fld>
            <a:endParaRPr lang="nl-NL" dirty="0"/>
          </a:p>
        </p:txBody>
      </p:sp>
      <p:sp>
        <p:nvSpPr>
          <p:cNvPr id="5" name="Title 4">
            <a:extLst>
              <a:ext uri="{FF2B5EF4-FFF2-40B4-BE49-F238E27FC236}">
                <a16:creationId xmlns:a16="http://schemas.microsoft.com/office/drawing/2014/main" id="{F31AE7A5-A5D1-D7C5-1768-C22C56DB1D47}"/>
              </a:ext>
            </a:extLst>
          </p:cNvPr>
          <p:cNvSpPr>
            <a:spLocks noGrp="1"/>
          </p:cNvSpPr>
          <p:nvPr>
            <p:ph type="title"/>
          </p:nvPr>
        </p:nvSpPr>
        <p:spPr/>
        <p:txBody>
          <a:bodyPr/>
          <a:lstStyle/>
          <a:p>
            <a:r>
              <a:rPr lang="en-BE" dirty="0"/>
              <a:t>Channel Statistics Variability</a:t>
            </a:r>
          </a:p>
        </p:txBody>
      </p:sp>
      <p:sp>
        <p:nvSpPr>
          <p:cNvPr id="6" name="Footer Placeholder 5">
            <a:extLst>
              <a:ext uri="{FF2B5EF4-FFF2-40B4-BE49-F238E27FC236}">
                <a16:creationId xmlns:a16="http://schemas.microsoft.com/office/drawing/2014/main" id="{F0743055-7134-8549-78A9-493DD1A1F8BF}"/>
              </a:ext>
            </a:extLst>
          </p:cNvPr>
          <p:cNvSpPr>
            <a:spLocks noGrp="1"/>
          </p:cNvSpPr>
          <p:nvPr>
            <p:ph type="ftr" sz="quarter" idx="3"/>
          </p:nvPr>
        </p:nvSpPr>
        <p:spPr/>
        <p:txBody>
          <a:bodyPr/>
          <a:lstStyle/>
          <a:p>
            <a:r>
              <a:rPr lang="nl-NL" dirty="0"/>
              <a:t> </a:t>
            </a:r>
            <a:r>
              <a:rPr lang="nl-NL" dirty="0" err="1"/>
              <a:t>Faculty</a:t>
            </a:r>
            <a:r>
              <a:rPr lang="nl-NL" dirty="0"/>
              <a:t> Engineering Sciences</a:t>
            </a:r>
          </a:p>
        </p:txBody>
      </p:sp>
      <p:pic>
        <p:nvPicPr>
          <p:cNvPr id="7" name="Picture 6" descr="A math equations with black text&#10;&#10;AI-generated content may be incorrect.">
            <a:extLst>
              <a:ext uri="{FF2B5EF4-FFF2-40B4-BE49-F238E27FC236}">
                <a16:creationId xmlns:a16="http://schemas.microsoft.com/office/drawing/2014/main" id="{A0D066FC-01DA-6498-AD0A-AD59529B75AE}"/>
              </a:ext>
            </a:extLst>
          </p:cNvPr>
          <p:cNvPicPr>
            <a:picLocks noChangeAspect="1"/>
          </p:cNvPicPr>
          <p:nvPr/>
        </p:nvPicPr>
        <p:blipFill>
          <a:blip r:embed="rId2"/>
          <a:stretch>
            <a:fillRect/>
          </a:stretch>
        </p:blipFill>
        <p:spPr>
          <a:xfrm>
            <a:off x="1873250" y="2209800"/>
            <a:ext cx="7772400" cy="2244061"/>
          </a:xfrm>
          <a:prstGeom prst="rect">
            <a:avLst/>
          </a:prstGeom>
        </p:spPr>
      </p:pic>
    </p:spTree>
    <p:extLst>
      <p:ext uri="{BB962C8B-B14F-4D97-AF65-F5344CB8AC3E}">
        <p14:creationId xmlns:p14="http://schemas.microsoft.com/office/powerpoint/2010/main" val="24155651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A334A-3111-D0CD-8C07-DA947471506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5ED4A2-C815-199E-683F-BFA298A5136C}"/>
              </a:ext>
            </a:extLst>
          </p:cNvPr>
          <p:cNvSpPr>
            <a:spLocks noGrp="1"/>
          </p:cNvSpPr>
          <p:nvPr>
            <p:ph type="sldNum" sz="quarter" idx="12"/>
          </p:nvPr>
        </p:nvSpPr>
        <p:spPr/>
        <p:txBody>
          <a:bodyPr/>
          <a:lstStyle/>
          <a:p>
            <a:fld id="{0A297500-7527-634B-90F4-69D0994C32B4}" type="slidenum">
              <a:rPr lang="nl-NL" smtClean="0"/>
              <a:pPr/>
              <a:t>47</a:t>
            </a:fld>
            <a:endParaRPr lang="nl-NL" dirty="0"/>
          </a:p>
        </p:txBody>
      </p:sp>
      <p:sp>
        <p:nvSpPr>
          <p:cNvPr id="5" name="Title 4">
            <a:extLst>
              <a:ext uri="{FF2B5EF4-FFF2-40B4-BE49-F238E27FC236}">
                <a16:creationId xmlns:a16="http://schemas.microsoft.com/office/drawing/2014/main" id="{A58EF580-E034-EF4D-085E-82528C984CF5}"/>
              </a:ext>
            </a:extLst>
          </p:cNvPr>
          <p:cNvSpPr>
            <a:spLocks noGrp="1"/>
          </p:cNvSpPr>
          <p:nvPr>
            <p:ph type="title"/>
          </p:nvPr>
        </p:nvSpPr>
        <p:spPr/>
        <p:txBody>
          <a:bodyPr/>
          <a:lstStyle/>
          <a:p>
            <a:r>
              <a:rPr lang="en-BE" dirty="0"/>
              <a:t>Sequential Processing</a:t>
            </a:r>
          </a:p>
        </p:txBody>
      </p:sp>
      <p:sp>
        <p:nvSpPr>
          <p:cNvPr id="6" name="Footer Placeholder 5">
            <a:extLst>
              <a:ext uri="{FF2B5EF4-FFF2-40B4-BE49-F238E27FC236}">
                <a16:creationId xmlns:a16="http://schemas.microsoft.com/office/drawing/2014/main" id="{E8F0CDDA-89C4-AE16-228C-1623F7E0FBC2}"/>
              </a:ext>
            </a:extLst>
          </p:cNvPr>
          <p:cNvSpPr>
            <a:spLocks noGrp="1"/>
          </p:cNvSpPr>
          <p:nvPr>
            <p:ph type="ftr" sz="quarter" idx="3"/>
          </p:nvPr>
        </p:nvSpPr>
        <p:spPr/>
        <p:txBody>
          <a:bodyPr/>
          <a:lstStyle/>
          <a:p>
            <a:r>
              <a:rPr lang="nl-NL" dirty="0"/>
              <a:t> </a:t>
            </a:r>
            <a:r>
              <a:rPr lang="nl-NL" dirty="0" err="1"/>
              <a:t>Faculty</a:t>
            </a:r>
            <a:r>
              <a:rPr lang="nl-NL" dirty="0"/>
              <a:t> Engineering Sciences</a:t>
            </a:r>
          </a:p>
        </p:txBody>
      </p:sp>
      <p:pic>
        <p:nvPicPr>
          <p:cNvPr id="9" name="Picture 8" descr="A diagram of a signal&#10;&#10;AI-generated content may be incorrect.">
            <a:extLst>
              <a:ext uri="{FF2B5EF4-FFF2-40B4-BE49-F238E27FC236}">
                <a16:creationId xmlns:a16="http://schemas.microsoft.com/office/drawing/2014/main" id="{4A5D7845-AEFC-4002-09CA-72B89B96066F}"/>
              </a:ext>
            </a:extLst>
          </p:cNvPr>
          <p:cNvPicPr>
            <a:picLocks noChangeAspect="1"/>
          </p:cNvPicPr>
          <p:nvPr/>
        </p:nvPicPr>
        <p:blipFill>
          <a:blip r:embed="rId2"/>
          <a:stretch>
            <a:fillRect/>
          </a:stretch>
        </p:blipFill>
        <p:spPr>
          <a:xfrm>
            <a:off x="1743741" y="2334611"/>
            <a:ext cx="8703317" cy="2620998"/>
          </a:xfrm>
          <a:prstGeom prst="rect">
            <a:avLst/>
          </a:prstGeom>
        </p:spPr>
      </p:pic>
    </p:spTree>
    <p:extLst>
      <p:ext uri="{BB962C8B-B14F-4D97-AF65-F5344CB8AC3E}">
        <p14:creationId xmlns:p14="http://schemas.microsoft.com/office/powerpoint/2010/main" val="23325749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D7934-A068-5309-6911-2FD8F9DD890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359C25-1461-BD38-7957-C80E4F99BBDB}"/>
              </a:ext>
            </a:extLst>
          </p:cNvPr>
          <p:cNvSpPr>
            <a:spLocks noGrp="1"/>
          </p:cNvSpPr>
          <p:nvPr>
            <p:ph type="sldNum" sz="quarter" idx="12"/>
          </p:nvPr>
        </p:nvSpPr>
        <p:spPr/>
        <p:txBody>
          <a:bodyPr/>
          <a:lstStyle/>
          <a:p>
            <a:fld id="{0A297500-7527-634B-90F4-69D0994C32B4}" type="slidenum">
              <a:rPr lang="nl-NL" smtClean="0"/>
              <a:pPr/>
              <a:t>48</a:t>
            </a:fld>
            <a:endParaRPr lang="nl-NL" dirty="0"/>
          </a:p>
        </p:txBody>
      </p:sp>
      <p:sp>
        <p:nvSpPr>
          <p:cNvPr id="5" name="Title 4">
            <a:extLst>
              <a:ext uri="{FF2B5EF4-FFF2-40B4-BE49-F238E27FC236}">
                <a16:creationId xmlns:a16="http://schemas.microsoft.com/office/drawing/2014/main" id="{1E59C2E4-E77E-5D27-AFAB-7A992B5F4CC8}"/>
              </a:ext>
            </a:extLst>
          </p:cNvPr>
          <p:cNvSpPr>
            <a:spLocks noGrp="1"/>
          </p:cNvSpPr>
          <p:nvPr>
            <p:ph type="title"/>
          </p:nvPr>
        </p:nvSpPr>
        <p:spPr/>
        <p:txBody>
          <a:bodyPr/>
          <a:lstStyle/>
          <a:p>
            <a:r>
              <a:rPr lang="en-BE" dirty="0"/>
              <a:t>Centralised Processing</a:t>
            </a:r>
          </a:p>
        </p:txBody>
      </p:sp>
      <p:sp>
        <p:nvSpPr>
          <p:cNvPr id="6" name="Footer Placeholder 5">
            <a:extLst>
              <a:ext uri="{FF2B5EF4-FFF2-40B4-BE49-F238E27FC236}">
                <a16:creationId xmlns:a16="http://schemas.microsoft.com/office/drawing/2014/main" id="{6979F8D0-8BD3-0D8D-BE71-F8ECDBF5C709}"/>
              </a:ext>
            </a:extLst>
          </p:cNvPr>
          <p:cNvSpPr>
            <a:spLocks noGrp="1"/>
          </p:cNvSpPr>
          <p:nvPr>
            <p:ph type="ftr" sz="quarter" idx="3"/>
          </p:nvPr>
        </p:nvSpPr>
        <p:spPr/>
        <p:txBody>
          <a:bodyPr/>
          <a:lstStyle/>
          <a:p>
            <a:r>
              <a:rPr lang="nl-NL" dirty="0"/>
              <a:t> </a:t>
            </a:r>
            <a:r>
              <a:rPr lang="nl-NL" dirty="0" err="1"/>
              <a:t>Faculty</a:t>
            </a:r>
            <a:r>
              <a:rPr lang="nl-NL" dirty="0"/>
              <a:t> Engineering Sciences</a:t>
            </a:r>
          </a:p>
        </p:txBody>
      </p:sp>
      <p:pic>
        <p:nvPicPr>
          <p:cNvPr id="4" name="Picture 3" descr="A diagram of a signal&#10;&#10;AI-generated content may be incorrect.">
            <a:extLst>
              <a:ext uri="{FF2B5EF4-FFF2-40B4-BE49-F238E27FC236}">
                <a16:creationId xmlns:a16="http://schemas.microsoft.com/office/drawing/2014/main" id="{4D01783D-641F-4F45-6F2A-19328A4D000C}"/>
              </a:ext>
            </a:extLst>
          </p:cNvPr>
          <p:cNvPicPr>
            <a:picLocks noChangeAspect="1"/>
          </p:cNvPicPr>
          <p:nvPr/>
        </p:nvPicPr>
        <p:blipFill>
          <a:blip r:embed="rId2"/>
          <a:stretch>
            <a:fillRect/>
          </a:stretch>
        </p:blipFill>
        <p:spPr>
          <a:xfrm>
            <a:off x="2209200" y="2381087"/>
            <a:ext cx="7772400" cy="2528047"/>
          </a:xfrm>
          <a:prstGeom prst="rect">
            <a:avLst/>
          </a:prstGeom>
        </p:spPr>
      </p:pic>
    </p:spTree>
    <p:extLst>
      <p:ext uri="{BB962C8B-B14F-4D97-AF65-F5344CB8AC3E}">
        <p14:creationId xmlns:p14="http://schemas.microsoft.com/office/powerpoint/2010/main" val="39986291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7B259D-769F-41E7-86E7-5647AE6DC900}"/>
              </a:ext>
            </a:extLst>
          </p:cNvPr>
          <p:cNvSpPr>
            <a:spLocks noGrp="1"/>
          </p:cNvSpPr>
          <p:nvPr>
            <p:ph type="sldNum" sz="quarter" idx="12"/>
          </p:nvPr>
        </p:nvSpPr>
        <p:spPr/>
        <p:txBody>
          <a:bodyPr/>
          <a:lstStyle/>
          <a:p>
            <a:fld id="{0A297500-7527-634B-90F4-69D0994C32B4}" type="slidenum">
              <a:rPr lang="nl-NL" smtClean="0"/>
              <a:pPr/>
              <a:t>49</a:t>
            </a:fld>
            <a:endParaRPr lang="nl-NL" dirty="0"/>
          </a:p>
        </p:txBody>
      </p:sp>
      <p:sp>
        <p:nvSpPr>
          <p:cNvPr id="3" name="Text Placeholder 2">
            <a:extLst>
              <a:ext uri="{FF2B5EF4-FFF2-40B4-BE49-F238E27FC236}">
                <a16:creationId xmlns:a16="http://schemas.microsoft.com/office/drawing/2014/main" id="{EE65427A-AC66-8A91-3F52-7919EB09D4AD}"/>
              </a:ext>
            </a:extLst>
          </p:cNvPr>
          <p:cNvSpPr>
            <a:spLocks noGrp="1"/>
          </p:cNvSpPr>
          <p:nvPr>
            <p:ph type="body" sz="quarter" idx="13"/>
          </p:nvPr>
        </p:nvSpPr>
        <p:spPr/>
        <p:txBody>
          <a:bodyPr/>
          <a:lstStyle/>
          <a:p>
            <a:r>
              <a:rPr lang="en-BE" dirty="0"/>
              <a:t>Per UE-AP pair: change the OFDM index of the UE to change the used subcarriers</a:t>
            </a:r>
          </a:p>
          <a:p>
            <a:r>
              <a:rPr lang="en-BE" dirty="0"/>
              <a:t>Do a measurement</a:t>
            </a:r>
          </a:p>
          <a:p>
            <a:r>
              <a:rPr lang="en-BE" dirty="0"/>
              <a:t>Record received signal</a:t>
            </a:r>
          </a:p>
          <a:p>
            <a:r>
              <a:rPr lang="en-GB" dirty="0"/>
              <a:t>S</a:t>
            </a:r>
            <a:r>
              <a:rPr lang="en-BE" dirty="0"/>
              <a:t>ynchronise received signal</a:t>
            </a:r>
          </a:p>
          <a:p>
            <a:r>
              <a:rPr lang="en-BE" dirty="0"/>
              <a:t>Add the signals together for the correct AP </a:t>
            </a:r>
          </a:p>
          <a:p>
            <a:r>
              <a:rPr lang="en-BE" dirty="0"/>
              <a:t>Process</a:t>
            </a:r>
          </a:p>
        </p:txBody>
      </p:sp>
      <p:sp>
        <p:nvSpPr>
          <p:cNvPr id="5" name="Title 4">
            <a:extLst>
              <a:ext uri="{FF2B5EF4-FFF2-40B4-BE49-F238E27FC236}">
                <a16:creationId xmlns:a16="http://schemas.microsoft.com/office/drawing/2014/main" id="{9A52D803-C24D-567E-47BB-739238E8AAEF}"/>
              </a:ext>
            </a:extLst>
          </p:cNvPr>
          <p:cNvSpPr>
            <a:spLocks noGrp="1"/>
          </p:cNvSpPr>
          <p:nvPr>
            <p:ph type="title"/>
          </p:nvPr>
        </p:nvSpPr>
        <p:spPr/>
        <p:txBody>
          <a:bodyPr/>
          <a:lstStyle/>
          <a:p>
            <a:r>
              <a:rPr lang="en-BE" dirty="0"/>
              <a:t>Measurements</a:t>
            </a:r>
          </a:p>
        </p:txBody>
      </p:sp>
      <p:sp>
        <p:nvSpPr>
          <p:cNvPr id="6" name="Footer Placeholder 5">
            <a:extLst>
              <a:ext uri="{FF2B5EF4-FFF2-40B4-BE49-F238E27FC236}">
                <a16:creationId xmlns:a16="http://schemas.microsoft.com/office/drawing/2014/main" id="{F3137D07-97E1-6CD8-C9BB-A1AAF2BFDBC4}"/>
              </a:ext>
            </a:extLst>
          </p:cNvPr>
          <p:cNvSpPr>
            <a:spLocks noGrp="1"/>
          </p:cNvSpPr>
          <p:nvPr>
            <p:ph type="ftr" sz="quarter" idx="3"/>
          </p:nvPr>
        </p:nvSpPr>
        <p:spPr/>
        <p:txBody>
          <a:bodyPr/>
          <a:lstStyle/>
          <a:p>
            <a:r>
              <a:rPr lang="nl-NL"/>
              <a:t> Faculty Engineering Science</a:t>
            </a:r>
            <a:endParaRPr lang="nl-NL" dirty="0"/>
          </a:p>
        </p:txBody>
      </p:sp>
    </p:spTree>
    <p:extLst>
      <p:ext uri="{BB962C8B-B14F-4D97-AF65-F5344CB8AC3E}">
        <p14:creationId xmlns:p14="http://schemas.microsoft.com/office/powerpoint/2010/main" val="3175373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4F39D-AC25-7088-C78A-F1A51658E07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462F3A-25D8-626A-25A3-CB7AE9281FDA}"/>
              </a:ext>
            </a:extLst>
          </p:cNvPr>
          <p:cNvSpPr>
            <a:spLocks noGrp="1"/>
          </p:cNvSpPr>
          <p:nvPr>
            <p:ph type="sldNum" sz="quarter" idx="12"/>
          </p:nvPr>
        </p:nvSpPr>
        <p:spPr/>
        <p:txBody>
          <a:bodyPr/>
          <a:lstStyle/>
          <a:p>
            <a:fld id="{0A297500-7527-634B-90F4-69D0994C32B4}" type="slidenum">
              <a:rPr lang="nl-NL" smtClean="0"/>
              <a:t>5</a:t>
            </a:fld>
            <a:endParaRPr lang="nl-NL" dirty="0"/>
          </a:p>
        </p:txBody>
      </p:sp>
      <p:sp>
        <p:nvSpPr>
          <p:cNvPr id="5" name="TextBox 4">
            <a:extLst>
              <a:ext uri="{FF2B5EF4-FFF2-40B4-BE49-F238E27FC236}">
                <a16:creationId xmlns:a16="http://schemas.microsoft.com/office/drawing/2014/main" id="{BAA540BA-C629-5542-9F72-AF4BAC06847C}"/>
              </a:ext>
            </a:extLst>
          </p:cNvPr>
          <p:cNvSpPr txBox="1"/>
          <p:nvPr/>
        </p:nvSpPr>
        <p:spPr>
          <a:xfrm>
            <a:off x="6797407" y="143219"/>
            <a:ext cx="5310130" cy="52783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4000" b="0" i="0" u="none" strike="noStrike" kern="1200" cap="none" spc="0" normalizeH="0" baseline="0" noProof="0" dirty="0">
                <a:ln>
                  <a:noFill/>
                </a:ln>
                <a:solidFill>
                  <a:srgbClr val="DCE7F0">
                    <a:lumMod val="50000"/>
                  </a:srgbClr>
                </a:solidFill>
                <a:effectLst/>
                <a:uLnTx/>
                <a:uFillTx/>
                <a:latin typeface="Arial" panose="020B0604020202020204"/>
                <a:ea typeface="+mn-ea"/>
                <a:cs typeface="+mn-cs"/>
              </a:rPr>
              <a:t>Table of Contents</a:t>
            </a:r>
          </a:p>
          <a:p>
            <a:pPr>
              <a:lnSpc>
                <a:spcPct val="150000"/>
              </a:lnSpc>
            </a:pPr>
            <a:endParaRPr lang="en-BE" dirty="0"/>
          </a:p>
          <a:p>
            <a:pPr marL="342900" indent="-342900">
              <a:lnSpc>
                <a:spcPct val="150000"/>
              </a:lnSpc>
              <a:buAutoNum type="arabicPeriod"/>
            </a:pPr>
            <a:r>
              <a:rPr lang="en-BE" sz="2400" dirty="0"/>
              <a:t>Who am I?</a:t>
            </a:r>
          </a:p>
          <a:p>
            <a:pPr marL="342900" indent="-342900">
              <a:lnSpc>
                <a:spcPct val="150000"/>
              </a:lnSpc>
              <a:buAutoNum type="arabicPeriod"/>
            </a:pPr>
            <a:r>
              <a:rPr lang="en-BE" sz="2400" dirty="0"/>
              <a:t>Introduction</a:t>
            </a:r>
          </a:p>
          <a:p>
            <a:pPr marL="342900" indent="-342900">
              <a:lnSpc>
                <a:spcPct val="150000"/>
              </a:lnSpc>
              <a:buAutoNum type="arabicPeriod"/>
            </a:pPr>
            <a:r>
              <a:rPr lang="en-BE" sz="2400" dirty="0"/>
              <a:t>Research Direction</a:t>
            </a:r>
          </a:p>
          <a:p>
            <a:pPr marL="342900" indent="-342900">
              <a:lnSpc>
                <a:spcPct val="150000"/>
              </a:lnSpc>
              <a:buAutoNum type="arabicPeriod"/>
            </a:pPr>
            <a:r>
              <a:rPr lang="en-BE" sz="2400" dirty="0"/>
              <a:t>OFDM link</a:t>
            </a:r>
          </a:p>
          <a:p>
            <a:pPr marL="342900" indent="-342900">
              <a:lnSpc>
                <a:spcPct val="150000"/>
              </a:lnSpc>
              <a:buAutoNum type="arabicPeriod"/>
            </a:pPr>
            <a:r>
              <a:rPr lang="en-BE" sz="2400" dirty="0"/>
              <a:t>Small-Scale Cell-Free mMIMO Networks</a:t>
            </a:r>
          </a:p>
          <a:p>
            <a:pPr marL="342900" indent="-342900">
              <a:lnSpc>
                <a:spcPct val="150000"/>
              </a:lnSpc>
              <a:buAutoNum type="arabicPeriod"/>
            </a:pPr>
            <a:r>
              <a:rPr lang="en-BE" sz="2400" dirty="0"/>
              <a:t>Conclusion</a:t>
            </a:r>
          </a:p>
          <a:p>
            <a:pPr marL="342900" indent="-342900">
              <a:buAutoNum type="arabicPeriod"/>
            </a:pPr>
            <a:endParaRPr lang="en-BE" dirty="0"/>
          </a:p>
        </p:txBody>
      </p:sp>
    </p:spTree>
    <p:extLst>
      <p:ext uri="{BB962C8B-B14F-4D97-AF65-F5344CB8AC3E}">
        <p14:creationId xmlns:p14="http://schemas.microsoft.com/office/powerpoint/2010/main" val="298850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2060D0-5F9C-CCBD-F0EC-52B83D0C59F5}"/>
              </a:ext>
            </a:extLst>
          </p:cNvPr>
          <p:cNvSpPr>
            <a:spLocks noGrp="1"/>
          </p:cNvSpPr>
          <p:nvPr>
            <p:ph type="sldNum" sz="quarter" idx="12"/>
          </p:nvPr>
        </p:nvSpPr>
        <p:spPr/>
        <p:txBody>
          <a:bodyPr/>
          <a:lstStyle/>
          <a:p>
            <a:fld id="{0A297500-7527-634B-90F4-69D0994C32B4}" type="slidenum">
              <a:rPr lang="nl-NL" smtClean="0"/>
              <a:pPr/>
              <a:t>50</a:t>
            </a:fld>
            <a:endParaRPr lang="nl-NL" dirty="0"/>
          </a:p>
        </p:txBody>
      </p:sp>
      <p:sp>
        <p:nvSpPr>
          <p:cNvPr id="3" name="Text Placeholder 2">
            <a:extLst>
              <a:ext uri="{FF2B5EF4-FFF2-40B4-BE49-F238E27FC236}">
                <a16:creationId xmlns:a16="http://schemas.microsoft.com/office/drawing/2014/main" id="{5DB8771B-7530-57B4-35FE-DC43DB46133B}"/>
              </a:ext>
            </a:extLst>
          </p:cNvPr>
          <p:cNvSpPr>
            <a:spLocks noGrp="1"/>
          </p:cNvSpPr>
          <p:nvPr>
            <p:ph type="body" sz="quarter" idx="13"/>
          </p:nvPr>
        </p:nvSpPr>
        <p:spPr/>
        <p:txBody>
          <a:bodyPr/>
          <a:lstStyle/>
          <a:p>
            <a:r>
              <a:rPr lang="en-BE" dirty="0"/>
              <a:t>No metric in GNU Radio -&gt; extra challenge</a:t>
            </a:r>
          </a:p>
          <a:p>
            <a:r>
              <a:rPr lang="en-BE" dirty="0"/>
              <a:t>Included transmitter gain</a:t>
            </a:r>
          </a:p>
          <a:p>
            <a:r>
              <a:rPr lang="en-BE" dirty="0"/>
              <a:t>Not receiver gain =&gt; has to be included in the channel effect</a:t>
            </a:r>
          </a:p>
          <a:p>
            <a:pPr>
              <a:buFont typeface="Symbol" pitchFamily="2" charset="2"/>
              <a:buChar char="Þ"/>
            </a:pPr>
            <a:r>
              <a:rPr lang="en-BE" dirty="0"/>
              <a:t>Easier to just incorporate transmitter gain also there</a:t>
            </a:r>
          </a:p>
          <a:p>
            <a:pPr>
              <a:buFont typeface="Symbol" pitchFamily="2" charset="2"/>
              <a:buChar char="Þ"/>
            </a:pPr>
            <a:r>
              <a:rPr lang="en-BE" dirty="0"/>
              <a:t>p_k was for Gaussian distribution of signal also not the case as the p_k for a certain subcarriers was standard 1</a:t>
            </a:r>
          </a:p>
        </p:txBody>
      </p:sp>
      <p:sp>
        <p:nvSpPr>
          <p:cNvPr id="5" name="Title 4">
            <a:extLst>
              <a:ext uri="{FF2B5EF4-FFF2-40B4-BE49-F238E27FC236}">
                <a16:creationId xmlns:a16="http://schemas.microsoft.com/office/drawing/2014/main" id="{97462DFD-F306-D48B-B771-1EC63DDD7EC3}"/>
              </a:ext>
            </a:extLst>
          </p:cNvPr>
          <p:cNvSpPr>
            <a:spLocks noGrp="1"/>
          </p:cNvSpPr>
          <p:nvPr>
            <p:ph type="title"/>
          </p:nvPr>
        </p:nvSpPr>
        <p:spPr/>
        <p:txBody>
          <a:bodyPr/>
          <a:lstStyle/>
          <a:p>
            <a:r>
              <a:rPr lang="en-BE" dirty="0"/>
              <a:t>pk</a:t>
            </a:r>
          </a:p>
        </p:txBody>
      </p:sp>
      <p:sp>
        <p:nvSpPr>
          <p:cNvPr id="6" name="Footer Placeholder 5">
            <a:extLst>
              <a:ext uri="{FF2B5EF4-FFF2-40B4-BE49-F238E27FC236}">
                <a16:creationId xmlns:a16="http://schemas.microsoft.com/office/drawing/2014/main" id="{354E3271-113D-2512-81E5-84BE2D2B0F1D}"/>
              </a:ext>
            </a:extLst>
          </p:cNvPr>
          <p:cNvSpPr>
            <a:spLocks noGrp="1"/>
          </p:cNvSpPr>
          <p:nvPr>
            <p:ph type="ftr" sz="quarter" idx="3"/>
          </p:nvPr>
        </p:nvSpPr>
        <p:spPr/>
        <p:txBody>
          <a:bodyPr/>
          <a:lstStyle/>
          <a:p>
            <a:r>
              <a:rPr lang="nl-NL"/>
              <a:t> Faculty Engineering Science</a:t>
            </a:r>
            <a:endParaRPr lang="nl-NL" dirty="0"/>
          </a:p>
        </p:txBody>
      </p:sp>
    </p:spTree>
    <p:extLst>
      <p:ext uri="{BB962C8B-B14F-4D97-AF65-F5344CB8AC3E}">
        <p14:creationId xmlns:p14="http://schemas.microsoft.com/office/powerpoint/2010/main" val="16738896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71FD5-27DD-CE5E-C6D0-6780931AD9A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AE9CAE-8420-CDA9-FA9D-7D6326563BE0}"/>
              </a:ext>
            </a:extLst>
          </p:cNvPr>
          <p:cNvSpPr>
            <a:spLocks noGrp="1"/>
          </p:cNvSpPr>
          <p:nvPr>
            <p:ph type="sldNum" sz="quarter" idx="12"/>
          </p:nvPr>
        </p:nvSpPr>
        <p:spPr/>
        <p:txBody>
          <a:bodyPr/>
          <a:lstStyle/>
          <a:p>
            <a:fld id="{0A297500-7527-634B-90F4-69D0994C32B4}" type="slidenum">
              <a:rPr lang="nl-NL" smtClean="0"/>
              <a:pPr/>
              <a:t>51</a:t>
            </a:fld>
            <a:endParaRPr lang="nl-NL" dirty="0"/>
          </a:p>
        </p:txBody>
      </p:sp>
      <p:sp>
        <p:nvSpPr>
          <p:cNvPr id="5" name="Title 4">
            <a:extLst>
              <a:ext uri="{FF2B5EF4-FFF2-40B4-BE49-F238E27FC236}">
                <a16:creationId xmlns:a16="http://schemas.microsoft.com/office/drawing/2014/main" id="{5B0D3B92-3672-4D1C-4FDF-91B74D3BEE84}"/>
              </a:ext>
            </a:extLst>
          </p:cNvPr>
          <p:cNvSpPr>
            <a:spLocks noGrp="1"/>
          </p:cNvSpPr>
          <p:nvPr>
            <p:ph type="title"/>
          </p:nvPr>
        </p:nvSpPr>
        <p:spPr/>
        <p:txBody>
          <a:bodyPr/>
          <a:lstStyle/>
          <a:p>
            <a:r>
              <a:rPr lang="en-BE" dirty="0"/>
              <a:t>Results</a:t>
            </a:r>
          </a:p>
        </p:txBody>
      </p:sp>
      <p:sp>
        <p:nvSpPr>
          <p:cNvPr id="6" name="Footer Placeholder 5">
            <a:extLst>
              <a:ext uri="{FF2B5EF4-FFF2-40B4-BE49-F238E27FC236}">
                <a16:creationId xmlns:a16="http://schemas.microsoft.com/office/drawing/2014/main" id="{56A1707B-7E6A-6636-228F-86CF8C13F4F4}"/>
              </a:ext>
            </a:extLst>
          </p:cNvPr>
          <p:cNvSpPr>
            <a:spLocks noGrp="1"/>
          </p:cNvSpPr>
          <p:nvPr>
            <p:ph type="ftr" sz="quarter" idx="3"/>
          </p:nvPr>
        </p:nvSpPr>
        <p:spPr/>
        <p:txBody>
          <a:bodyPr/>
          <a:lstStyle/>
          <a:p>
            <a:r>
              <a:rPr lang="nl-NL" dirty="0"/>
              <a:t> </a:t>
            </a:r>
            <a:r>
              <a:rPr lang="nl-NL" dirty="0" err="1"/>
              <a:t>Faculty</a:t>
            </a:r>
            <a:r>
              <a:rPr lang="nl-NL" dirty="0"/>
              <a:t> Engineering Sciences</a:t>
            </a:r>
          </a:p>
        </p:txBody>
      </p:sp>
      <p:pic>
        <p:nvPicPr>
          <p:cNvPr id="4" name="Picture 3" descr="A table with numbers and text&#10;&#10;AI-generated content may be incorrect.">
            <a:extLst>
              <a:ext uri="{FF2B5EF4-FFF2-40B4-BE49-F238E27FC236}">
                <a16:creationId xmlns:a16="http://schemas.microsoft.com/office/drawing/2014/main" id="{CD970249-E681-C679-538C-9DB2463DE588}"/>
              </a:ext>
            </a:extLst>
          </p:cNvPr>
          <p:cNvPicPr>
            <a:picLocks noChangeAspect="1"/>
          </p:cNvPicPr>
          <p:nvPr/>
        </p:nvPicPr>
        <p:blipFill>
          <a:blip r:embed="rId2"/>
          <a:stretch>
            <a:fillRect/>
          </a:stretch>
        </p:blipFill>
        <p:spPr>
          <a:xfrm>
            <a:off x="3670300" y="2190750"/>
            <a:ext cx="4851400" cy="2476500"/>
          </a:xfrm>
          <a:prstGeom prst="rect">
            <a:avLst/>
          </a:prstGeom>
        </p:spPr>
      </p:pic>
    </p:spTree>
    <p:extLst>
      <p:ext uri="{BB962C8B-B14F-4D97-AF65-F5344CB8AC3E}">
        <p14:creationId xmlns:p14="http://schemas.microsoft.com/office/powerpoint/2010/main" val="7067939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1E089-F67E-2FD5-DBE7-72D36328ECB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45DFE5-E0AE-DECF-AE9E-A787DE908DBB}"/>
              </a:ext>
            </a:extLst>
          </p:cNvPr>
          <p:cNvSpPr>
            <a:spLocks noGrp="1"/>
          </p:cNvSpPr>
          <p:nvPr>
            <p:ph type="sldNum" sz="quarter" idx="12"/>
          </p:nvPr>
        </p:nvSpPr>
        <p:spPr/>
        <p:txBody>
          <a:bodyPr/>
          <a:lstStyle/>
          <a:p>
            <a:fld id="{0A297500-7527-634B-90F4-69D0994C32B4}" type="slidenum">
              <a:rPr lang="nl-NL" smtClean="0"/>
              <a:pPr/>
              <a:t>52</a:t>
            </a:fld>
            <a:endParaRPr lang="nl-NL" dirty="0"/>
          </a:p>
        </p:txBody>
      </p:sp>
      <p:sp>
        <p:nvSpPr>
          <p:cNvPr id="5" name="Title 4">
            <a:extLst>
              <a:ext uri="{FF2B5EF4-FFF2-40B4-BE49-F238E27FC236}">
                <a16:creationId xmlns:a16="http://schemas.microsoft.com/office/drawing/2014/main" id="{62DE5D2D-6319-8D91-4287-85EEE0F650E9}"/>
              </a:ext>
            </a:extLst>
          </p:cNvPr>
          <p:cNvSpPr>
            <a:spLocks noGrp="1"/>
          </p:cNvSpPr>
          <p:nvPr>
            <p:ph type="title"/>
          </p:nvPr>
        </p:nvSpPr>
        <p:spPr/>
        <p:txBody>
          <a:bodyPr/>
          <a:lstStyle/>
          <a:p>
            <a:r>
              <a:rPr lang="en-BE" dirty="0"/>
              <a:t>Result ASCS</a:t>
            </a:r>
          </a:p>
        </p:txBody>
      </p:sp>
      <p:sp>
        <p:nvSpPr>
          <p:cNvPr id="6" name="Footer Placeholder 5">
            <a:extLst>
              <a:ext uri="{FF2B5EF4-FFF2-40B4-BE49-F238E27FC236}">
                <a16:creationId xmlns:a16="http://schemas.microsoft.com/office/drawing/2014/main" id="{545CC652-C6C2-7F20-ABED-F1CCA0B2EAD1}"/>
              </a:ext>
            </a:extLst>
          </p:cNvPr>
          <p:cNvSpPr>
            <a:spLocks noGrp="1"/>
          </p:cNvSpPr>
          <p:nvPr>
            <p:ph type="ftr" sz="quarter" idx="3"/>
          </p:nvPr>
        </p:nvSpPr>
        <p:spPr/>
        <p:txBody>
          <a:bodyPr/>
          <a:lstStyle/>
          <a:p>
            <a:r>
              <a:rPr lang="nl-NL" dirty="0"/>
              <a:t> </a:t>
            </a:r>
            <a:r>
              <a:rPr lang="nl-NL" dirty="0" err="1"/>
              <a:t>Faculty</a:t>
            </a:r>
            <a:r>
              <a:rPr lang="nl-NL" dirty="0"/>
              <a:t> Engineering Sciences</a:t>
            </a:r>
          </a:p>
        </p:txBody>
      </p:sp>
      <p:pic>
        <p:nvPicPr>
          <p:cNvPr id="9" name="Picture 8" descr="A table with numbers and a percentage&#10;&#10;AI-generated content may be incorrect.">
            <a:extLst>
              <a:ext uri="{FF2B5EF4-FFF2-40B4-BE49-F238E27FC236}">
                <a16:creationId xmlns:a16="http://schemas.microsoft.com/office/drawing/2014/main" id="{C749EFB8-36D5-C7FD-C53D-B3A922D849E2}"/>
              </a:ext>
            </a:extLst>
          </p:cNvPr>
          <p:cNvPicPr>
            <a:picLocks noChangeAspect="1"/>
          </p:cNvPicPr>
          <p:nvPr/>
        </p:nvPicPr>
        <p:blipFill>
          <a:blip r:embed="rId2"/>
          <a:stretch>
            <a:fillRect/>
          </a:stretch>
        </p:blipFill>
        <p:spPr>
          <a:xfrm>
            <a:off x="3963139" y="1794514"/>
            <a:ext cx="4264522" cy="3268972"/>
          </a:xfrm>
          <a:prstGeom prst="rect">
            <a:avLst/>
          </a:prstGeom>
        </p:spPr>
      </p:pic>
      <p:sp>
        <p:nvSpPr>
          <p:cNvPr id="10" name="TextBox 9">
            <a:extLst>
              <a:ext uri="{FF2B5EF4-FFF2-40B4-BE49-F238E27FC236}">
                <a16:creationId xmlns:a16="http://schemas.microsoft.com/office/drawing/2014/main" id="{37508CF6-FE75-84CD-61CD-0641B998FB32}"/>
              </a:ext>
            </a:extLst>
          </p:cNvPr>
          <p:cNvSpPr txBox="1"/>
          <p:nvPr/>
        </p:nvSpPr>
        <p:spPr>
          <a:xfrm>
            <a:off x="574800" y="1292087"/>
            <a:ext cx="5309165" cy="369332"/>
          </a:xfrm>
          <a:prstGeom prst="rect">
            <a:avLst/>
          </a:prstGeom>
          <a:noFill/>
        </p:spPr>
        <p:txBody>
          <a:bodyPr wrap="square" rtlCol="0">
            <a:spAutoFit/>
          </a:bodyPr>
          <a:lstStyle/>
          <a:p>
            <a:r>
              <a:rPr lang="en-BE" dirty="0"/>
              <a:t>Before error found in sequential </a:t>
            </a:r>
          </a:p>
        </p:txBody>
      </p:sp>
    </p:spTree>
    <p:extLst>
      <p:ext uri="{BB962C8B-B14F-4D97-AF65-F5344CB8AC3E}">
        <p14:creationId xmlns:p14="http://schemas.microsoft.com/office/powerpoint/2010/main" val="6997093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04672-FE2E-AB11-5F9C-765C4EF5EAF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147EFA-2E5B-E850-94F1-40F7D4035799}"/>
              </a:ext>
            </a:extLst>
          </p:cNvPr>
          <p:cNvSpPr>
            <a:spLocks noGrp="1"/>
          </p:cNvSpPr>
          <p:nvPr>
            <p:ph type="sldNum" sz="quarter" idx="12"/>
          </p:nvPr>
        </p:nvSpPr>
        <p:spPr/>
        <p:txBody>
          <a:bodyPr/>
          <a:lstStyle/>
          <a:p>
            <a:fld id="{0A297500-7527-634B-90F4-69D0994C32B4}" type="slidenum">
              <a:rPr lang="nl-NL" smtClean="0"/>
              <a:pPr/>
              <a:t>53</a:t>
            </a:fld>
            <a:endParaRPr lang="nl-NL" dirty="0"/>
          </a:p>
        </p:txBody>
      </p:sp>
      <p:sp>
        <p:nvSpPr>
          <p:cNvPr id="5" name="Title 4">
            <a:extLst>
              <a:ext uri="{FF2B5EF4-FFF2-40B4-BE49-F238E27FC236}">
                <a16:creationId xmlns:a16="http://schemas.microsoft.com/office/drawing/2014/main" id="{18EEA27D-72AF-A4FB-D7E6-FB8FC8A6342F}"/>
              </a:ext>
            </a:extLst>
          </p:cNvPr>
          <p:cNvSpPr>
            <a:spLocks noGrp="1"/>
          </p:cNvSpPr>
          <p:nvPr>
            <p:ph type="title"/>
          </p:nvPr>
        </p:nvSpPr>
        <p:spPr/>
        <p:txBody>
          <a:bodyPr/>
          <a:lstStyle/>
          <a:p>
            <a:r>
              <a:rPr lang="en-BE" dirty="0"/>
              <a:t>Result Modulation Order</a:t>
            </a:r>
          </a:p>
        </p:txBody>
      </p:sp>
      <p:sp>
        <p:nvSpPr>
          <p:cNvPr id="6" name="Footer Placeholder 5">
            <a:extLst>
              <a:ext uri="{FF2B5EF4-FFF2-40B4-BE49-F238E27FC236}">
                <a16:creationId xmlns:a16="http://schemas.microsoft.com/office/drawing/2014/main" id="{9C967845-89C5-C55A-8810-543593677B02}"/>
              </a:ext>
            </a:extLst>
          </p:cNvPr>
          <p:cNvSpPr>
            <a:spLocks noGrp="1"/>
          </p:cNvSpPr>
          <p:nvPr>
            <p:ph type="ftr" sz="quarter" idx="3"/>
          </p:nvPr>
        </p:nvSpPr>
        <p:spPr/>
        <p:txBody>
          <a:bodyPr/>
          <a:lstStyle/>
          <a:p>
            <a:r>
              <a:rPr lang="nl-NL" dirty="0"/>
              <a:t> </a:t>
            </a:r>
            <a:r>
              <a:rPr lang="nl-NL" dirty="0" err="1"/>
              <a:t>Faculty</a:t>
            </a:r>
            <a:r>
              <a:rPr lang="nl-NL" dirty="0"/>
              <a:t> Engineering Sciences</a:t>
            </a:r>
          </a:p>
        </p:txBody>
      </p:sp>
      <p:pic>
        <p:nvPicPr>
          <p:cNvPr id="7" name="Picture 6" descr="A table with numbers and text&#10;&#10;AI-generated content may be incorrect.">
            <a:extLst>
              <a:ext uri="{FF2B5EF4-FFF2-40B4-BE49-F238E27FC236}">
                <a16:creationId xmlns:a16="http://schemas.microsoft.com/office/drawing/2014/main" id="{0E304542-1BF1-F62C-63BB-D135470632AF}"/>
              </a:ext>
            </a:extLst>
          </p:cNvPr>
          <p:cNvPicPr>
            <a:picLocks noChangeAspect="1"/>
          </p:cNvPicPr>
          <p:nvPr/>
        </p:nvPicPr>
        <p:blipFill>
          <a:blip r:embed="rId2"/>
          <a:stretch>
            <a:fillRect/>
          </a:stretch>
        </p:blipFill>
        <p:spPr>
          <a:xfrm>
            <a:off x="3664613" y="2093567"/>
            <a:ext cx="4861574" cy="2670865"/>
          </a:xfrm>
          <a:prstGeom prst="rect">
            <a:avLst/>
          </a:prstGeom>
        </p:spPr>
      </p:pic>
    </p:spTree>
    <p:extLst>
      <p:ext uri="{BB962C8B-B14F-4D97-AF65-F5344CB8AC3E}">
        <p14:creationId xmlns:p14="http://schemas.microsoft.com/office/powerpoint/2010/main" val="34540819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BE90C5F-C894-9982-1F2F-767FF350947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DA3012-580D-45E9-80FC-C3D3606D26B3}"/>
              </a:ext>
            </a:extLst>
          </p:cNvPr>
          <p:cNvSpPr>
            <a:spLocks noGrp="1"/>
          </p:cNvSpPr>
          <p:nvPr>
            <p:ph type="sldNum" sz="quarter" idx="12"/>
          </p:nvPr>
        </p:nvSpPr>
        <p:spPr/>
        <p:txBody>
          <a:bodyPr/>
          <a:lstStyle/>
          <a:p>
            <a:fld id="{0A297500-7527-634B-90F4-69D0994C32B4}" type="slidenum">
              <a:rPr lang="nl-NL" smtClean="0"/>
              <a:pPr/>
              <a:t>54</a:t>
            </a:fld>
            <a:endParaRPr lang="nl-NL" dirty="0"/>
          </a:p>
        </p:txBody>
      </p:sp>
      <p:sp>
        <p:nvSpPr>
          <p:cNvPr id="4" name="Text Placeholder 3">
            <a:extLst>
              <a:ext uri="{FF2B5EF4-FFF2-40B4-BE49-F238E27FC236}">
                <a16:creationId xmlns:a16="http://schemas.microsoft.com/office/drawing/2014/main" id="{450E804E-A6C2-30E4-3C59-8BCA0A4215BC}"/>
              </a:ext>
            </a:extLst>
          </p:cNvPr>
          <p:cNvSpPr>
            <a:spLocks noGrp="1"/>
          </p:cNvSpPr>
          <p:nvPr>
            <p:ph type="body" sz="quarter" idx="14"/>
          </p:nvPr>
        </p:nvSpPr>
        <p:spPr>
          <a:xfrm>
            <a:off x="6596743" y="240511"/>
            <a:ext cx="5020458" cy="433205"/>
          </a:xfrm>
        </p:spPr>
        <p:txBody>
          <a:bodyPr/>
          <a:lstStyle/>
          <a:p>
            <a:pPr marL="0" indent="0">
              <a:buNone/>
            </a:pPr>
            <a:r>
              <a:rPr lang="en-BE" dirty="0"/>
              <a:t>5. Channel Statistics Estimation</a:t>
            </a:r>
          </a:p>
          <a:p>
            <a:pPr marL="0" indent="0">
              <a:buNone/>
            </a:pPr>
            <a:r>
              <a:rPr lang="en-BE" dirty="0"/>
              <a:t> </a:t>
            </a:r>
          </a:p>
        </p:txBody>
      </p:sp>
      <p:sp>
        <p:nvSpPr>
          <p:cNvPr id="5" name="Title 4">
            <a:extLst>
              <a:ext uri="{FF2B5EF4-FFF2-40B4-BE49-F238E27FC236}">
                <a16:creationId xmlns:a16="http://schemas.microsoft.com/office/drawing/2014/main" id="{08AB9DA0-F426-81E8-B627-5C54DFB71AE0}"/>
              </a:ext>
            </a:extLst>
          </p:cNvPr>
          <p:cNvSpPr>
            <a:spLocks noGrp="1"/>
          </p:cNvSpPr>
          <p:nvPr>
            <p:ph type="title"/>
          </p:nvPr>
        </p:nvSpPr>
        <p:spPr/>
        <p:txBody>
          <a:bodyPr/>
          <a:lstStyle/>
          <a:p>
            <a:r>
              <a:rPr lang="en-BE" sz="2800" dirty="0"/>
              <a:t>Methodology</a:t>
            </a:r>
          </a:p>
        </p:txBody>
      </p:sp>
      <p:sp>
        <p:nvSpPr>
          <p:cNvPr id="9" name="Text Placeholder 8">
            <a:extLst>
              <a:ext uri="{FF2B5EF4-FFF2-40B4-BE49-F238E27FC236}">
                <a16:creationId xmlns:a16="http://schemas.microsoft.com/office/drawing/2014/main" id="{9FE3CF2A-C160-2A9D-1953-44F78EC20522}"/>
              </a:ext>
            </a:extLst>
          </p:cNvPr>
          <p:cNvSpPr>
            <a:spLocks noGrp="1"/>
          </p:cNvSpPr>
          <p:nvPr>
            <p:ph type="body" sz="quarter" idx="13"/>
          </p:nvPr>
        </p:nvSpPr>
        <p:spPr>
          <a:xfrm>
            <a:off x="576262" y="1340532"/>
            <a:ext cx="6222103" cy="4634818"/>
          </a:xfrm>
        </p:spPr>
        <p:txBody>
          <a:bodyPr>
            <a:normAutofit/>
          </a:bodyPr>
          <a:lstStyle/>
          <a:p>
            <a:pPr marL="342900" indent="-342900">
              <a:buAutoNum type="arabicPeriod"/>
            </a:pPr>
            <a:r>
              <a:rPr lang="en-BE" sz="1800" b="1" dirty="0"/>
              <a:t>Noise statistics</a:t>
            </a:r>
          </a:p>
          <a:p>
            <a:pPr lvl="1"/>
            <a:r>
              <a:rPr lang="en-BE" sz="1800" dirty="0"/>
              <a:t>Zero signal on all subcarriers</a:t>
            </a:r>
          </a:p>
          <a:p>
            <a:pPr lvl="1"/>
            <a:r>
              <a:rPr lang="en-BE" sz="1800" dirty="0"/>
              <a:t>Sample mean and variance</a:t>
            </a:r>
          </a:p>
          <a:p>
            <a:pPr lvl="1"/>
            <a:endParaRPr lang="en-BE" sz="1800" dirty="0"/>
          </a:p>
          <a:p>
            <a:pPr marL="342900" indent="-342900">
              <a:buAutoNum type="arabicPeriod" startAt="2"/>
            </a:pPr>
            <a:r>
              <a:rPr lang="en-BE" sz="1800" b="1" dirty="0"/>
              <a:t>Channel statistics</a:t>
            </a:r>
          </a:p>
          <a:p>
            <a:pPr lvl="1"/>
            <a:r>
              <a:rPr lang="en-BE" sz="1800" dirty="0"/>
              <a:t>Unit signal on pilot subcarriers</a:t>
            </a:r>
            <a:endParaRPr lang="en-BE" sz="1800" i="1" dirty="0"/>
          </a:p>
          <a:p>
            <a:pPr lvl="1"/>
            <a:r>
              <a:rPr lang="en-BE" sz="1800" dirty="0"/>
              <a:t>Sample mean and variance, using noise statistics</a:t>
            </a:r>
          </a:p>
        </p:txBody>
      </p:sp>
      <p:sp>
        <p:nvSpPr>
          <p:cNvPr id="3" name="Footer Placeholder 10">
            <a:extLst>
              <a:ext uri="{FF2B5EF4-FFF2-40B4-BE49-F238E27FC236}">
                <a16:creationId xmlns:a16="http://schemas.microsoft.com/office/drawing/2014/main" id="{970CA426-C239-A174-C19D-8A9156D2AAFE}"/>
              </a:ext>
            </a:extLst>
          </p:cNvPr>
          <p:cNvSpPr>
            <a:spLocks noGrp="1"/>
          </p:cNvSpPr>
          <p:nvPr>
            <p:ph type="ftr" sz="quarter" idx="3"/>
          </p:nvPr>
        </p:nvSpPr>
        <p:spPr>
          <a:xfrm>
            <a:off x="8538072" y="6221017"/>
            <a:ext cx="2488728" cy="648000"/>
          </a:xfrm>
        </p:spPr>
        <p:txBody>
          <a:bodyPr/>
          <a:lstStyle/>
          <a:p>
            <a:r>
              <a:rPr lang="nl-NL" dirty="0"/>
              <a:t> </a:t>
            </a:r>
            <a:r>
              <a:rPr lang="nl-NL" dirty="0" err="1"/>
              <a:t>Faculty</a:t>
            </a:r>
            <a:r>
              <a:rPr lang="nl-NL" dirty="0"/>
              <a:t> Engineering Sciences</a:t>
            </a:r>
          </a:p>
        </p:txBody>
      </p:sp>
    </p:spTree>
    <p:extLst>
      <p:ext uri="{BB962C8B-B14F-4D97-AF65-F5344CB8AC3E}">
        <p14:creationId xmlns:p14="http://schemas.microsoft.com/office/powerpoint/2010/main" val="11594440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C9DBA91-29DE-66D9-314F-C8EFB1E7CAD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36414F-760F-3BDA-F9E8-D440E88D155F}"/>
              </a:ext>
            </a:extLst>
          </p:cNvPr>
          <p:cNvSpPr>
            <a:spLocks noGrp="1"/>
          </p:cNvSpPr>
          <p:nvPr>
            <p:ph type="sldNum" sz="quarter" idx="12"/>
          </p:nvPr>
        </p:nvSpPr>
        <p:spPr/>
        <p:txBody>
          <a:bodyPr/>
          <a:lstStyle/>
          <a:p>
            <a:fld id="{0A297500-7527-634B-90F4-69D0994C32B4}" type="slidenum">
              <a:rPr lang="nl-NL" smtClean="0"/>
              <a:pPr/>
              <a:t>55</a:t>
            </a:fld>
            <a:endParaRPr lang="nl-NL" dirty="0"/>
          </a:p>
        </p:txBody>
      </p:sp>
      <p:sp>
        <p:nvSpPr>
          <p:cNvPr id="4" name="Text Placeholder 3">
            <a:extLst>
              <a:ext uri="{FF2B5EF4-FFF2-40B4-BE49-F238E27FC236}">
                <a16:creationId xmlns:a16="http://schemas.microsoft.com/office/drawing/2014/main" id="{7840F4D5-0BDF-BD1C-E173-744AF13BF074}"/>
              </a:ext>
            </a:extLst>
          </p:cNvPr>
          <p:cNvSpPr>
            <a:spLocks noGrp="1"/>
          </p:cNvSpPr>
          <p:nvPr>
            <p:ph type="body" sz="quarter" idx="14"/>
          </p:nvPr>
        </p:nvSpPr>
        <p:spPr>
          <a:xfrm>
            <a:off x="6596743" y="240511"/>
            <a:ext cx="5020458" cy="433205"/>
          </a:xfrm>
        </p:spPr>
        <p:txBody>
          <a:bodyPr/>
          <a:lstStyle/>
          <a:p>
            <a:pPr marL="0" indent="0">
              <a:buNone/>
            </a:pPr>
            <a:r>
              <a:rPr lang="en-BE" dirty="0"/>
              <a:t>5. Channel Statistics Estimation</a:t>
            </a:r>
          </a:p>
          <a:p>
            <a:pPr marL="0" indent="0">
              <a:buNone/>
            </a:pPr>
            <a:r>
              <a:rPr lang="en-BE" dirty="0"/>
              <a:t> </a:t>
            </a:r>
          </a:p>
        </p:txBody>
      </p:sp>
      <p:sp>
        <p:nvSpPr>
          <p:cNvPr id="5" name="Title 4">
            <a:extLst>
              <a:ext uri="{FF2B5EF4-FFF2-40B4-BE49-F238E27FC236}">
                <a16:creationId xmlns:a16="http://schemas.microsoft.com/office/drawing/2014/main" id="{BF3F8549-C319-09AD-4E66-2CB4942A73E8}"/>
              </a:ext>
            </a:extLst>
          </p:cNvPr>
          <p:cNvSpPr>
            <a:spLocks noGrp="1"/>
          </p:cNvSpPr>
          <p:nvPr>
            <p:ph type="title"/>
          </p:nvPr>
        </p:nvSpPr>
        <p:spPr/>
        <p:txBody>
          <a:bodyPr/>
          <a:lstStyle/>
          <a:p>
            <a:r>
              <a:rPr lang="en-BE" sz="2800" dirty="0"/>
              <a:t>Measurement Results</a:t>
            </a:r>
          </a:p>
        </p:txBody>
      </p:sp>
      <mc:AlternateContent xmlns:mc="http://schemas.openxmlformats.org/markup-compatibility/2006" xmlns:a14="http://schemas.microsoft.com/office/drawing/2010/main">
        <mc:Choice Requires="a14">
          <p:sp>
            <p:nvSpPr>
              <p:cNvPr id="9" name="Text Placeholder 8">
                <a:extLst>
                  <a:ext uri="{FF2B5EF4-FFF2-40B4-BE49-F238E27FC236}">
                    <a16:creationId xmlns:a16="http://schemas.microsoft.com/office/drawing/2014/main" id="{DA54512E-5F12-EB5F-D361-1D9261FF5EEE}"/>
                  </a:ext>
                </a:extLst>
              </p:cNvPr>
              <p:cNvSpPr>
                <a:spLocks noGrp="1"/>
              </p:cNvSpPr>
              <p:nvPr>
                <p:ph type="body" sz="quarter" idx="13"/>
              </p:nvPr>
            </p:nvSpPr>
            <p:spPr>
              <a:xfrm>
                <a:off x="576263" y="1340532"/>
                <a:ext cx="5040766" cy="4634818"/>
              </a:xfrm>
            </p:spPr>
            <p:txBody>
              <a:bodyPr>
                <a:normAutofit/>
              </a:bodyPr>
              <a:lstStyle/>
              <a:p>
                <a:pPr marL="342900" indent="-342900">
                  <a:buAutoNum type="arabicPeriod"/>
                </a:pPr>
                <a:r>
                  <a:rPr lang="en-BE" sz="1800" b="1" dirty="0"/>
                  <a:t>Different setups</a:t>
                </a:r>
              </a:p>
              <a:p>
                <a:pPr lvl="1"/>
                <a:r>
                  <a:rPr lang="en-BE" sz="1800" dirty="0"/>
                  <a:t>Channel variance higher if higher </a:t>
                </a:r>
                <a:r>
                  <a:rPr lang="en-BE" sz="1800" dirty="0">
                    <a:solidFill>
                      <a:schemeClr val="tx2"/>
                    </a:solidFill>
                  </a:rPr>
                  <a:t>gain</a:t>
                </a:r>
              </a:p>
              <a:p>
                <a:pPr lvl="1"/>
                <a:r>
                  <a:rPr lang="en-BE" sz="1800" dirty="0"/>
                  <a:t>Negligible difference for different </a:t>
                </a:r>
                <a:r>
                  <a:rPr lang="en-BE" sz="1800" dirty="0">
                    <a:solidFill>
                      <a:schemeClr val="accent5"/>
                    </a:solidFill>
                  </a:rPr>
                  <a:t>distances </a:t>
                </a:r>
                <a14:m>
                  <m:oMath xmlns:m="http://schemas.openxmlformats.org/officeDocument/2006/math">
                    <m:r>
                      <a:rPr lang="en-BE" sz="1800" i="1" smtClean="0">
                        <a:solidFill>
                          <a:srgbClr val="2F4D5D"/>
                        </a:solidFill>
                        <a:latin typeface="Cambria Math" panose="02040503050406030204" pitchFamily="18" charset="0"/>
                        <a:ea typeface="Cambria Math" panose="02040503050406030204" pitchFamily="18" charset="0"/>
                      </a:rPr>
                      <m:t>→</m:t>
                    </m:r>
                  </m:oMath>
                </a14:m>
                <a:r>
                  <a:rPr lang="en-BE" sz="1800" dirty="0"/>
                  <a:t> closely spaced Plutos</a:t>
                </a:r>
              </a:p>
              <a:p>
                <a:pPr lvl="1"/>
                <a:endParaRPr lang="en-BE" sz="1800" dirty="0"/>
              </a:p>
            </p:txBody>
          </p:sp>
        </mc:Choice>
        <mc:Fallback xmlns="">
          <p:sp>
            <p:nvSpPr>
              <p:cNvPr id="9" name="Text Placeholder 8">
                <a:extLst>
                  <a:ext uri="{FF2B5EF4-FFF2-40B4-BE49-F238E27FC236}">
                    <a16:creationId xmlns:a16="http://schemas.microsoft.com/office/drawing/2014/main" id="{DA54512E-5F12-EB5F-D361-1D9261FF5EEE}"/>
                  </a:ext>
                </a:extLst>
              </p:cNvPr>
              <p:cNvSpPr>
                <a:spLocks noGrp="1" noRot="1" noChangeAspect="1" noMove="1" noResize="1" noEditPoints="1" noAdjustHandles="1" noChangeArrowheads="1" noChangeShapeType="1" noTextEdit="1"/>
              </p:cNvSpPr>
              <p:nvPr>
                <p:ph type="body" sz="quarter" idx="13"/>
              </p:nvPr>
            </p:nvSpPr>
            <p:spPr>
              <a:xfrm>
                <a:off x="576263" y="1340532"/>
                <a:ext cx="5040766" cy="4634818"/>
              </a:xfrm>
              <a:blipFill>
                <a:blip r:embed="rId2"/>
                <a:stretch>
                  <a:fillRect l="-754" t="-546"/>
                </a:stretch>
              </a:blipFill>
            </p:spPr>
            <p:txBody>
              <a:bodyPr/>
              <a:lstStyle/>
              <a:p>
                <a:r>
                  <a:rPr lang="en-BE">
                    <a:noFill/>
                  </a:rPr>
                  <a:t> </a:t>
                </a:r>
              </a:p>
            </p:txBody>
          </p:sp>
        </mc:Fallback>
      </mc:AlternateContent>
      <p:sp>
        <p:nvSpPr>
          <p:cNvPr id="3" name="Footer Placeholder 10">
            <a:extLst>
              <a:ext uri="{FF2B5EF4-FFF2-40B4-BE49-F238E27FC236}">
                <a16:creationId xmlns:a16="http://schemas.microsoft.com/office/drawing/2014/main" id="{AD892012-1FC6-6D1C-402E-A1CEF5F4904A}"/>
              </a:ext>
            </a:extLst>
          </p:cNvPr>
          <p:cNvSpPr>
            <a:spLocks noGrp="1"/>
          </p:cNvSpPr>
          <p:nvPr>
            <p:ph type="ftr" sz="quarter" idx="3"/>
          </p:nvPr>
        </p:nvSpPr>
        <p:spPr>
          <a:xfrm>
            <a:off x="8538072" y="6221017"/>
            <a:ext cx="2488728" cy="648000"/>
          </a:xfrm>
        </p:spPr>
        <p:txBody>
          <a:bodyPr/>
          <a:lstStyle/>
          <a:p>
            <a:r>
              <a:rPr lang="nl-NL" dirty="0"/>
              <a:t> </a:t>
            </a:r>
            <a:r>
              <a:rPr lang="nl-NL" dirty="0" err="1"/>
              <a:t>Faculty</a:t>
            </a:r>
            <a:r>
              <a:rPr lang="nl-NL" dirty="0"/>
              <a:t> Engineering Sciences</a:t>
            </a:r>
          </a:p>
        </p:txBody>
      </p:sp>
      <p:grpSp>
        <p:nvGrpSpPr>
          <p:cNvPr id="13" name="Group 12">
            <a:extLst>
              <a:ext uri="{FF2B5EF4-FFF2-40B4-BE49-F238E27FC236}">
                <a16:creationId xmlns:a16="http://schemas.microsoft.com/office/drawing/2014/main" id="{FA4837EC-3B30-7674-718A-E133093BC398}"/>
              </a:ext>
            </a:extLst>
          </p:cNvPr>
          <p:cNvGrpSpPr/>
          <p:nvPr/>
        </p:nvGrpSpPr>
        <p:grpSpPr>
          <a:xfrm>
            <a:off x="5337672" y="1340532"/>
            <a:ext cx="6400800" cy="2984500"/>
            <a:chOff x="5337672" y="1340532"/>
            <a:chExt cx="6400800" cy="2984500"/>
          </a:xfrm>
        </p:grpSpPr>
        <p:pic>
          <p:nvPicPr>
            <p:cNvPr id="7" name="Picture 6" descr="A table with numbers and symbols&#10;&#10;AI-generated content may be incorrect.">
              <a:extLst>
                <a:ext uri="{FF2B5EF4-FFF2-40B4-BE49-F238E27FC236}">
                  <a16:creationId xmlns:a16="http://schemas.microsoft.com/office/drawing/2014/main" id="{63A7E05C-4BB3-66ED-D7D0-747DE010BBDE}"/>
                </a:ext>
              </a:extLst>
            </p:cNvPr>
            <p:cNvPicPr>
              <a:picLocks noChangeAspect="1"/>
            </p:cNvPicPr>
            <p:nvPr/>
          </p:nvPicPr>
          <p:blipFill>
            <a:blip r:embed="rId3"/>
            <a:stretch>
              <a:fillRect/>
            </a:stretch>
          </p:blipFill>
          <p:spPr>
            <a:xfrm>
              <a:off x="5337672" y="1340532"/>
              <a:ext cx="6400800" cy="2984500"/>
            </a:xfrm>
            <a:prstGeom prst="rect">
              <a:avLst/>
            </a:prstGeom>
          </p:spPr>
        </p:pic>
        <p:sp>
          <p:nvSpPr>
            <p:cNvPr id="8" name="Rounded Rectangle 7">
              <a:extLst>
                <a:ext uri="{FF2B5EF4-FFF2-40B4-BE49-F238E27FC236}">
                  <a16:creationId xmlns:a16="http://schemas.microsoft.com/office/drawing/2014/main" id="{8C868460-DB41-42A3-E06C-D15C13F14B14}"/>
                </a:ext>
              </a:extLst>
            </p:cNvPr>
            <p:cNvSpPr/>
            <p:nvPr/>
          </p:nvSpPr>
          <p:spPr>
            <a:xfrm>
              <a:off x="6596743" y="2252870"/>
              <a:ext cx="718457" cy="861391"/>
            </a:xfrm>
            <a:prstGeom prst="roundRect">
              <a:avLst/>
            </a:prstGeom>
            <a:noFill/>
            <a:ln w="3492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 name="Rounded Rectangle 9">
              <a:extLst>
                <a:ext uri="{FF2B5EF4-FFF2-40B4-BE49-F238E27FC236}">
                  <a16:creationId xmlns:a16="http://schemas.microsoft.com/office/drawing/2014/main" id="{0D0C7F03-F5E4-9AAF-BA63-A34AC7AC1536}"/>
                </a:ext>
              </a:extLst>
            </p:cNvPr>
            <p:cNvSpPr/>
            <p:nvPr/>
          </p:nvSpPr>
          <p:spPr>
            <a:xfrm>
              <a:off x="11006763" y="2252870"/>
              <a:ext cx="718457" cy="861391"/>
            </a:xfrm>
            <a:prstGeom prst="roundRect">
              <a:avLst/>
            </a:prstGeom>
            <a:noFill/>
            <a:ln w="3492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Rounded Rectangle 10">
              <a:extLst>
                <a:ext uri="{FF2B5EF4-FFF2-40B4-BE49-F238E27FC236}">
                  <a16:creationId xmlns:a16="http://schemas.microsoft.com/office/drawing/2014/main" id="{932F7DAD-AD32-CEE7-03B5-9692D1EEBE19}"/>
                </a:ext>
              </a:extLst>
            </p:cNvPr>
            <p:cNvSpPr/>
            <p:nvPr/>
          </p:nvSpPr>
          <p:spPr>
            <a:xfrm>
              <a:off x="7633252" y="2832782"/>
              <a:ext cx="1590261" cy="493514"/>
            </a:xfrm>
            <a:prstGeom prst="round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BE" dirty="0"/>
                <a:t>v</a:t>
              </a:r>
            </a:p>
          </p:txBody>
        </p:sp>
        <p:sp>
          <p:nvSpPr>
            <p:cNvPr id="12" name="Rounded Rectangle 11">
              <a:extLst>
                <a:ext uri="{FF2B5EF4-FFF2-40B4-BE49-F238E27FC236}">
                  <a16:creationId xmlns:a16="http://schemas.microsoft.com/office/drawing/2014/main" id="{69DA7D70-C82F-E65F-8374-A4D66A82E8BD}"/>
                </a:ext>
              </a:extLst>
            </p:cNvPr>
            <p:cNvSpPr/>
            <p:nvPr/>
          </p:nvSpPr>
          <p:spPr>
            <a:xfrm>
              <a:off x="11006763" y="2824736"/>
              <a:ext cx="718457" cy="493514"/>
            </a:xfrm>
            <a:prstGeom prst="round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grpSp>
      <p:sp>
        <p:nvSpPr>
          <p:cNvPr id="6" name="Text Placeholder 8">
            <a:extLst>
              <a:ext uri="{FF2B5EF4-FFF2-40B4-BE49-F238E27FC236}">
                <a16:creationId xmlns:a16="http://schemas.microsoft.com/office/drawing/2014/main" id="{061859B6-B6CB-CA37-ADBC-21195EED2893}"/>
              </a:ext>
            </a:extLst>
          </p:cNvPr>
          <p:cNvSpPr txBox="1">
            <a:spLocks/>
          </p:cNvSpPr>
          <p:nvPr/>
        </p:nvSpPr>
        <p:spPr>
          <a:xfrm>
            <a:off x="582889" y="3200059"/>
            <a:ext cx="5040766" cy="463481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a:buChar char="•"/>
              <a:defRPr sz="1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1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14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4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4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 typeface="+mj-lt"/>
              <a:buAutoNum type="arabicPeriod" startAt="2"/>
            </a:pPr>
            <a:r>
              <a:rPr lang="en-BE" sz="1800" b="1"/>
              <a:t>Channel mean</a:t>
            </a:r>
          </a:p>
          <a:p>
            <a:pPr lvl="1"/>
            <a:r>
              <a:rPr lang="en-GB" sz="1800"/>
              <a:t>N</a:t>
            </a:r>
            <a:r>
              <a:rPr lang="en-BE" sz="1800"/>
              <a:t>onzero </a:t>
            </a:r>
          </a:p>
          <a:p>
            <a:pPr lvl="1"/>
            <a:r>
              <a:rPr lang="en-BE" sz="1800"/>
              <a:t>Line-of-sight component</a:t>
            </a:r>
          </a:p>
          <a:p>
            <a:pPr lvl="1"/>
            <a:r>
              <a:rPr lang="en-BE" sz="1800"/>
              <a:t>Closely spaced Plutos</a:t>
            </a:r>
            <a:endParaRPr lang="en-BE" sz="1800" dirty="0"/>
          </a:p>
        </p:txBody>
      </p:sp>
    </p:spTree>
    <p:extLst>
      <p:ext uri="{BB962C8B-B14F-4D97-AF65-F5344CB8AC3E}">
        <p14:creationId xmlns:p14="http://schemas.microsoft.com/office/powerpoint/2010/main" val="11612486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5E490BE-A6D8-519C-6D54-6B17981271C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A9E439-3194-8902-1F07-CBEA6C61029D}"/>
              </a:ext>
            </a:extLst>
          </p:cNvPr>
          <p:cNvSpPr>
            <a:spLocks noGrp="1"/>
          </p:cNvSpPr>
          <p:nvPr>
            <p:ph type="sldNum" sz="quarter" idx="12"/>
          </p:nvPr>
        </p:nvSpPr>
        <p:spPr/>
        <p:txBody>
          <a:bodyPr/>
          <a:lstStyle/>
          <a:p>
            <a:fld id="{0A297500-7527-634B-90F4-69D0994C32B4}" type="slidenum">
              <a:rPr lang="nl-NL" smtClean="0"/>
              <a:pPr/>
              <a:t>56</a:t>
            </a:fld>
            <a:endParaRPr lang="nl-NL" dirty="0"/>
          </a:p>
        </p:txBody>
      </p:sp>
      <p:sp>
        <p:nvSpPr>
          <p:cNvPr id="4" name="Text Placeholder 3">
            <a:extLst>
              <a:ext uri="{FF2B5EF4-FFF2-40B4-BE49-F238E27FC236}">
                <a16:creationId xmlns:a16="http://schemas.microsoft.com/office/drawing/2014/main" id="{02AFCEB2-7355-8CAD-AB88-B72247AC8D77}"/>
              </a:ext>
            </a:extLst>
          </p:cNvPr>
          <p:cNvSpPr>
            <a:spLocks noGrp="1"/>
          </p:cNvSpPr>
          <p:nvPr>
            <p:ph type="body" sz="quarter" idx="14"/>
          </p:nvPr>
        </p:nvSpPr>
        <p:spPr>
          <a:xfrm>
            <a:off x="6596743" y="240511"/>
            <a:ext cx="5020458" cy="433205"/>
          </a:xfrm>
        </p:spPr>
        <p:txBody>
          <a:bodyPr/>
          <a:lstStyle/>
          <a:p>
            <a:pPr marL="0" indent="0">
              <a:buNone/>
            </a:pPr>
            <a:r>
              <a:rPr lang="en-BE" dirty="0"/>
              <a:t>5. Channel Statistics Estimation</a:t>
            </a:r>
          </a:p>
          <a:p>
            <a:pPr marL="0" indent="0">
              <a:buNone/>
            </a:pPr>
            <a:r>
              <a:rPr lang="en-BE" dirty="0"/>
              <a:t> </a:t>
            </a:r>
          </a:p>
        </p:txBody>
      </p:sp>
      <p:sp>
        <p:nvSpPr>
          <p:cNvPr id="5" name="Title 4">
            <a:extLst>
              <a:ext uri="{FF2B5EF4-FFF2-40B4-BE49-F238E27FC236}">
                <a16:creationId xmlns:a16="http://schemas.microsoft.com/office/drawing/2014/main" id="{480994B7-D131-F59F-018D-2DD4370AFD6B}"/>
              </a:ext>
            </a:extLst>
          </p:cNvPr>
          <p:cNvSpPr>
            <a:spLocks noGrp="1"/>
          </p:cNvSpPr>
          <p:nvPr>
            <p:ph type="title"/>
          </p:nvPr>
        </p:nvSpPr>
        <p:spPr/>
        <p:txBody>
          <a:bodyPr/>
          <a:lstStyle/>
          <a:p>
            <a:r>
              <a:rPr lang="en-BE" sz="2800" dirty="0"/>
              <a:t>Measurement Results</a:t>
            </a:r>
          </a:p>
        </p:txBody>
      </p:sp>
      <p:sp>
        <p:nvSpPr>
          <p:cNvPr id="9" name="Text Placeholder 8">
            <a:extLst>
              <a:ext uri="{FF2B5EF4-FFF2-40B4-BE49-F238E27FC236}">
                <a16:creationId xmlns:a16="http://schemas.microsoft.com/office/drawing/2014/main" id="{1EB8C2C1-2FF1-0B59-C426-E6437B37539F}"/>
              </a:ext>
            </a:extLst>
          </p:cNvPr>
          <p:cNvSpPr>
            <a:spLocks noGrp="1"/>
          </p:cNvSpPr>
          <p:nvPr>
            <p:ph type="body" sz="quarter" idx="13"/>
          </p:nvPr>
        </p:nvSpPr>
        <p:spPr>
          <a:xfrm>
            <a:off x="576263" y="1340532"/>
            <a:ext cx="5040766" cy="4634818"/>
          </a:xfrm>
        </p:spPr>
        <p:txBody>
          <a:bodyPr>
            <a:normAutofit/>
          </a:bodyPr>
          <a:lstStyle/>
          <a:p>
            <a:pPr marL="342900" indent="-342900">
              <a:buFont typeface="+mj-lt"/>
              <a:buAutoNum type="arabicPeriod" startAt="2"/>
            </a:pPr>
            <a:r>
              <a:rPr lang="en-BE" sz="1800" b="1" dirty="0"/>
              <a:t>Channel mean</a:t>
            </a:r>
          </a:p>
          <a:p>
            <a:pPr lvl="1"/>
            <a:r>
              <a:rPr lang="en-GB" sz="1800" dirty="0"/>
              <a:t>N</a:t>
            </a:r>
            <a:r>
              <a:rPr lang="en-BE" sz="1800" dirty="0"/>
              <a:t>onzero </a:t>
            </a:r>
          </a:p>
          <a:p>
            <a:pPr lvl="1"/>
            <a:r>
              <a:rPr lang="en-BE" sz="1800" dirty="0"/>
              <a:t>Line-of-sight component</a:t>
            </a:r>
          </a:p>
          <a:p>
            <a:pPr lvl="1"/>
            <a:r>
              <a:rPr lang="en-BE" sz="1800" dirty="0"/>
              <a:t>Closely spaced Plutos</a:t>
            </a:r>
          </a:p>
        </p:txBody>
      </p:sp>
      <p:pic>
        <p:nvPicPr>
          <p:cNvPr id="11" name="Picture 10" descr="A graph with blue dots&#10;&#10;AI-generated content may be incorrect.">
            <a:extLst>
              <a:ext uri="{FF2B5EF4-FFF2-40B4-BE49-F238E27FC236}">
                <a16:creationId xmlns:a16="http://schemas.microsoft.com/office/drawing/2014/main" id="{B33061A2-2ABA-3158-4F01-A4361F7BFEC8}"/>
              </a:ext>
            </a:extLst>
          </p:cNvPr>
          <p:cNvPicPr>
            <a:picLocks noChangeAspect="1"/>
          </p:cNvPicPr>
          <p:nvPr/>
        </p:nvPicPr>
        <p:blipFill>
          <a:blip r:embed="rId2"/>
          <a:stretch>
            <a:fillRect/>
          </a:stretch>
        </p:blipFill>
        <p:spPr>
          <a:xfrm>
            <a:off x="6540543" y="1431471"/>
            <a:ext cx="3995057" cy="3995057"/>
          </a:xfrm>
          <a:prstGeom prst="rect">
            <a:avLst/>
          </a:prstGeom>
        </p:spPr>
      </p:pic>
      <p:sp>
        <p:nvSpPr>
          <p:cNvPr id="3" name="Footer Placeholder 10">
            <a:extLst>
              <a:ext uri="{FF2B5EF4-FFF2-40B4-BE49-F238E27FC236}">
                <a16:creationId xmlns:a16="http://schemas.microsoft.com/office/drawing/2014/main" id="{CFDF3DB2-25BF-1303-3C90-C16B8E5D7041}"/>
              </a:ext>
            </a:extLst>
          </p:cNvPr>
          <p:cNvSpPr>
            <a:spLocks noGrp="1"/>
          </p:cNvSpPr>
          <p:nvPr>
            <p:ph type="ftr" sz="quarter" idx="3"/>
          </p:nvPr>
        </p:nvSpPr>
        <p:spPr>
          <a:xfrm>
            <a:off x="8538072" y="6221017"/>
            <a:ext cx="2488728" cy="648000"/>
          </a:xfrm>
        </p:spPr>
        <p:txBody>
          <a:bodyPr/>
          <a:lstStyle/>
          <a:p>
            <a:r>
              <a:rPr lang="nl-NL" dirty="0"/>
              <a:t> </a:t>
            </a:r>
            <a:r>
              <a:rPr lang="nl-NL" dirty="0" err="1"/>
              <a:t>Faculty</a:t>
            </a:r>
            <a:r>
              <a:rPr lang="nl-NL" dirty="0"/>
              <a:t> Engineering Sciences</a:t>
            </a:r>
          </a:p>
        </p:txBody>
      </p:sp>
    </p:spTree>
    <p:extLst>
      <p:ext uri="{BB962C8B-B14F-4D97-AF65-F5344CB8AC3E}">
        <p14:creationId xmlns:p14="http://schemas.microsoft.com/office/powerpoint/2010/main" val="11336397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DCF9681-4E22-494D-2B1F-F6B0B1D94E2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4B00A3-7270-37A6-81B0-DA4473C86563}"/>
              </a:ext>
            </a:extLst>
          </p:cNvPr>
          <p:cNvSpPr>
            <a:spLocks noGrp="1"/>
          </p:cNvSpPr>
          <p:nvPr>
            <p:ph type="sldNum" sz="quarter" idx="12"/>
          </p:nvPr>
        </p:nvSpPr>
        <p:spPr/>
        <p:txBody>
          <a:bodyPr/>
          <a:lstStyle/>
          <a:p>
            <a:fld id="{0A297500-7527-634B-90F4-69D0994C32B4}" type="slidenum">
              <a:rPr lang="nl-NL" smtClean="0"/>
              <a:pPr/>
              <a:t>57</a:t>
            </a:fld>
            <a:endParaRPr lang="nl-NL" dirty="0"/>
          </a:p>
        </p:txBody>
      </p:sp>
      <p:sp>
        <p:nvSpPr>
          <p:cNvPr id="5" name="Title 4">
            <a:extLst>
              <a:ext uri="{FF2B5EF4-FFF2-40B4-BE49-F238E27FC236}">
                <a16:creationId xmlns:a16="http://schemas.microsoft.com/office/drawing/2014/main" id="{114FDFC9-1C6C-DD3E-F491-EC902EF1E6E3}"/>
              </a:ext>
            </a:extLst>
          </p:cNvPr>
          <p:cNvSpPr>
            <a:spLocks noGrp="1"/>
          </p:cNvSpPr>
          <p:nvPr>
            <p:ph type="title"/>
          </p:nvPr>
        </p:nvSpPr>
        <p:spPr/>
        <p:txBody>
          <a:bodyPr/>
          <a:lstStyle/>
          <a:p>
            <a:r>
              <a:rPr lang="en-BE" sz="2800" dirty="0"/>
              <a:t>Effect on Channel Estimation</a:t>
            </a:r>
          </a:p>
        </p:txBody>
      </p:sp>
      <p:sp>
        <p:nvSpPr>
          <p:cNvPr id="9" name="Text Placeholder 2">
            <a:extLst>
              <a:ext uri="{FF2B5EF4-FFF2-40B4-BE49-F238E27FC236}">
                <a16:creationId xmlns:a16="http://schemas.microsoft.com/office/drawing/2014/main" id="{1D4D7086-AAA5-DA94-F3BA-B1739FF97B0B}"/>
              </a:ext>
            </a:extLst>
          </p:cNvPr>
          <p:cNvSpPr txBox="1">
            <a:spLocks/>
          </p:cNvSpPr>
          <p:nvPr/>
        </p:nvSpPr>
        <p:spPr>
          <a:xfrm>
            <a:off x="574800" y="3898010"/>
            <a:ext cx="5635372" cy="117406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a:buChar char="•"/>
              <a:defRPr sz="1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1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14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4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4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lvl="1" indent="0">
              <a:buNone/>
            </a:pPr>
            <a:r>
              <a:rPr lang="en-BE" sz="1800" dirty="0"/>
              <a:t> </a:t>
            </a:r>
          </a:p>
        </p:txBody>
      </p:sp>
      <p:sp>
        <p:nvSpPr>
          <p:cNvPr id="7" name="Text Placeholder 3">
            <a:extLst>
              <a:ext uri="{FF2B5EF4-FFF2-40B4-BE49-F238E27FC236}">
                <a16:creationId xmlns:a16="http://schemas.microsoft.com/office/drawing/2014/main" id="{73666B50-3197-0477-9E40-A9624099BEFD}"/>
              </a:ext>
            </a:extLst>
          </p:cNvPr>
          <p:cNvSpPr txBox="1">
            <a:spLocks/>
          </p:cNvSpPr>
          <p:nvPr/>
        </p:nvSpPr>
        <p:spPr>
          <a:xfrm>
            <a:off x="6749143" y="392911"/>
            <a:ext cx="5020458" cy="433205"/>
          </a:xfrm>
          <a:prstGeom prst="rect">
            <a:avLst/>
          </a:prstGeom>
        </p:spPr>
        <p:txBody>
          <a:bodyPr vert="horz" lIns="91440" tIns="90000" rIns="91440" bIns="90000" rtlCol="0">
            <a:noAutofit/>
          </a:bodyPr>
          <a:lstStyle>
            <a:lvl1pPr marL="342900" indent="-342900" algn="r" defTabSz="914400" rtl="0" eaLnBrk="1" latinLnBrk="0" hangingPunct="1">
              <a:lnSpc>
                <a:spcPct val="100000"/>
              </a:lnSpc>
              <a:spcBef>
                <a:spcPts val="1000"/>
              </a:spcBef>
              <a:buFont typeface="+mj-lt"/>
              <a:buAutoNum type="arabicPeriod"/>
              <a:defRPr sz="18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mj-lt"/>
              <a:buNone/>
            </a:pPr>
            <a:r>
              <a:rPr lang="en-BE"/>
              <a:t>5. Channel Statistics Estimation</a:t>
            </a:r>
          </a:p>
          <a:p>
            <a:pPr marL="0" indent="0">
              <a:buFont typeface="+mj-lt"/>
              <a:buNone/>
            </a:pPr>
            <a:r>
              <a:rPr lang="en-BE"/>
              <a:t> </a:t>
            </a:r>
            <a:endParaRPr lang="en-BE" dirty="0"/>
          </a:p>
        </p:txBody>
      </p:sp>
      <p:sp>
        <p:nvSpPr>
          <p:cNvPr id="4" name="Footer Placeholder 10">
            <a:extLst>
              <a:ext uri="{FF2B5EF4-FFF2-40B4-BE49-F238E27FC236}">
                <a16:creationId xmlns:a16="http://schemas.microsoft.com/office/drawing/2014/main" id="{99D5AEB4-D49D-C2CF-E949-2747D55452BA}"/>
              </a:ext>
            </a:extLst>
          </p:cNvPr>
          <p:cNvSpPr>
            <a:spLocks noGrp="1"/>
          </p:cNvSpPr>
          <p:nvPr>
            <p:ph type="ftr" sz="quarter" idx="3"/>
          </p:nvPr>
        </p:nvSpPr>
        <p:spPr>
          <a:xfrm>
            <a:off x="8538072" y="6221017"/>
            <a:ext cx="2488728" cy="648000"/>
          </a:xfrm>
        </p:spPr>
        <p:txBody>
          <a:bodyPr/>
          <a:lstStyle/>
          <a:p>
            <a:r>
              <a:rPr lang="nl-NL" dirty="0"/>
              <a:t> </a:t>
            </a:r>
            <a:r>
              <a:rPr lang="nl-NL" dirty="0" err="1"/>
              <a:t>Faculty</a:t>
            </a:r>
            <a:r>
              <a:rPr lang="nl-NL" dirty="0"/>
              <a:t> Engineering Sciences</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F1C79E9-8BCC-E112-E5CA-6DF893D9F49A}"/>
                  </a:ext>
                </a:extLst>
              </p:cNvPr>
              <p:cNvSpPr txBox="1"/>
              <p:nvPr/>
            </p:nvSpPr>
            <p:spPr>
              <a:xfrm>
                <a:off x="574799" y="1339415"/>
                <a:ext cx="11041199" cy="3139321"/>
              </a:xfrm>
              <a:prstGeom prst="rect">
                <a:avLst/>
              </a:prstGeom>
              <a:noFill/>
            </p:spPr>
            <p:txBody>
              <a:bodyPr wrap="square">
                <a:spAutoFit/>
              </a:bodyPr>
              <a:lstStyle/>
              <a:p>
                <a:pPr marL="342900" indent="-342900">
                  <a:buFont typeface="+mj-lt"/>
                  <a:buAutoNum type="arabicPeriod"/>
                </a:pPr>
                <a:r>
                  <a:rPr lang="en-BE" sz="1800" b="1" dirty="0"/>
                  <a:t>Nonzero channel mean and statistics variability</a:t>
                </a:r>
              </a:p>
              <a:p>
                <a:pPr lvl="1"/>
                <a:r>
                  <a:rPr lang="en-BE" dirty="0"/>
                  <a:t>What is the impact of nonzero mean and varying channel statistics on channel estimation ? </a:t>
                </a:r>
                <a14:m>
                  <m:oMath xmlns:m="http://schemas.openxmlformats.org/officeDocument/2006/math">
                    <m:r>
                      <a:rPr lang="en-BE" i="1" smtClean="0">
                        <a:latin typeface="Cambria Math" panose="02040503050406030204" pitchFamily="18" charset="0"/>
                        <a:ea typeface="Cambria Math" panose="02040503050406030204" pitchFamily="18" charset="0"/>
                      </a:rPr>
                      <m:t>→</m:t>
                    </m:r>
                  </m:oMath>
                </a14:m>
                <a:r>
                  <a:rPr lang="en-BE" dirty="0"/>
                  <a:t> None, as noise mean and variance &lt;&lt; channel mean and variance.</a:t>
                </a:r>
              </a:p>
              <a:p>
                <a:pPr lvl="1"/>
                <a:endParaRPr lang="en-BE" dirty="0"/>
              </a:p>
              <a:p>
                <a:pPr marL="342900" indent="-342900">
                  <a:buFont typeface="+mj-lt"/>
                  <a:buAutoNum type="arabicPeriod"/>
                </a:pPr>
                <a:r>
                  <a:rPr lang="en-BE" b="1" dirty="0"/>
                  <a:t>Coherency bandwith and time</a:t>
                </a:r>
              </a:p>
              <a:p>
                <a:pPr lvl="1"/>
                <a:r>
                  <a:rPr lang="en-BE" dirty="0"/>
                  <a:t>Assumptions for coherence time and bandwidth confirmed.</a:t>
                </a:r>
              </a:p>
              <a:p>
                <a:pPr lvl="1"/>
                <a:endParaRPr lang="en-BE" dirty="0"/>
              </a:p>
              <a:p>
                <a:pPr marL="342900" indent="-342900">
                  <a:buFont typeface="+mj-lt"/>
                  <a:buAutoNum type="arabicPeriod"/>
                </a:pPr>
                <a:r>
                  <a:rPr lang="en-BE" b="1" dirty="0"/>
                  <a:t>Different setups</a:t>
                </a:r>
              </a:p>
              <a:p>
                <a:pPr lvl="1"/>
                <a:r>
                  <a:rPr lang="en-BE" dirty="0"/>
                  <a:t>Use statistics of the appropriate setup.</a:t>
                </a:r>
              </a:p>
              <a:p>
                <a:pPr lvl="1"/>
                <a:endParaRPr lang="en-BE" dirty="0"/>
              </a:p>
              <a:p>
                <a:pPr lvl="1"/>
                <a:endParaRPr lang="en-BE" b="1" dirty="0"/>
              </a:p>
            </p:txBody>
          </p:sp>
        </mc:Choice>
        <mc:Fallback xmlns="">
          <p:sp>
            <p:nvSpPr>
              <p:cNvPr id="11" name="TextBox 10">
                <a:extLst>
                  <a:ext uri="{FF2B5EF4-FFF2-40B4-BE49-F238E27FC236}">
                    <a16:creationId xmlns:a16="http://schemas.microsoft.com/office/drawing/2014/main" id="{3F1C79E9-8BCC-E112-E5CA-6DF893D9F49A}"/>
                  </a:ext>
                </a:extLst>
              </p:cNvPr>
              <p:cNvSpPr txBox="1">
                <a:spLocks noRot="1" noChangeAspect="1" noMove="1" noResize="1" noEditPoints="1" noAdjustHandles="1" noChangeArrowheads="1" noChangeShapeType="1" noTextEdit="1"/>
              </p:cNvSpPr>
              <p:nvPr/>
            </p:nvSpPr>
            <p:spPr>
              <a:xfrm>
                <a:off x="574799" y="1339415"/>
                <a:ext cx="11041199" cy="3139321"/>
              </a:xfrm>
              <a:prstGeom prst="rect">
                <a:avLst/>
              </a:prstGeom>
              <a:blipFill>
                <a:blip r:embed="rId3"/>
                <a:stretch>
                  <a:fillRect l="-345" t="-806"/>
                </a:stretch>
              </a:blipFill>
            </p:spPr>
            <p:txBody>
              <a:bodyPr/>
              <a:lstStyle/>
              <a:p>
                <a:r>
                  <a:rPr lang="en-BE">
                    <a:noFill/>
                  </a:rPr>
                  <a:t> </a:t>
                </a:r>
              </a:p>
            </p:txBody>
          </p:sp>
        </mc:Fallback>
      </mc:AlternateContent>
    </p:spTree>
    <p:extLst>
      <p:ext uri="{BB962C8B-B14F-4D97-AF65-F5344CB8AC3E}">
        <p14:creationId xmlns:p14="http://schemas.microsoft.com/office/powerpoint/2010/main" val="14437472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B158C45-7715-CD00-C3A7-13E583C4C37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10F8C8-469B-F510-6338-6C8F0215751A}"/>
              </a:ext>
            </a:extLst>
          </p:cNvPr>
          <p:cNvSpPr>
            <a:spLocks noGrp="1"/>
          </p:cNvSpPr>
          <p:nvPr>
            <p:ph type="sldNum" sz="quarter" idx="12"/>
          </p:nvPr>
        </p:nvSpPr>
        <p:spPr/>
        <p:txBody>
          <a:bodyPr/>
          <a:lstStyle/>
          <a:p>
            <a:fld id="{0A297500-7527-634B-90F4-69D0994C32B4}" type="slidenum">
              <a:rPr lang="nl-NL" smtClean="0"/>
              <a:pPr/>
              <a:t>58</a:t>
            </a:fld>
            <a:endParaRPr lang="nl-NL" dirty="0"/>
          </a:p>
        </p:txBody>
      </p:sp>
      <p:sp>
        <p:nvSpPr>
          <p:cNvPr id="5" name="Title 4">
            <a:extLst>
              <a:ext uri="{FF2B5EF4-FFF2-40B4-BE49-F238E27FC236}">
                <a16:creationId xmlns:a16="http://schemas.microsoft.com/office/drawing/2014/main" id="{F7A0E3BD-0BF5-4E92-1C70-CA3F0E7670E3}"/>
              </a:ext>
            </a:extLst>
          </p:cNvPr>
          <p:cNvSpPr>
            <a:spLocks noGrp="1"/>
          </p:cNvSpPr>
          <p:nvPr>
            <p:ph type="title"/>
          </p:nvPr>
        </p:nvSpPr>
        <p:spPr/>
        <p:txBody>
          <a:bodyPr/>
          <a:lstStyle/>
          <a:p>
            <a:r>
              <a:rPr lang="en-BE" sz="2800" dirty="0"/>
              <a:t>Conclusion</a:t>
            </a:r>
          </a:p>
        </p:txBody>
      </p:sp>
      <mc:AlternateContent xmlns:mc="http://schemas.openxmlformats.org/markup-compatibility/2006" xmlns:a14="http://schemas.microsoft.com/office/drawing/2010/main">
        <mc:Choice Requires="a14">
          <p:sp>
            <p:nvSpPr>
              <p:cNvPr id="13" name="Text Placeholder 2">
                <a:extLst>
                  <a:ext uri="{FF2B5EF4-FFF2-40B4-BE49-F238E27FC236}">
                    <a16:creationId xmlns:a16="http://schemas.microsoft.com/office/drawing/2014/main" id="{FA4367B7-7A0B-6928-EA50-164DFED9956A}"/>
                  </a:ext>
                </a:extLst>
              </p:cNvPr>
              <p:cNvSpPr>
                <a:spLocks noGrp="1"/>
              </p:cNvSpPr>
              <p:nvPr>
                <p:ph type="body" sz="quarter" idx="13"/>
              </p:nvPr>
            </p:nvSpPr>
            <p:spPr>
              <a:xfrm>
                <a:off x="576263" y="1340532"/>
                <a:ext cx="10788423" cy="4634818"/>
              </a:xfrm>
            </p:spPr>
            <p:txBody>
              <a:bodyPr>
                <a:normAutofit/>
              </a:bodyPr>
              <a:lstStyle/>
              <a:p>
                <a:pPr marL="0" indent="0">
                  <a:buNone/>
                </a:pPr>
                <a:r>
                  <a:rPr lang="nl-BE" sz="1800" dirty="0"/>
                  <a:t>In this presentation, we covered </a:t>
                </a:r>
              </a:p>
              <a:p>
                <a:r>
                  <a:rPr lang="nl-BE" sz="1800" dirty="0"/>
                  <a:t>an implementation of centralised and sequential uplink signal processing in </a:t>
                </a:r>
                <a:r>
                  <a:rPr lang="nl-BE" sz="1800" b="1" dirty="0"/>
                  <a:t>GNU Radio, using PlutoSDRs,</a:t>
                </a:r>
              </a:p>
              <a:p>
                <a:r>
                  <a:rPr lang="nl-BE" sz="1800" b="0" dirty="0"/>
                  <a:t>including </a:t>
                </a:r>
                <a:r>
                  <a:rPr lang="nl-BE" sz="1800" b="1" dirty="0"/>
                  <a:t>real-world signal transmission and processing</a:t>
                </a:r>
                <a:r>
                  <a:rPr lang="nl-BE" sz="1800" b="0" dirty="0"/>
                  <a:t>, with measured channel statistics and synchronisation.</a:t>
                </a:r>
              </a:p>
              <a:p>
                <a:r>
                  <a:rPr lang="nl-BE" sz="1800" dirty="0"/>
                  <a:t>the implementations provides the same</a:t>
                </a:r>
                <a:r>
                  <a:rPr lang="nl-BE" sz="1800" b="0" dirty="0"/>
                  <a:t> signal estimate up to a </a:t>
                </a:r>
                <a:r>
                  <a:rPr lang="nl-BE" sz="1800" b="1" dirty="0"/>
                  <a:t>discrepancy of </a:t>
                </a:r>
                <a14:m>
                  <m:oMath xmlns:m="http://schemas.openxmlformats.org/officeDocument/2006/math">
                    <m:sSup>
                      <m:sSupPr>
                        <m:ctrlPr>
                          <a:rPr lang="nl-BE" sz="1800" b="1" i="1">
                            <a:latin typeface="Cambria Math" panose="02040503050406030204" pitchFamily="18" charset="0"/>
                          </a:rPr>
                        </m:ctrlPr>
                      </m:sSupPr>
                      <m:e>
                        <m:r>
                          <a:rPr lang="nl-BE" sz="1800" b="1" i="1">
                            <a:latin typeface="Cambria Math" panose="02040503050406030204" pitchFamily="18" charset="0"/>
                          </a:rPr>
                          <m:t>𝟏𝟎</m:t>
                        </m:r>
                      </m:e>
                      <m:sup>
                        <m:r>
                          <a:rPr lang="nl-BE" sz="1800" b="1" i="1">
                            <a:latin typeface="Cambria Math" panose="02040503050406030204" pitchFamily="18" charset="0"/>
                          </a:rPr>
                          <m:t>−</m:t>
                        </m:r>
                        <m:r>
                          <a:rPr lang="nl-BE" sz="1800" b="1" i="1">
                            <a:latin typeface="Cambria Math" panose="02040503050406030204" pitchFamily="18" charset="0"/>
                          </a:rPr>
                          <m:t>𝟑</m:t>
                        </m:r>
                      </m:sup>
                    </m:sSup>
                  </m:oMath>
                </a14:m>
                <a:r>
                  <a:rPr lang="nl-BE" sz="1800" b="1" dirty="0"/>
                  <a:t>.</a:t>
                </a:r>
              </a:p>
              <a:p>
                <a:endParaRPr lang="nl-BE" sz="1800" b="1" dirty="0"/>
              </a:p>
              <a:p>
                <a:pPr marL="0" indent="0">
                  <a:buNone/>
                </a:pPr>
                <a:r>
                  <a:rPr lang="nl-BE" sz="1800" b="1" dirty="0"/>
                  <a:t>Future Work</a:t>
                </a:r>
              </a:p>
              <a:p>
                <a:r>
                  <a:rPr lang="nl-BE" sz="1800" dirty="0"/>
                  <a:t>Synchronisation enhancements</a:t>
                </a:r>
              </a:p>
              <a:p>
                <a:r>
                  <a:rPr lang="nl-BE" sz="1800" dirty="0"/>
                  <a:t>Fronthaul limitations</a:t>
                </a:r>
              </a:p>
              <a:p>
                <a:r>
                  <a:rPr lang="nl-BE" sz="1800" dirty="0"/>
                  <a:t>Extension to more antennas, APs and UEs</a:t>
                </a:r>
              </a:p>
              <a:p>
                <a:r>
                  <a:rPr lang="nl-BE" sz="1800" dirty="0"/>
                  <a:t>Multi-path fading environment</a:t>
                </a:r>
              </a:p>
              <a:p>
                <a:endParaRPr lang="nl-BE" sz="1800" dirty="0"/>
              </a:p>
              <a:p>
                <a:pPr marL="0" indent="0">
                  <a:buNone/>
                </a:pPr>
                <a:endParaRPr lang="nl-BE" sz="1800" b="0" dirty="0"/>
              </a:p>
              <a:p>
                <a:pPr marL="800100" lvl="1" indent="-342900">
                  <a:buFont typeface="+mj-lt"/>
                  <a:buAutoNum type="arabicPeriod"/>
                </a:pPr>
                <a:endParaRPr lang="nl-BE" sz="1800" dirty="0"/>
              </a:p>
              <a:p>
                <a:pPr marL="0" indent="0">
                  <a:buNone/>
                </a:pPr>
                <a:endParaRPr lang="nl-BE" sz="1800" b="0" dirty="0"/>
              </a:p>
              <a:p>
                <a:pPr marL="0" indent="0">
                  <a:buNone/>
                </a:pPr>
                <a:endParaRPr lang="nl-BE" sz="1800" dirty="0"/>
              </a:p>
            </p:txBody>
          </p:sp>
        </mc:Choice>
        <mc:Fallback xmlns="">
          <p:sp>
            <p:nvSpPr>
              <p:cNvPr id="13" name="Text Placeholder 2">
                <a:extLst>
                  <a:ext uri="{FF2B5EF4-FFF2-40B4-BE49-F238E27FC236}">
                    <a16:creationId xmlns:a16="http://schemas.microsoft.com/office/drawing/2014/main" id="{FA4367B7-7A0B-6928-EA50-164DFED9956A}"/>
                  </a:ext>
                </a:extLst>
              </p:cNvPr>
              <p:cNvSpPr>
                <a:spLocks noGrp="1" noRot="1" noChangeAspect="1" noMove="1" noResize="1" noEditPoints="1" noAdjustHandles="1" noChangeArrowheads="1" noChangeShapeType="1" noTextEdit="1"/>
              </p:cNvSpPr>
              <p:nvPr>
                <p:ph type="body" sz="quarter" idx="13"/>
              </p:nvPr>
            </p:nvSpPr>
            <p:spPr>
              <a:xfrm>
                <a:off x="576263" y="1340532"/>
                <a:ext cx="10788423" cy="4634818"/>
              </a:xfrm>
              <a:blipFill>
                <a:blip r:embed="rId3"/>
                <a:stretch>
                  <a:fillRect l="-471" t="-546"/>
                </a:stretch>
              </a:blipFill>
            </p:spPr>
            <p:txBody>
              <a:bodyPr/>
              <a:lstStyle/>
              <a:p>
                <a:r>
                  <a:rPr lang="en-BE">
                    <a:noFill/>
                  </a:rPr>
                  <a:t> </a:t>
                </a:r>
              </a:p>
            </p:txBody>
          </p:sp>
        </mc:Fallback>
      </mc:AlternateContent>
      <p:sp>
        <p:nvSpPr>
          <p:cNvPr id="8" name="Text Placeholder 3">
            <a:extLst>
              <a:ext uri="{FF2B5EF4-FFF2-40B4-BE49-F238E27FC236}">
                <a16:creationId xmlns:a16="http://schemas.microsoft.com/office/drawing/2014/main" id="{A3C2B24F-3EAF-F082-0A89-4488DD4AF73A}"/>
              </a:ext>
            </a:extLst>
          </p:cNvPr>
          <p:cNvSpPr txBox="1">
            <a:spLocks/>
          </p:cNvSpPr>
          <p:nvPr/>
        </p:nvSpPr>
        <p:spPr>
          <a:xfrm>
            <a:off x="6596743" y="240511"/>
            <a:ext cx="5020458" cy="433205"/>
          </a:xfrm>
          <a:prstGeom prst="rect">
            <a:avLst/>
          </a:prstGeom>
        </p:spPr>
        <p:txBody>
          <a:bodyPr vert="horz" lIns="91440" tIns="90000" rIns="91440" bIns="90000" rtlCol="0">
            <a:noAutofit/>
          </a:bodyPr>
          <a:lstStyle>
            <a:lvl1pPr marL="342900" indent="-342900" algn="r" defTabSz="914400" rtl="0" eaLnBrk="1" latinLnBrk="0" hangingPunct="1">
              <a:lnSpc>
                <a:spcPct val="100000"/>
              </a:lnSpc>
              <a:spcBef>
                <a:spcPts val="1000"/>
              </a:spcBef>
              <a:buFont typeface="+mj-lt"/>
              <a:buAutoNum type="arabicPeriod"/>
              <a:defRPr sz="18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mj-lt"/>
              <a:buNone/>
            </a:pPr>
            <a:r>
              <a:rPr lang="en-BE" dirty="0"/>
              <a:t>7. Conclusion</a:t>
            </a:r>
            <a:endParaRPr lang="en-GB" dirty="0"/>
          </a:p>
          <a:p>
            <a:pPr marL="0" indent="0">
              <a:buFont typeface="+mj-lt"/>
              <a:buNone/>
            </a:pPr>
            <a:endParaRPr lang="en-BE" dirty="0"/>
          </a:p>
          <a:p>
            <a:pPr marL="0" indent="0">
              <a:buFont typeface="+mj-lt"/>
              <a:buNone/>
            </a:pPr>
            <a:r>
              <a:rPr lang="en-BE" dirty="0"/>
              <a:t> </a:t>
            </a:r>
          </a:p>
        </p:txBody>
      </p:sp>
      <p:pic>
        <p:nvPicPr>
          <p:cNvPr id="9" name="Picture 8" descr="A group of satellite dishes in a field&#10;&#10;AI-generated content may be incorrect.">
            <a:extLst>
              <a:ext uri="{FF2B5EF4-FFF2-40B4-BE49-F238E27FC236}">
                <a16:creationId xmlns:a16="http://schemas.microsoft.com/office/drawing/2014/main" id="{C314385E-7F0A-F596-0754-1CB7904B9353}"/>
              </a:ext>
            </a:extLst>
          </p:cNvPr>
          <p:cNvPicPr>
            <a:picLocks noChangeAspect="1"/>
          </p:cNvPicPr>
          <p:nvPr/>
        </p:nvPicPr>
        <p:blipFill>
          <a:blip r:embed="rId4"/>
          <a:stretch>
            <a:fillRect/>
          </a:stretch>
        </p:blipFill>
        <p:spPr>
          <a:xfrm>
            <a:off x="6970979" y="3614265"/>
            <a:ext cx="4644758" cy="2361085"/>
          </a:xfrm>
          <a:prstGeom prst="rect">
            <a:avLst/>
          </a:prstGeom>
        </p:spPr>
      </p:pic>
      <p:sp>
        <p:nvSpPr>
          <p:cNvPr id="3" name="Footer Placeholder 10">
            <a:extLst>
              <a:ext uri="{FF2B5EF4-FFF2-40B4-BE49-F238E27FC236}">
                <a16:creationId xmlns:a16="http://schemas.microsoft.com/office/drawing/2014/main" id="{9CC02658-53F7-7A06-B9FC-BD4BD8009F24}"/>
              </a:ext>
            </a:extLst>
          </p:cNvPr>
          <p:cNvSpPr>
            <a:spLocks noGrp="1"/>
          </p:cNvSpPr>
          <p:nvPr>
            <p:ph type="ftr" sz="quarter" idx="3"/>
          </p:nvPr>
        </p:nvSpPr>
        <p:spPr>
          <a:xfrm>
            <a:off x="8538072" y="6221017"/>
            <a:ext cx="2488728" cy="648000"/>
          </a:xfrm>
        </p:spPr>
        <p:txBody>
          <a:bodyPr/>
          <a:lstStyle/>
          <a:p>
            <a:r>
              <a:rPr lang="nl-NL" dirty="0"/>
              <a:t> </a:t>
            </a:r>
            <a:r>
              <a:rPr lang="nl-NL" dirty="0" err="1"/>
              <a:t>Faculty</a:t>
            </a:r>
            <a:r>
              <a:rPr lang="nl-NL" dirty="0"/>
              <a:t> Engineering Sciences</a:t>
            </a:r>
          </a:p>
        </p:txBody>
      </p:sp>
    </p:spTree>
    <p:extLst>
      <p:ext uri="{BB962C8B-B14F-4D97-AF65-F5344CB8AC3E}">
        <p14:creationId xmlns:p14="http://schemas.microsoft.com/office/powerpoint/2010/main" val="6078920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0F782-28CC-20D6-B34E-B721E686FC31}"/>
              </a:ext>
            </a:extLst>
          </p:cNvPr>
          <p:cNvSpPr>
            <a:spLocks noGrp="1"/>
          </p:cNvSpPr>
          <p:nvPr>
            <p:ph type="title"/>
          </p:nvPr>
        </p:nvSpPr>
        <p:spPr/>
        <p:txBody>
          <a:bodyPr/>
          <a:lstStyle/>
          <a:p>
            <a:r>
              <a:rPr lang="en-BE" sz="2800" dirty="0"/>
              <a:t>Additional Assumptions</a:t>
            </a:r>
          </a:p>
        </p:txBody>
      </p:sp>
      <p:sp>
        <p:nvSpPr>
          <p:cNvPr id="3" name="Slide Number Placeholder 2">
            <a:extLst>
              <a:ext uri="{FF2B5EF4-FFF2-40B4-BE49-F238E27FC236}">
                <a16:creationId xmlns:a16="http://schemas.microsoft.com/office/drawing/2014/main" id="{50CCB78C-47C5-EE98-23C6-4134F8B30710}"/>
              </a:ext>
            </a:extLst>
          </p:cNvPr>
          <p:cNvSpPr>
            <a:spLocks noGrp="1"/>
          </p:cNvSpPr>
          <p:nvPr>
            <p:ph type="sldNum" sz="quarter" idx="12"/>
          </p:nvPr>
        </p:nvSpPr>
        <p:spPr/>
        <p:txBody>
          <a:bodyPr/>
          <a:lstStyle/>
          <a:p>
            <a:fld id="{0A297500-7527-634B-90F4-69D0994C32B4}" type="slidenum">
              <a:rPr lang="nl-NL" smtClean="0"/>
              <a:pPr/>
              <a:t>59</a:t>
            </a:fld>
            <a:endParaRPr lang="nl-NL" dirty="0"/>
          </a:p>
        </p:txBody>
      </p:sp>
      <p:sp>
        <p:nvSpPr>
          <p:cNvPr id="4" name="Text Placeholder 3">
            <a:extLst>
              <a:ext uri="{FF2B5EF4-FFF2-40B4-BE49-F238E27FC236}">
                <a16:creationId xmlns:a16="http://schemas.microsoft.com/office/drawing/2014/main" id="{F4A373B1-4248-D1EB-897F-1FABC610D987}"/>
              </a:ext>
            </a:extLst>
          </p:cNvPr>
          <p:cNvSpPr>
            <a:spLocks noGrp="1"/>
          </p:cNvSpPr>
          <p:nvPr>
            <p:ph type="body" sz="quarter" idx="14"/>
          </p:nvPr>
        </p:nvSpPr>
        <p:spPr>
          <a:xfrm>
            <a:off x="8538072" y="240512"/>
            <a:ext cx="3079129" cy="370800"/>
          </a:xfrm>
        </p:spPr>
        <p:txBody>
          <a:bodyPr/>
          <a:lstStyle/>
          <a:p>
            <a:pPr marL="0" indent="0">
              <a:buNone/>
            </a:pPr>
            <a:r>
              <a:rPr lang="en-BE" dirty="0"/>
              <a:t>3. Implementation Approach</a:t>
            </a:r>
          </a:p>
        </p:txBody>
      </p:sp>
      <p:sp>
        <p:nvSpPr>
          <p:cNvPr id="5" name="Text Placeholder 4">
            <a:extLst>
              <a:ext uri="{FF2B5EF4-FFF2-40B4-BE49-F238E27FC236}">
                <a16:creationId xmlns:a16="http://schemas.microsoft.com/office/drawing/2014/main" id="{792562E4-BA20-E7FD-98C7-E9FC6C15508C}"/>
              </a:ext>
            </a:extLst>
          </p:cNvPr>
          <p:cNvSpPr>
            <a:spLocks noGrp="1"/>
          </p:cNvSpPr>
          <p:nvPr>
            <p:ph type="body" idx="1"/>
          </p:nvPr>
        </p:nvSpPr>
        <p:spPr/>
        <p:txBody>
          <a:bodyPr/>
          <a:lstStyle/>
          <a:p>
            <a:r>
              <a:rPr lang="en-BE" dirty="0"/>
              <a:t>Abstraction of transmission</a:t>
            </a:r>
          </a:p>
        </p:txBody>
      </p:sp>
      <p:sp>
        <p:nvSpPr>
          <p:cNvPr id="7" name="Text Placeholder 6">
            <a:extLst>
              <a:ext uri="{FF2B5EF4-FFF2-40B4-BE49-F238E27FC236}">
                <a16:creationId xmlns:a16="http://schemas.microsoft.com/office/drawing/2014/main" id="{7D4C16B9-F89A-220A-CC04-6763ED7DB045}"/>
              </a:ext>
            </a:extLst>
          </p:cNvPr>
          <p:cNvSpPr>
            <a:spLocks noGrp="1"/>
          </p:cNvSpPr>
          <p:nvPr>
            <p:ph type="body" sz="quarter" idx="3"/>
          </p:nvPr>
        </p:nvSpPr>
        <p:spPr/>
        <p:txBody>
          <a:bodyPr/>
          <a:lstStyle/>
          <a:p>
            <a:r>
              <a:rPr lang="en-BE" dirty="0"/>
              <a:t>Post-processing approach</a:t>
            </a:r>
          </a:p>
        </p:txBody>
      </p:sp>
      <p:sp>
        <p:nvSpPr>
          <p:cNvPr id="8" name="Content Placeholder 7">
            <a:extLst>
              <a:ext uri="{FF2B5EF4-FFF2-40B4-BE49-F238E27FC236}">
                <a16:creationId xmlns:a16="http://schemas.microsoft.com/office/drawing/2014/main" id="{1A73B4AF-B0BF-F13B-825E-3E45C0D9D27A}"/>
              </a:ext>
            </a:extLst>
          </p:cNvPr>
          <p:cNvSpPr>
            <a:spLocks noGrp="1"/>
          </p:cNvSpPr>
          <p:nvPr>
            <p:ph sz="quarter" idx="4"/>
          </p:nvPr>
        </p:nvSpPr>
        <p:spPr/>
        <p:txBody>
          <a:bodyPr/>
          <a:lstStyle/>
          <a:p>
            <a:r>
              <a:rPr lang="en-BE" sz="1800" dirty="0"/>
              <a:t>Multiple UE not supported by GNU Radio</a:t>
            </a:r>
          </a:p>
          <a:p>
            <a:r>
              <a:rPr lang="en-BE" sz="1800" dirty="0"/>
              <a:t>Synchronisation of one AP-UE pair </a:t>
            </a:r>
          </a:p>
          <a:p>
            <a:r>
              <a:rPr lang="en-BE" sz="1800" dirty="0"/>
              <a:t>Avoid multiple UE and AP synchronisation</a:t>
            </a:r>
          </a:p>
          <a:p>
            <a:endParaRPr lang="en-BE" dirty="0"/>
          </a:p>
        </p:txBody>
      </p:sp>
      <p:sp>
        <p:nvSpPr>
          <p:cNvPr id="9" name="Footer Placeholder 8">
            <a:extLst>
              <a:ext uri="{FF2B5EF4-FFF2-40B4-BE49-F238E27FC236}">
                <a16:creationId xmlns:a16="http://schemas.microsoft.com/office/drawing/2014/main" id="{6B5AFEDC-D759-6BFC-34DB-DEE8A63E4C93}"/>
              </a:ext>
            </a:extLst>
          </p:cNvPr>
          <p:cNvSpPr>
            <a:spLocks noGrp="1"/>
          </p:cNvSpPr>
          <p:nvPr>
            <p:ph type="ftr" sz="quarter" idx="15"/>
          </p:nvPr>
        </p:nvSpPr>
        <p:spPr/>
        <p:txBody>
          <a:bodyPr/>
          <a:lstStyle/>
          <a:p>
            <a:r>
              <a:rPr lang="nl-NL" dirty="0"/>
              <a:t> </a:t>
            </a:r>
            <a:r>
              <a:rPr lang="nl-NL" dirty="0" err="1"/>
              <a:t>Faculty</a:t>
            </a:r>
            <a:r>
              <a:rPr lang="nl-NL" dirty="0"/>
              <a:t> Engineering Sciences</a:t>
            </a:r>
          </a:p>
        </p:txBody>
      </p:sp>
      <p:sp>
        <p:nvSpPr>
          <p:cNvPr id="10" name="Content Placeholder 7">
            <a:extLst>
              <a:ext uri="{FF2B5EF4-FFF2-40B4-BE49-F238E27FC236}">
                <a16:creationId xmlns:a16="http://schemas.microsoft.com/office/drawing/2014/main" id="{A71ED0F6-1FD0-B888-EDC0-9491B36938F7}"/>
              </a:ext>
            </a:extLst>
          </p:cNvPr>
          <p:cNvSpPr>
            <a:spLocks noGrp="1"/>
          </p:cNvSpPr>
          <p:nvPr>
            <p:ph sz="half" idx="2"/>
          </p:nvPr>
        </p:nvSpPr>
        <p:spPr/>
        <p:txBody>
          <a:bodyPr>
            <a:normAutofit/>
          </a:bodyPr>
          <a:lstStyle/>
          <a:p>
            <a:r>
              <a:rPr lang="en-BE" sz="1800" dirty="0"/>
              <a:t>Metricless signals in GNU Radio</a:t>
            </a:r>
          </a:p>
          <a:p>
            <a:r>
              <a:rPr lang="en-BE" sz="1800" dirty="0"/>
              <a:t>Abstraction of power conversion</a:t>
            </a:r>
          </a:p>
        </p:txBody>
      </p:sp>
      <p:grpSp>
        <p:nvGrpSpPr>
          <p:cNvPr id="11" name="Group 10">
            <a:extLst>
              <a:ext uri="{FF2B5EF4-FFF2-40B4-BE49-F238E27FC236}">
                <a16:creationId xmlns:a16="http://schemas.microsoft.com/office/drawing/2014/main" id="{3D969F65-8F67-C6FA-9858-99D6ED8B5A19}"/>
              </a:ext>
            </a:extLst>
          </p:cNvPr>
          <p:cNvGrpSpPr/>
          <p:nvPr/>
        </p:nvGrpSpPr>
        <p:grpSpPr>
          <a:xfrm>
            <a:off x="376415" y="3080114"/>
            <a:ext cx="10495722" cy="3385617"/>
            <a:chOff x="611654" y="3031765"/>
            <a:chExt cx="10018966" cy="2997954"/>
          </a:xfrm>
        </p:grpSpPr>
        <p:pic>
          <p:nvPicPr>
            <p:cNvPr id="12" name="Content Placeholder 13" descr="A blue usb cable with a blue screen&#10;&#10;AI-generated content may be incorrect.">
              <a:extLst>
                <a:ext uri="{FF2B5EF4-FFF2-40B4-BE49-F238E27FC236}">
                  <a16:creationId xmlns:a16="http://schemas.microsoft.com/office/drawing/2014/main" id="{8A3F6D36-7547-7424-A324-EDE364273477}"/>
                </a:ext>
              </a:extLst>
            </p:cNvPr>
            <p:cNvPicPr>
              <a:picLocks noChangeAspect="1"/>
            </p:cNvPicPr>
            <p:nvPr/>
          </p:nvPicPr>
          <p:blipFill>
            <a:blip r:embed="rId2"/>
            <a:stretch>
              <a:fillRect/>
            </a:stretch>
          </p:blipFill>
          <p:spPr>
            <a:xfrm>
              <a:off x="611654" y="3384285"/>
              <a:ext cx="2228040" cy="1717802"/>
            </a:xfrm>
            <a:prstGeom prst="rect">
              <a:avLst/>
            </a:prstGeom>
          </p:spPr>
        </p:pic>
        <p:pic>
          <p:nvPicPr>
            <p:cNvPr id="13" name="Content Placeholder 13" descr="A blue usb cable with a blue screen&#10;&#10;AI-generated content may be incorrect.">
              <a:extLst>
                <a:ext uri="{FF2B5EF4-FFF2-40B4-BE49-F238E27FC236}">
                  <a16:creationId xmlns:a16="http://schemas.microsoft.com/office/drawing/2014/main" id="{76439EB8-F67A-5A18-AD6F-FE8A696CEEDB}"/>
                </a:ext>
              </a:extLst>
            </p:cNvPr>
            <p:cNvPicPr>
              <a:picLocks noChangeAspect="1"/>
            </p:cNvPicPr>
            <p:nvPr/>
          </p:nvPicPr>
          <p:blipFill>
            <a:blip r:embed="rId2"/>
            <a:stretch>
              <a:fillRect/>
            </a:stretch>
          </p:blipFill>
          <p:spPr>
            <a:xfrm>
              <a:off x="3916861" y="3535019"/>
              <a:ext cx="2228040" cy="1717802"/>
            </a:xfrm>
            <a:prstGeom prst="rect">
              <a:avLst/>
            </a:prstGeom>
          </p:spPr>
        </p:pic>
        <p:cxnSp>
          <p:nvCxnSpPr>
            <p:cNvPr id="14" name="Straight Arrow Connector 13">
              <a:extLst>
                <a:ext uri="{FF2B5EF4-FFF2-40B4-BE49-F238E27FC236}">
                  <a16:creationId xmlns:a16="http://schemas.microsoft.com/office/drawing/2014/main" id="{6839B0D0-6DEE-9107-9420-79C93EDA818B}"/>
                </a:ext>
              </a:extLst>
            </p:cNvPr>
            <p:cNvCxnSpPr>
              <a:cxnSpLocks/>
            </p:cNvCxnSpPr>
            <p:nvPr/>
          </p:nvCxnSpPr>
          <p:spPr>
            <a:xfrm>
              <a:off x="2623930" y="4243186"/>
              <a:ext cx="227189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B610DA3-A8BD-2CA7-3BC3-39AB64677AF5}"/>
                </a:ext>
              </a:extLst>
            </p:cNvPr>
            <p:cNvSpPr txBox="1"/>
            <p:nvPr/>
          </p:nvSpPr>
          <p:spPr>
            <a:xfrm>
              <a:off x="3413278" y="3873854"/>
              <a:ext cx="1007165" cy="369332"/>
            </a:xfrm>
            <a:prstGeom prst="rect">
              <a:avLst/>
            </a:prstGeom>
            <a:noFill/>
          </p:spPr>
          <p:txBody>
            <a:bodyPr wrap="square" rtlCol="0">
              <a:spAutoFit/>
            </a:bodyPr>
            <a:lstStyle/>
            <a:p>
              <a:r>
                <a:rPr lang="en-BE" dirty="0"/>
                <a:t>10 cm </a:t>
              </a:r>
            </a:p>
          </p:txBody>
        </p:sp>
        <p:pic>
          <p:nvPicPr>
            <p:cNvPr id="16" name="Graphic 15">
              <a:extLst>
                <a:ext uri="{FF2B5EF4-FFF2-40B4-BE49-F238E27FC236}">
                  <a16:creationId xmlns:a16="http://schemas.microsoft.com/office/drawing/2014/main" id="{C092DB5F-76BA-0114-0107-27E1479445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3357" y="3276604"/>
              <a:ext cx="584918" cy="433205"/>
            </a:xfrm>
            <a:prstGeom prst="rect">
              <a:avLst/>
            </a:prstGeom>
          </p:spPr>
        </p:pic>
        <p:pic>
          <p:nvPicPr>
            <p:cNvPr id="17" name="Graphic 16">
              <a:extLst>
                <a:ext uri="{FF2B5EF4-FFF2-40B4-BE49-F238E27FC236}">
                  <a16:creationId xmlns:a16="http://schemas.microsoft.com/office/drawing/2014/main" id="{29D70538-8A44-0720-7361-2F8ED898CB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00122" y="3657251"/>
              <a:ext cx="584918" cy="433205"/>
            </a:xfrm>
            <a:prstGeom prst="rect">
              <a:avLst/>
            </a:prstGeom>
          </p:spPr>
        </p:pic>
        <p:pic>
          <p:nvPicPr>
            <p:cNvPr id="18" name="Picture 17" descr="A black computer with a black background&#10;&#10;AI-generated content may be incorrect.">
              <a:extLst>
                <a:ext uri="{FF2B5EF4-FFF2-40B4-BE49-F238E27FC236}">
                  <a16:creationId xmlns:a16="http://schemas.microsoft.com/office/drawing/2014/main" id="{F970DB62-2C73-AD75-DE81-45E3658352E5}"/>
                </a:ext>
              </a:extLst>
            </p:cNvPr>
            <p:cNvPicPr>
              <a:picLocks noChangeAspect="1"/>
            </p:cNvPicPr>
            <p:nvPr/>
          </p:nvPicPr>
          <p:blipFill>
            <a:blip r:embed="rId5"/>
            <a:stretch>
              <a:fillRect/>
            </a:stretch>
          </p:blipFill>
          <p:spPr>
            <a:xfrm>
              <a:off x="7632666" y="3031765"/>
              <a:ext cx="2997954" cy="2997954"/>
            </a:xfrm>
            <a:prstGeom prst="rect">
              <a:avLst/>
            </a:prstGeom>
          </p:spPr>
        </p:pic>
        <p:cxnSp>
          <p:nvCxnSpPr>
            <p:cNvPr id="19" name="Curved Connector 18">
              <a:extLst>
                <a:ext uri="{FF2B5EF4-FFF2-40B4-BE49-F238E27FC236}">
                  <a16:creationId xmlns:a16="http://schemas.microsoft.com/office/drawing/2014/main" id="{6D86D190-87AE-57B1-D54E-CDD8B68B2CF2}"/>
                </a:ext>
              </a:extLst>
            </p:cNvPr>
            <p:cNvCxnSpPr>
              <a:cxnSpLocks/>
            </p:cNvCxnSpPr>
            <p:nvPr/>
          </p:nvCxnSpPr>
          <p:spPr>
            <a:xfrm>
              <a:off x="6285040" y="4393920"/>
              <a:ext cx="1487764" cy="922617"/>
            </a:xfrm>
            <a:prstGeom prst="curvedConnector3">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descr="A logo for a software company&#10;&#10;AI-generated content may be incorrect.">
              <a:extLst>
                <a:ext uri="{FF2B5EF4-FFF2-40B4-BE49-F238E27FC236}">
                  <a16:creationId xmlns:a16="http://schemas.microsoft.com/office/drawing/2014/main" id="{7F7FEEAB-EAB2-FC0B-FAF0-F446B5D5213A}"/>
                </a:ext>
              </a:extLst>
            </p:cNvPr>
            <p:cNvPicPr>
              <a:picLocks noChangeAspect="1"/>
            </p:cNvPicPr>
            <p:nvPr/>
          </p:nvPicPr>
          <p:blipFill>
            <a:blip r:embed="rId6"/>
            <a:srcRect l="8782" t="36130" r="11565" b="35753"/>
            <a:stretch>
              <a:fillRect/>
            </a:stretch>
          </p:blipFill>
          <p:spPr>
            <a:xfrm>
              <a:off x="8076414" y="4058520"/>
              <a:ext cx="2110459" cy="558730"/>
            </a:xfrm>
            <a:prstGeom prst="rect">
              <a:avLst/>
            </a:prstGeom>
          </p:spPr>
        </p:pic>
        <p:cxnSp>
          <p:nvCxnSpPr>
            <p:cNvPr id="21" name="Curved Connector 20">
              <a:extLst>
                <a:ext uri="{FF2B5EF4-FFF2-40B4-BE49-F238E27FC236}">
                  <a16:creationId xmlns:a16="http://schemas.microsoft.com/office/drawing/2014/main" id="{A4995A8A-78CA-B10B-98AA-325230E3BEBB}"/>
                </a:ext>
              </a:extLst>
            </p:cNvPr>
            <p:cNvCxnSpPr>
              <a:cxnSpLocks/>
              <a:stCxn id="12" idx="2"/>
            </p:cNvCxnSpPr>
            <p:nvPr/>
          </p:nvCxnSpPr>
          <p:spPr>
            <a:xfrm rot="16200000" flipH="1">
              <a:off x="4642014" y="2185747"/>
              <a:ext cx="214450" cy="6047130"/>
            </a:xfrm>
            <a:prstGeom prst="curvedConnector2">
              <a:avLst/>
            </a:prstGeom>
            <a:ln w="158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D45986B-68F0-26FF-1E4B-B21718F850B4}"/>
                </a:ext>
              </a:extLst>
            </p:cNvPr>
            <p:cNvSpPr txBox="1"/>
            <p:nvPr/>
          </p:nvSpPr>
          <p:spPr>
            <a:xfrm>
              <a:off x="7205251" y="4827280"/>
              <a:ext cx="1366427" cy="369332"/>
            </a:xfrm>
            <a:prstGeom prst="rect">
              <a:avLst/>
            </a:prstGeom>
            <a:noFill/>
          </p:spPr>
          <p:txBody>
            <a:bodyPr wrap="square" rtlCol="0">
              <a:spAutoFit/>
            </a:bodyPr>
            <a:lstStyle/>
            <a:p>
              <a:r>
                <a:rPr lang="en-BE" dirty="0"/>
                <a:t>USB</a:t>
              </a:r>
            </a:p>
          </p:txBody>
        </p:sp>
      </p:grpSp>
    </p:spTree>
    <p:extLst>
      <p:ext uri="{BB962C8B-B14F-4D97-AF65-F5344CB8AC3E}">
        <p14:creationId xmlns:p14="http://schemas.microsoft.com/office/powerpoint/2010/main" val="363582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8"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EB651-2A38-3D06-EB3E-651D67D8990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AF933E-E0F7-B55A-8905-3F91440FF313}"/>
              </a:ext>
            </a:extLst>
          </p:cNvPr>
          <p:cNvSpPr>
            <a:spLocks noGrp="1"/>
          </p:cNvSpPr>
          <p:nvPr>
            <p:ph type="sldNum" sz="quarter" idx="12"/>
          </p:nvPr>
        </p:nvSpPr>
        <p:spPr/>
        <p:txBody>
          <a:bodyPr/>
          <a:lstStyle/>
          <a:p>
            <a:fld id="{0A297500-7527-634B-90F4-69D0994C32B4}" type="slidenum">
              <a:rPr lang="nl-NL" smtClean="0"/>
              <a:t>6</a:t>
            </a:fld>
            <a:endParaRPr lang="nl-NL" dirty="0"/>
          </a:p>
        </p:txBody>
      </p:sp>
      <p:sp>
        <p:nvSpPr>
          <p:cNvPr id="5" name="TextBox 4">
            <a:extLst>
              <a:ext uri="{FF2B5EF4-FFF2-40B4-BE49-F238E27FC236}">
                <a16:creationId xmlns:a16="http://schemas.microsoft.com/office/drawing/2014/main" id="{9599A2F6-FCC8-A646-E90D-8794D1B2670C}"/>
              </a:ext>
            </a:extLst>
          </p:cNvPr>
          <p:cNvSpPr txBox="1"/>
          <p:nvPr/>
        </p:nvSpPr>
        <p:spPr>
          <a:xfrm>
            <a:off x="6797407" y="143219"/>
            <a:ext cx="5310130" cy="52783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4000" b="0" i="0" u="none" strike="noStrike" kern="1200" cap="none" spc="0" normalizeH="0" baseline="0" noProof="0" dirty="0">
                <a:ln>
                  <a:noFill/>
                </a:ln>
                <a:solidFill>
                  <a:srgbClr val="DCE7F0">
                    <a:lumMod val="50000"/>
                  </a:srgbClr>
                </a:solidFill>
                <a:effectLst/>
                <a:uLnTx/>
                <a:uFillTx/>
                <a:latin typeface="Arial" panose="020B0604020202020204"/>
                <a:ea typeface="+mn-ea"/>
                <a:cs typeface="+mn-cs"/>
              </a:rPr>
              <a:t>Table of Contents</a:t>
            </a:r>
          </a:p>
          <a:p>
            <a:pPr>
              <a:lnSpc>
                <a:spcPct val="150000"/>
              </a:lnSpc>
            </a:pPr>
            <a:endParaRPr lang="en-BE" dirty="0"/>
          </a:p>
          <a:p>
            <a:pPr marL="342900" indent="-342900">
              <a:lnSpc>
                <a:spcPct val="150000"/>
              </a:lnSpc>
              <a:buAutoNum type="arabicPeriod"/>
            </a:pPr>
            <a:r>
              <a:rPr lang="en-BE" sz="2400" dirty="0"/>
              <a:t>Who am I?</a:t>
            </a:r>
          </a:p>
          <a:p>
            <a:pPr marL="342900" indent="-342900">
              <a:lnSpc>
                <a:spcPct val="150000"/>
              </a:lnSpc>
              <a:buAutoNum type="arabicPeriod"/>
            </a:pPr>
            <a:r>
              <a:rPr lang="en-BE" sz="2400" b="1" dirty="0"/>
              <a:t>Introduction</a:t>
            </a:r>
          </a:p>
          <a:p>
            <a:pPr marL="342900" indent="-342900">
              <a:lnSpc>
                <a:spcPct val="150000"/>
              </a:lnSpc>
              <a:buAutoNum type="arabicPeriod"/>
            </a:pPr>
            <a:r>
              <a:rPr lang="en-BE" sz="2400" dirty="0"/>
              <a:t>Research Direction</a:t>
            </a:r>
          </a:p>
          <a:p>
            <a:pPr marL="342900" indent="-342900">
              <a:lnSpc>
                <a:spcPct val="150000"/>
              </a:lnSpc>
              <a:buAutoNum type="arabicPeriod"/>
            </a:pPr>
            <a:r>
              <a:rPr lang="en-BE" sz="2400" dirty="0"/>
              <a:t>OFDM link</a:t>
            </a:r>
          </a:p>
          <a:p>
            <a:pPr marL="342900" indent="-342900">
              <a:lnSpc>
                <a:spcPct val="150000"/>
              </a:lnSpc>
              <a:buAutoNum type="arabicPeriod"/>
            </a:pPr>
            <a:r>
              <a:rPr lang="en-BE" sz="2400" dirty="0"/>
              <a:t>Small-Scale Cell-Free mMIMO Networks</a:t>
            </a:r>
          </a:p>
          <a:p>
            <a:pPr marL="342900" indent="-342900">
              <a:lnSpc>
                <a:spcPct val="150000"/>
              </a:lnSpc>
              <a:buAutoNum type="arabicPeriod"/>
            </a:pPr>
            <a:r>
              <a:rPr lang="en-BE" sz="2400" dirty="0"/>
              <a:t>Conclusion</a:t>
            </a:r>
          </a:p>
          <a:p>
            <a:pPr marL="342900" indent="-342900">
              <a:buAutoNum type="arabicPeriod"/>
            </a:pPr>
            <a:endParaRPr lang="en-BE" dirty="0"/>
          </a:p>
        </p:txBody>
      </p:sp>
    </p:spTree>
    <p:extLst>
      <p:ext uri="{BB962C8B-B14F-4D97-AF65-F5344CB8AC3E}">
        <p14:creationId xmlns:p14="http://schemas.microsoft.com/office/powerpoint/2010/main" val="13800387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BB0A3-9703-63D5-59BA-500E2EED7DD9}"/>
              </a:ext>
            </a:extLst>
          </p:cNvPr>
          <p:cNvSpPr>
            <a:spLocks noGrp="1"/>
          </p:cNvSpPr>
          <p:nvPr>
            <p:ph type="title"/>
          </p:nvPr>
        </p:nvSpPr>
        <p:spPr/>
        <p:txBody>
          <a:bodyPr/>
          <a:lstStyle/>
          <a:p>
            <a:r>
              <a:rPr lang="en-BE" dirty="0"/>
              <a:t>Additional Assumptions</a:t>
            </a:r>
          </a:p>
        </p:txBody>
      </p:sp>
      <p:sp>
        <p:nvSpPr>
          <p:cNvPr id="3" name="Slide Number Placeholder 2">
            <a:extLst>
              <a:ext uri="{FF2B5EF4-FFF2-40B4-BE49-F238E27FC236}">
                <a16:creationId xmlns:a16="http://schemas.microsoft.com/office/drawing/2014/main" id="{AA520501-5302-CE2D-FD8D-CBD504794A83}"/>
              </a:ext>
            </a:extLst>
          </p:cNvPr>
          <p:cNvSpPr>
            <a:spLocks noGrp="1"/>
          </p:cNvSpPr>
          <p:nvPr>
            <p:ph type="sldNum" sz="quarter" idx="12"/>
          </p:nvPr>
        </p:nvSpPr>
        <p:spPr/>
        <p:txBody>
          <a:bodyPr/>
          <a:lstStyle/>
          <a:p>
            <a:fld id="{0A297500-7527-634B-90F4-69D0994C32B4}" type="slidenum">
              <a:rPr lang="nl-NL" smtClean="0"/>
              <a:pPr/>
              <a:t>60</a:t>
            </a:fld>
            <a:endParaRPr lang="nl-NL" dirty="0"/>
          </a:p>
        </p:txBody>
      </p:sp>
      <p:sp>
        <p:nvSpPr>
          <p:cNvPr id="4" name="Text Placeholder 3">
            <a:extLst>
              <a:ext uri="{FF2B5EF4-FFF2-40B4-BE49-F238E27FC236}">
                <a16:creationId xmlns:a16="http://schemas.microsoft.com/office/drawing/2014/main" id="{6AD32EA6-76DA-624B-36D2-E4995F85DD78}"/>
              </a:ext>
            </a:extLst>
          </p:cNvPr>
          <p:cNvSpPr>
            <a:spLocks noGrp="1"/>
          </p:cNvSpPr>
          <p:nvPr>
            <p:ph type="body" sz="quarter" idx="14"/>
          </p:nvPr>
        </p:nvSpPr>
        <p:spPr>
          <a:xfrm>
            <a:off x="8538072" y="240512"/>
            <a:ext cx="3079129" cy="310433"/>
          </a:xfrm>
        </p:spPr>
        <p:txBody>
          <a:bodyPr/>
          <a:lstStyle/>
          <a:p>
            <a:pPr marL="0" indent="0">
              <a:buNone/>
            </a:pPr>
            <a:r>
              <a:rPr lang="en-BE" dirty="0"/>
              <a:t>3. Implementation Approach</a:t>
            </a:r>
          </a:p>
        </p:txBody>
      </p:sp>
      <p:sp>
        <p:nvSpPr>
          <p:cNvPr id="5" name="Text Placeholder 4">
            <a:extLst>
              <a:ext uri="{FF2B5EF4-FFF2-40B4-BE49-F238E27FC236}">
                <a16:creationId xmlns:a16="http://schemas.microsoft.com/office/drawing/2014/main" id="{8B3979F5-340E-135C-27C1-D597A53B5097}"/>
              </a:ext>
            </a:extLst>
          </p:cNvPr>
          <p:cNvSpPr>
            <a:spLocks noGrp="1"/>
          </p:cNvSpPr>
          <p:nvPr>
            <p:ph type="body" idx="1"/>
          </p:nvPr>
        </p:nvSpPr>
        <p:spPr/>
        <p:txBody>
          <a:bodyPr>
            <a:normAutofit fontScale="92500" lnSpcReduction="10000"/>
          </a:bodyPr>
          <a:lstStyle/>
          <a:p>
            <a:r>
              <a:rPr lang="en-BE" dirty="0"/>
              <a:t>Environment</a:t>
            </a:r>
          </a:p>
        </p:txBody>
      </p:sp>
      <p:sp>
        <p:nvSpPr>
          <p:cNvPr id="6" name="Content Placeholder 5">
            <a:extLst>
              <a:ext uri="{FF2B5EF4-FFF2-40B4-BE49-F238E27FC236}">
                <a16:creationId xmlns:a16="http://schemas.microsoft.com/office/drawing/2014/main" id="{782D3995-ED21-903F-0B77-F6C2B2B9B873}"/>
              </a:ext>
            </a:extLst>
          </p:cNvPr>
          <p:cNvSpPr>
            <a:spLocks noGrp="1"/>
          </p:cNvSpPr>
          <p:nvPr>
            <p:ph sz="half" idx="2"/>
          </p:nvPr>
        </p:nvSpPr>
        <p:spPr/>
        <p:txBody>
          <a:bodyPr>
            <a:normAutofit/>
          </a:bodyPr>
          <a:lstStyle/>
          <a:p>
            <a:r>
              <a:rPr lang="en-BE" sz="1800" dirty="0"/>
              <a:t>Fixed environment</a:t>
            </a:r>
          </a:p>
          <a:p>
            <a:r>
              <a:rPr lang="en-BE" sz="1800" dirty="0"/>
              <a:t>Fixed Tx and Rx gain</a:t>
            </a:r>
          </a:p>
          <a:p>
            <a:r>
              <a:rPr lang="en-BE" sz="1800" dirty="0"/>
              <a:t>Same two PlutoSDRs</a:t>
            </a:r>
          </a:p>
        </p:txBody>
      </p:sp>
      <p:sp>
        <p:nvSpPr>
          <p:cNvPr id="7" name="Text Placeholder 6">
            <a:extLst>
              <a:ext uri="{FF2B5EF4-FFF2-40B4-BE49-F238E27FC236}">
                <a16:creationId xmlns:a16="http://schemas.microsoft.com/office/drawing/2014/main" id="{133EAB59-C9F4-4389-3296-7DBF1297C23F}"/>
              </a:ext>
            </a:extLst>
          </p:cNvPr>
          <p:cNvSpPr>
            <a:spLocks noGrp="1"/>
          </p:cNvSpPr>
          <p:nvPr>
            <p:ph type="body" idx="15"/>
          </p:nvPr>
        </p:nvSpPr>
        <p:spPr/>
        <p:txBody>
          <a:bodyPr>
            <a:normAutofit fontScale="92500" lnSpcReduction="10000"/>
          </a:bodyPr>
          <a:lstStyle/>
          <a:p>
            <a:r>
              <a:rPr lang="en-BE" dirty="0"/>
              <a:t>Abstraction of transmission</a:t>
            </a:r>
          </a:p>
        </p:txBody>
      </p:sp>
      <p:sp>
        <p:nvSpPr>
          <p:cNvPr id="8" name="Content Placeholder 7">
            <a:extLst>
              <a:ext uri="{FF2B5EF4-FFF2-40B4-BE49-F238E27FC236}">
                <a16:creationId xmlns:a16="http://schemas.microsoft.com/office/drawing/2014/main" id="{FA92A1BF-67A9-C497-957C-CDBE95A88E56}"/>
              </a:ext>
            </a:extLst>
          </p:cNvPr>
          <p:cNvSpPr>
            <a:spLocks noGrp="1"/>
          </p:cNvSpPr>
          <p:nvPr>
            <p:ph sz="half" idx="16"/>
          </p:nvPr>
        </p:nvSpPr>
        <p:spPr/>
        <p:txBody>
          <a:bodyPr>
            <a:normAutofit/>
          </a:bodyPr>
          <a:lstStyle/>
          <a:p>
            <a:r>
              <a:rPr lang="en-BE" sz="1800" dirty="0"/>
              <a:t>Metricless signals in GNU Radio</a:t>
            </a:r>
          </a:p>
          <a:p>
            <a:r>
              <a:rPr lang="en-BE" sz="1800" dirty="0"/>
              <a:t>Abstraction of power conversion</a:t>
            </a:r>
          </a:p>
        </p:txBody>
      </p:sp>
      <p:sp>
        <p:nvSpPr>
          <p:cNvPr id="9" name="Text Placeholder 8">
            <a:extLst>
              <a:ext uri="{FF2B5EF4-FFF2-40B4-BE49-F238E27FC236}">
                <a16:creationId xmlns:a16="http://schemas.microsoft.com/office/drawing/2014/main" id="{B3D18565-3591-E873-779F-28B9CECF8D8A}"/>
              </a:ext>
            </a:extLst>
          </p:cNvPr>
          <p:cNvSpPr>
            <a:spLocks noGrp="1"/>
          </p:cNvSpPr>
          <p:nvPr>
            <p:ph type="body" idx="17"/>
          </p:nvPr>
        </p:nvSpPr>
        <p:spPr/>
        <p:txBody>
          <a:bodyPr>
            <a:normAutofit fontScale="92500" lnSpcReduction="10000"/>
          </a:bodyPr>
          <a:lstStyle/>
          <a:p>
            <a:r>
              <a:rPr lang="en-BE" dirty="0"/>
              <a:t>Post-processing</a:t>
            </a:r>
          </a:p>
        </p:txBody>
      </p:sp>
      <p:sp>
        <p:nvSpPr>
          <p:cNvPr id="10" name="Content Placeholder 9">
            <a:extLst>
              <a:ext uri="{FF2B5EF4-FFF2-40B4-BE49-F238E27FC236}">
                <a16:creationId xmlns:a16="http://schemas.microsoft.com/office/drawing/2014/main" id="{080F0BFE-7527-5C5D-3540-849F747BF6EC}"/>
              </a:ext>
            </a:extLst>
          </p:cNvPr>
          <p:cNvSpPr>
            <a:spLocks noGrp="1"/>
          </p:cNvSpPr>
          <p:nvPr>
            <p:ph sz="half" idx="18"/>
          </p:nvPr>
        </p:nvSpPr>
        <p:spPr/>
        <p:txBody>
          <a:bodyPr>
            <a:normAutofit/>
          </a:bodyPr>
          <a:lstStyle/>
          <a:p>
            <a:r>
              <a:rPr lang="en-BE" sz="1800" dirty="0"/>
              <a:t>Synchronisation of one AP-UE pair </a:t>
            </a:r>
          </a:p>
          <a:p>
            <a:r>
              <a:rPr lang="en-BE" sz="1800" dirty="0"/>
              <a:t>Avoid multiple UE and AP synchronisation</a:t>
            </a:r>
          </a:p>
        </p:txBody>
      </p:sp>
      <p:sp>
        <p:nvSpPr>
          <p:cNvPr id="12" name="Footer Placeholder 10">
            <a:extLst>
              <a:ext uri="{FF2B5EF4-FFF2-40B4-BE49-F238E27FC236}">
                <a16:creationId xmlns:a16="http://schemas.microsoft.com/office/drawing/2014/main" id="{D246BB77-181B-D6EF-DF1C-76D96645A651}"/>
              </a:ext>
            </a:extLst>
          </p:cNvPr>
          <p:cNvSpPr>
            <a:spLocks noGrp="1"/>
          </p:cNvSpPr>
          <p:nvPr>
            <p:ph type="ftr" sz="quarter" idx="3"/>
          </p:nvPr>
        </p:nvSpPr>
        <p:spPr>
          <a:xfrm>
            <a:off x="8538072" y="6221017"/>
            <a:ext cx="2488728" cy="648000"/>
          </a:xfrm>
        </p:spPr>
        <p:txBody>
          <a:bodyPr/>
          <a:lstStyle/>
          <a:p>
            <a:r>
              <a:rPr lang="nl-NL" dirty="0"/>
              <a:t> </a:t>
            </a:r>
            <a:r>
              <a:rPr lang="nl-NL" dirty="0" err="1"/>
              <a:t>Faculty</a:t>
            </a:r>
            <a:r>
              <a:rPr lang="nl-NL" dirty="0"/>
              <a:t> Engineering Sciences</a:t>
            </a:r>
          </a:p>
        </p:txBody>
      </p:sp>
    </p:spTree>
    <p:extLst>
      <p:ext uri="{BB962C8B-B14F-4D97-AF65-F5344CB8AC3E}">
        <p14:creationId xmlns:p14="http://schemas.microsoft.com/office/powerpoint/2010/main" val="286949058"/>
      </p:ext>
    </p:extLst>
  </p:cSld>
  <p:clrMapOvr>
    <a:masterClrMapping/>
  </p:clrMapOvr>
  <p:extLst>
    <p:ext uri="{6950BFC3-D8DA-4A85-94F7-54DA5524770B}">
      <p188:commentRel xmlns:p188="http://schemas.microsoft.com/office/powerpoint/2018/8/main" r:id="rId3"/>
    </p:ext>
  </p:extLs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0388E2-260B-AA32-0427-4CF6854D7817}"/>
              </a:ext>
            </a:extLst>
          </p:cNvPr>
          <p:cNvSpPr>
            <a:spLocks noGrp="1"/>
          </p:cNvSpPr>
          <p:nvPr>
            <p:ph type="sldNum" sz="quarter" idx="12"/>
          </p:nvPr>
        </p:nvSpPr>
        <p:spPr/>
        <p:txBody>
          <a:bodyPr/>
          <a:lstStyle/>
          <a:p>
            <a:fld id="{0A297500-7527-634B-90F4-69D0994C32B4}" type="slidenum">
              <a:rPr lang="nl-NL" smtClean="0"/>
              <a:pPr/>
              <a:t>61</a:t>
            </a:fld>
            <a:endParaRPr lang="nl-NL" dirty="0"/>
          </a:p>
        </p:txBody>
      </p:sp>
      <p:sp>
        <p:nvSpPr>
          <p:cNvPr id="4" name="Title 3">
            <a:extLst>
              <a:ext uri="{FF2B5EF4-FFF2-40B4-BE49-F238E27FC236}">
                <a16:creationId xmlns:a16="http://schemas.microsoft.com/office/drawing/2014/main" id="{895DE3E4-D713-E094-39AB-9E37A8420053}"/>
              </a:ext>
            </a:extLst>
          </p:cNvPr>
          <p:cNvSpPr>
            <a:spLocks noGrp="1"/>
          </p:cNvSpPr>
          <p:nvPr>
            <p:ph type="title"/>
          </p:nvPr>
        </p:nvSpPr>
        <p:spPr/>
        <p:txBody>
          <a:bodyPr/>
          <a:lstStyle/>
          <a:p>
            <a:r>
              <a:rPr lang="en-BE" sz="2800" dirty="0"/>
              <a:t>GNU Radio</a:t>
            </a:r>
          </a:p>
        </p:txBody>
      </p:sp>
      <p:sp>
        <p:nvSpPr>
          <p:cNvPr id="5" name="Text Placeholder 4">
            <a:extLst>
              <a:ext uri="{FF2B5EF4-FFF2-40B4-BE49-F238E27FC236}">
                <a16:creationId xmlns:a16="http://schemas.microsoft.com/office/drawing/2014/main" id="{C27032D5-6F87-9AE8-5D45-854716756476}"/>
              </a:ext>
            </a:extLst>
          </p:cNvPr>
          <p:cNvSpPr>
            <a:spLocks noGrp="1"/>
          </p:cNvSpPr>
          <p:nvPr>
            <p:ph type="body" sz="quarter" idx="13"/>
          </p:nvPr>
        </p:nvSpPr>
        <p:spPr>
          <a:xfrm>
            <a:off x="574800" y="1347688"/>
            <a:ext cx="4911600" cy="370796"/>
          </a:xfrm>
        </p:spPr>
        <p:txBody>
          <a:bodyPr>
            <a:noAutofit/>
          </a:bodyPr>
          <a:lstStyle/>
          <a:p>
            <a:r>
              <a:rPr lang="en-BE" sz="1800" dirty="0"/>
              <a:t>Software Radio in GNU Radio</a:t>
            </a:r>
          </a:p>
        </p:txBody>
      </p:sp>
      <p:sp>
        <p:nvSpPr>
          <p:cNvPr id="6" name="Content Placeholder 5">
            <a:extLst>
              <a:ext uri="{FF2B5EF4-FFF2-40B4-BE49-F238E27FC236}">
                <a16:creationId xmlns:a16="http://schemas.microsoft.com/office/drawing/2014/main" id="{1AC0A773-4A52-C375-E044-61502728BC94}"/>
              </a:ext>
            </a:extLst>
          </p:cNvPr>
          <p:cNvSpPr>
            <a:spLocks noGrp="1"/>
          </p:cNvSpPr>
          <p:nvPr>
            <p:ph sz="quarter" idx="17"/>
          </p:nvPr>
        </p:nvSpPr>
        <p:spPr>
          <a:xfrm>
            <a:off x="576263" y="1868487"/>
            <a:ext cx="4110037" cy="4184355"/>
          </a:xfrm>
        </p:spPr>
        <p:txBody>
          <a:bodyPr>
            <a:normAutofit/>
          </a:bodyPr>
          <a:lstStyle/>
          <a:p>
            <a:r>
              <a:rPr lang="en-BE" sz="1800" dirty="0"/>
              <a:t>Predefined signal processing blocks </a:t>
            </a:r>
          </a:p>
          <a:p>
            <a:r>
              <a:rPr lang="en-BE" sz="1800" dirty="0"/>
              <a:t>Possibility of custom blocks</a:t>
            </a:r>
          </a:p>
          <a:p>
            <a:r>
              <a:rPr lang="en-BE" sz="1800" dirty="0"/>
              <a:t>Clear presentation of signal flow</a:t>
            </a:r>
          </a:p>
          <a:p>
            <a:r>
              <a:rPr lang="en-BE" sz="1800" dirty="0"/>
              <a:t>Easy reconfiguration of network</a:t>
            </a:r>
          </a:p>
        </p:txBody>
      </p:sp>
      <p:pic>
        <p:nvPicPr>
          <p:cNvPr id="10" name="Content Placeholder 9">
            <a:extLst>
              <a:ext uri="{FF2B5EF4-FFF2-40B4-BE49-F238E27FC236}">
                <a16:creationId xmlns:a16="http://schemas.microsoft.com/office/drawing/2014/main" id="{4CCAF86D-D82C-79A8-4299-B644D3EBFFCD}"/>
              </a:ext>
            </a:extLst>
          </p:cNvPr>
          <p:cNvPicPr>
            <a:picLocks noGrp="1" noChangeAspect="1"/>
          </p:cNvPicPr>
          <p:nvPr>
            <p:ph sz="quarter" idx="19"/>
          </p:nvPr>
        </p:nvPicPr>
        <p:blipFill>
          <a:blip r:embed="rId4"/>
          <a:stretch>
            <a:fillRect/>
          </a:stretch>
        </p:blipFill>
        <p:spPr>
          <a:xfrm>
            <a:off x="4997249" y="2144443"/>
            <a:ext cx="6029551" cy="2569113"/>
          </a:xfrm>
        </p:spPr>
      </p:pic>
      <p:sp>
        <p:nvSpPr>
          <p:cNvPr id="13" name="Text Placeholder 3">
            <a:extLst>
              <a:ext uri="{FF2B5EF4-FFF2-40B4-BE49-F238E27FC236}">
                <a16:creationId xmlns:a16="http://schemas.microsoft.com/office/drawing/2014/main" id="{3071EC2A-97F5-B7FA-31B1-BB30FB002201}"/>
              </a:ext>
            </a:extLst>
          </p:cNvPr>
          <p:cNvSpPr txBox="1">
            <a:spLocks/>
          </p:cNvSpPr>
          <p:nvPr/>
        </p:nvSpPr>
        <p:spPr>
          <a:xfrm>
            <a:off x="8538072" y="240512"/>
            <a:ext cx="3079129" cy="310433"/>
          </a:xfrm>
          <a:prstGeom prst="rect">
            <a:avLst/>
          </a:prstGeom>
        </p:spPr>
        <p:txBody>
          <a:bodyPr vert="horz" lIns="91440" tIns="90000" rIns="91440" bIns="90000" rtlCol="0">
            <a:noAutofit/>
          </a:bodyPr>
          <a:lstStyle>
            <a:lvl1pPr marL="342900" indent="-342900" algn="r" defTabSz="914400" rtl="0" eaLnBrk="1" latinLnBrk="0" hangingPunct="1">
              <a:lnSpc>
                <a:spcPct val="100000"/>
              </a:lnSpc>
              <a:spcBef>
                <a:spcPts val="1000"/>
              </a:spcBef>
              <a:buFont typeface="+mj-lt"/>
              <a:buAutoNum type="arabicPeriod"/>
              <a:defRPr sz="18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mj-lt"/>
              <a:buNone/>
            </a:pPr>
            <a:r>
              <a:rPr lang="en-BE"/>
              <a:t>3. Implementation Approach</a:t>
            </a:r>
            <a:endParaRPr lang="en-BE" dirty="0"/>
          </a:p>
        </p:txBody>
      </p:sp>
      <p:sp>
        <p:nvSpPr>
          <p:cNvPr id="3" name="Footer Placeholder 10">
            <a:extLst>
              <a:ext uri="{FF2B5EF4-FFF2-40B4-BE49-F238E27FC236}">
                <a16:creationId xmlns:a16="http://schemas.microsoft.com/office/drawing/2014/main" id="{768AE455-7DE4-0284-22D8-C605D5D4B610}"/>
              </a:ext>
            </a:extLst>
          </p:cNvPr>
          <p:cNvSpPr>
            <a:spLocks noGrp="1"/>
          </p:cNvSpPr>
          <p:nvPr>
            <p:ph type="ftr" sz="quarter" idx="3"/>
          </p:nvPr>
        </p:nvSpPr>
        <p:spPr>
          <a:xfrm>
            <a:off x="8538072" y="6221017"/>
            <a:ext cx="2488728" cy="648000"/>
          </a:xfrm>
        </p:spPr>
        <p:txBody>
          <a:bodyPr/>
          <a:lstStyle/>
          <a:p>
            <a:r>
              <a:rPr lang="nl-NL" dirty="0"/>
              <a:t> </a:t>
            </a:r>
            <a:r>
              <a:rPr lang="nl-NL" dirty="0" err="1"/>
              <a:t>Faculty</a:t>
            </a:r>
            <a:r>
              <a:rPr lang="nl-NL" dirty="0"/>
              <a:t> Engineering Sciences</a:t>
            </a:r>
          </a:p>
        </p:txBody>
      </p:sp>
    </p:spTree>
    <p:extLst>
      <p:ext uri="{BB962C8B-B14F-4D97-AF65-F5344CB8AC3E}">
        <p14:creationId xmlns:p14="http://schemas.microsoft.com/office/powerpoint/2010/main" val="3605690916"/>
      </p:ext>
    </p:extLst>
  </p:cSld>
  <p:clrMapOvr>
    <a:masterClrMapping/>
  </p:clrMapOvr>
  <p:extLst>
    <p:ext uri="{6950BFC3-D8DA-4A85-94F7-54DA5524770B}">
      <p188:commentRel xmlns:p188="http://schemas.microsoft.com/office/powerpoint/2018/8/main" r:id="rId3"/>
    </p:ext>
  </p:extLs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53A7913-8FC5-5B8C-7A89-C30AAB93917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B63510-37F8-1F98-FA31-C86563C31FFD}"/>
              </a:ext>
            </a:extLst>
          </p:cNvPr>
          <p:cNvSpPr>
            <a:spLocks noGrp="1"/>
          </p:cNvSpPr>
          <p:nvPr>
            <p:ph type="sldNum" sz="quarter" idx="12"/>
          </p:nvPr>
        </p:nvSpPr>
        <p:spPr/>
        <p:txBody>
          <a:bodyPr/>
          <a:lstStyle/>
          <a:p>
            <a:fld id="{0A297500-7527-634B-90F4-69D0994C32B4}" type="slidenum">
              <a:rPr lang="nl-NL" smtClean="0"/>
              <a:pPr/>
              <a:t>62</a:t>
            </a:fld>
            <a:endParaRPr lang="nl-NL" dirty="0"/>
          </a:p>
        </p:txBody>
      </p:sp>
      <p:sp>
        <p:nvSpPr>
          <p:cNvPr id="4" name="Text Placeholder 3">
            <a:extLst>
              <a:ext uri="{FF2B5EF4-FFF2-40B4-BE49-F238E27FC236}">
                <a16:creationId xmlns:a16="http://schemas.microsoft.com/office/drawing/2014/main" id="{40D22F4D-776B-F365-62E0-A6504AAE8652}"/>
              </a:ext>
            </a:extLst>
          </p:cNvPr>
          <p:cNvSpPr>
            <a:spLocks noGrp="1"/>
          </p:cNvSpPr>
          <p:nvPr>
            <p:ph type="body" sz="quarter" idx="14"/>
          </p:nvPr>
        </p:nvSpPr>
        <p:spPr>
          <a:xfrm>
            <a:off x="8322365" y="240512"/>
            <a:ext cx="3294836" cy="370800"/>
          </a:xfrm>
        </p:spPr>
        <p:txBody>
          <a:bodyPr/>
          <a:lstStyle/>
          <a:p>
            <a:pPr marL="0" indent="0">
              <a:buNone/>
            </a:pPr>
            <a:r>
              <a:rPr lang="en-BE"/>
              <a:t>3. Implementation Approach</a:t>
            </a:r>
            <a:endParaRPr lang="en-BE" dirty="0"/>
          </a:p>
        </p:txBody>
      </p:sp>
      <p:sp>
        <p:nvSpPr>
          <p:cNvPr id="5" name="Title 4">
            <a:extLst>
              <a:ext uri="{FF2B5EF4-FFF2-40B4-BE49-F238E27FC236}">
                <a16:creationId xmlns:a16="http://schemas.microsoft.com/office/drawing/2014/main" id="{AB591CE7-7757-6724-9D42-D0FAF06A5C04}"/>
              </a:ext>
            </a:extLst>
          </p:cNvPr>
          <p:cNvSpPr>
            <a:spLocks noGrp="1"/>
          </p:cNvSpPr>
          <p:nvPr>
            <p:ph type="title"/>
          </p:nvPr>
        </p:nvSpPr>
        <p:spPr/>
        <p:txBody>
          <a:bodyPr/>
          <a:lstStyle/>
          <a:p>
            <a:r>
              <a:rPr lang="en-BE" dirty="0"/>
              <a:t>Additional Assumptions</a:t>
            </a:r>
          </a:p>
        </p:txBody>
      </p:sp>
      <p:sp>
        <p:nvSpPr>
          <p:cNvPr id="6" name="Footer Placeholder 5">
            <a:extLst>
              <a:ext uri="{FF2B5EF4-FFF2-40B4-BE49-F238E27FC236}">
                <a16:creationId xmlns:a16="http://schemas.microsoft.com/office/drawing/2014/main" id="{71FD5AF2-1595-4697-A8DE-8ABAEB0B8B1B}"/>
              </a:ext>
            </a:extLst>
          </p:cNvPr>
          <p:cNvSpPr>
            <a:spLocks noGrp="1"/>
          </p:cNvSpPr>
          <p:nvPr>
            <p:ph type="ftr" sz="quarter" idx="3"/>
          </p:nvPr>
        </p:nvSpPr>
        <p:spPr/>
        <p:txBody>
          <a:bodyPr/>
          <a:lstStyle/>
          <a:p>
            <a:r>
              <a:rPr lang="nl-NL" dirty="0"/>
              <a:t> </a:t>
            </a:r>
            <a:r>
              <a:rPr lang="nl-NL" dirty="0" err="1"/>
              <a:t>Faculty</a:t>
            </a:r>
            <a:r>
              <a:rPr lang="nl-NL" dirty="0"/>
              <a:t> Engineering Sciences</a:t>
            </a:r>
          </a:p>
        </p:txBody>
      </p:sp>
      <p:sp>
        <p:nvSpPr>
          <p:cNvPr id="24" name="Content Placeholder 5">
            <a:extLst>
              <a:ext uri="{FF2B5EF4-FFF2-40B4-BE49-F238E27FC236}">
                <a16:creationId xmlns:a16="http://schemas.microsoft.com/office/drawing/2014/main" id="{77B03495-0E35-1B1E-0F50-7DE484B6B4D2}"/>
              </a:ext>
            </a:extLst>
          </p:cNvPr>
          <p:cNvSpPr txBox="1">
            <a:spLocks/>
          </p:cNvSpPr>
          <p:nvPr/>
        </p:nvSpPr>
        <p:spPr>
          <a:xfrm>
            <a:off x="574800" y="1452924"/>
            <a:ext cx="4209921" cy="4384373"/>
          </a:xfrm>
          <a:prstGeom prst="rect">
            <a:avLst/>
          </a:prstGeom>
        </p:spPr>
        <p:txBody>
          <a:bodyPr>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BE" sz="1800" dirty="0"/>
          </a:p>
        </p:txBody>
      </p:sp>
      <p:sp>
        <p:nvSpPr>
          <p:cNvPr id="3" name="Content Placeholder 5">
            <a:extLst>
              <a:ext uri="{FF2B5EF4-FFF2-40B4-BE49-F238E27FC236}">
                <a16:creationId xmlns:a16="http://schemas.microsoft.com/office/drawing/2014/main" id="{18AD00C5-8155-D3DA-E02A-86DF2A4B510C}"/>
              </a:ext>
            </a:extLst>
          </p:cNvPr>
          <p:cNvSpPr txBox="1">
            <a:spLocks/>
          </p:cNvSpPr>
          <p:nvPr/>
        </p:nvSpPr>
        <p:spPr>
          <a:xfrm>
            <a:off x="574800" y="1333104"/>
            <a:ext cx="11219635" cy="4384373"/>
          </a:xfrm>
          <a:prstGeom prst="rect">
            <a:avLst/>
          </a:prstGeom>
        </p:spPr>
        <p:txBody>
          <a:bodyPr>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BE" sz="1800" dirty="0"/>
          </a:p>
        </p:txBody>
      </p:sp>
      <p:sp>
        <p:nvSpPr>
          <p:cNvPr id="9" name="Content Placeholder 5">
            <a:extLst>
              <a:ext uri="{FF2B5EF4-FFF2-40B4-BE49-F238E27FC236}">
                <a16:creationId xmlns:a16="http://schemas.microsoft.com/office/drawing/2014/main" id="{1E8E2BC6-E50F-2C9E-12A8-FFBD85CE8930}"/>
              </a:ext>
            </a:extLst>
          </p:cNvPr>
          <p:cNvSpPr txBox="1">
            <a:spLocks/>
          </p:cNvSpPr>
          <p:nvPr/>
        </p:nvSpPr>
        <p:spPr>
          <a:xfrm>
            <a:off x="574801" y="1452924"/>
            <a:ext cx="10073754" cy="4384373"/>
          </a:xfrm>
          <a:prstGeom prst="rect">
            <a:avLst/>
          </a:prstGeom>
        </p:spPr>
        <p:txBody>
          <a:bodyPr>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BE" sz="1800" b="1" dirty="0"/>
              <a:t>Abstraction of transmission</a:t>
            </a:r>
          </a:p>
          <a:p>
            <a:r>
              <a:rPr lang="en-BE" sz="1800" dirty="0"/>
              <a:t>Metricless signals in GNU Radio</a:t>
            </a:r>
          </a:p>
          <a:p>
            <a:r>
              <a:rPr lang="en-BE" sz="1800" dirty="0"/>
              <a:t>Abstraction of power conversion</a:t>
            </a:r>
          </a:p>
          <a:p>
            <a:r>
              <a:rPr lang="en-BE" sz="1800" dirty="0"/>
              <a:t>Incorporated in channel effect</a:t>
            </a:r>
          </a:p>
          <a:p>
            <a:pPr marL="0" indent="0">
              <a:buNone/>
            </a:pPr>
            <a:endParaRPr lang="en-BE" sz="1800" b="1" dirty="0"/>
          </a:p>
        </p:txBody>
      </p:sp>
      <p:pic>
        <p:nvPicPr>
          <p:cNvPr id="11" name="Picture 10" descr="A diagram of a wireless channel&#10;&#10;AI-generated content may be incorrect.">
            <a:extLst>
              <a:ext uri="{FF2B5EF4-FFF2-40B4-BE49-F238E27FC236}">
                <a16:creationId xmlns:a16="http://schemas.microsoft.com/office/drawing/2014/main" id="{C15183EA-10E2-5811-B6A4-FCCDA2A59F01}"/>
              </a:ext>
            </a:extLst>
          </p:cNvPr>
          <p:cNvPicPr>
            <a:picLocks noChangeAspect="1"/>
          </p:cNvPicPr>
          <p:nvPr/>
        </p:nvPicPr>
        <p:blipFill>
          <a:blip r:embed="rId3"/>
          <a:srcRect b="29329"/>
          <a:stretch>
            <a:fillRect/>
          </a:stretch>
        </p:blipFill>
        <p:spPr>
          <a:xfrm>
            <a:off x="5358418" y="1452924"/>
            <a:ext cx="5385487" cy="3021778"/>
          </a:xfrm>
          <a:prstGeom prst="rect">
            <a:avLst/>
          </a:prstGeom>
        </p:spPr>
      </p:pic>
    </p:spTree>
    <p:extLst>
      <p:ext uri="{BB962C8B-B14F-4D97-AF65-F5344CB8AC3E}">
        <p14:creationId xmlns:p14="http://schemas.microsoft.com/office/powerpoint/2010/main" val="1830416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776727B-B2D4-B41D-E27C-62C7D438A39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9B4642-3C1A-8E60-8ECB-59E22424C371}"/>
              </a:ext>
            </a:extLst>
          </p:cNvPr>
          <p:cNvSpPr>
            <a:spLocks noGrp="1"/>
          </p:cNvSpPr>
          <p:nvPr>
            <p:ph type="sldNum" sz="quarter" idx="12"/>
          </p:nvPr>
        </p:nvSpPr>
        <p:spPr/>
        <p:txBody>
          <a:bodyPr/>
          <a:lstStyle/>
          <a:p>
            <a:fld id="{0A297500-7527-634B-90F4-69D0994C32B4}" type="slidenum">
              <a:rPr lang="nl-NL" smtClean="0"/>
              <a:pPr/>
              <a:t>63</a:t>
            </a:fld>
            <a:endParaRPr lang="nl-NL" dirty="0"/>
          </a:p>
        </p:txBody>
      </p:sp>
      <p:sp>
        <p:nvSpPr>
          <p:cNvPr id="4" name="Title 3">
            <a:extLst>
              <a:ext uri="{FF2B5EF4-FFF2-40B4-BE49-F238E27FC236}">
                <a16:creationId xmlns:a16="http://schemas.microsoft.com/office/drawing/2014/main" id="{8EBD9390-424B-B255-079A-26C915AF8991}"/>
              </a:ext>
            </a:extLst>
          </p:cNvPr>
          <p:cNvSpPr>
            <a:spLocks noGrp="1"/>
          </p:cNvSpPr>
          <p:nvPr>
            <p:ph type="title"/>
          </p:nvPr>
        </p:nvSpPr>
        <p:spPr/>
        <p:txBody>
          <a:bodyPr/>
          <a:lstStyle/>
          <a:p>
            <a:r>
              <a:rPr lang="en-BE" sz="2800"/>
              <a:t>PlutoSDR</a:t>
            </a:r>
            <a:endParaRPr lang="en-BE" sz="2800" dirty="0"/>
          </a:p>
        </p:txBody>
      </p:sp>
      <p:sp>
        <p:nvSpPr>
          <p:cNvPr id="5" name="Text Placeholder 4">
            <a:extLst>
              <a:ext uri="{FF2B5EF4-FFF2-40B4-BE49-F238E27FC236}">
                <a16:creationId xmlns:a16="http://schemas.microsoft.com/office/drawing/2014/main" id="{823F78A9-D4BC-6F46-2F32-54DF0AEA1238}"/>
              </a:ext>
            </a:extLst>
          </p:cNvPr>
          <p:cNvSpPr>
            <a:spLocks noGrp="1"/>
          </p:cNvSpPr>
          <p:nvPr>
            <p:ph type="body" sz="quarter" idx="13"/>
          </p:nvPr>
        </p:nvSpPr>
        <p:spPr/>
        <p:txBody>
          <a:bodyPr>
            <a:normAutofit/>
          </a:bodyPr>
          <a:lstStyle/>
          <a:p>
            <a:r>
              <a:rPr lang="en-BE" sz="1800" dirty="0"/>
              <a:t>Hardware Radio PlutoSDR</a:t>
            </a:r>
          </a:p>
        </p:txBody>
      </p:sp>
      <p:sp>
        <p:nvSpPr>
          <p:cNvPr id="6" name="Content Placeholder 5">
            <a:extLst>
              <a:ext uri="{FF2B5EF4-FFF2-40B4-BE49-F238E27FC236}">
                <a16:creationId xmlns:a16="http://schemas.microsoft.com/office/drawing/2014/main" id="{A557FB7E-E631-C094-26A6-FB050956EC30}"/>
              </a:ext>
            </a:extLst>
          </p:cNvPr>
          <p:cNvSpPr>
            <a:spLocks noGrp="1"/>
          </p:cNvSpPr>
          <p:nvPr>
            <p:ph sz="quarter" idx="17"/>
          </p:nvPr>
        </p:nvSpPr>
        <p:spPr/>
        <p:txBody>
          <a:bodyPr>
            <a:normAutofit/>
          </a:bodyPr>
          <a:lstStyle/>
          <a:p>
            <a:r>
              <a:rPr lang="en-BE" sz="1800" dirty="0"/>
              <a:t>Portable</a:t>
            </a:r>
          </a:p>
          <a:p>
            <a:r>
              <a:rPr lang="en-BE" sz="1800" dirty="0"/>
              <a:t>Affordable</a:t>
            </a:r>
          </a:p>
          <a:p>
            <a:r>
              <a:rPr lang="en-BE" sz="1800" dirty="0"/>
              <a:t>User-friendly configuration in GNU Radio</a:t>
            </a:r>
          </a:p>
        </p:txBody>
      </p:sp>
      <p:pic>
        <p:nvPicPr>
          <p:cNvPr id="14" name="Content Placeholder 13" descr="A blue usb cable with a blue screen&#10;&#10;AI-generated content may be incorrect.">
            <a:extLst>
              <a:ext uri="{FF2B5EF4-FFF2-40B4-BE49-F238E27FC236}">
                <a16:creationId xmlns:a16="http://schemas.microsoft.com/office/drawing/2014/main" id="{6FAB4022-9942-70F0-6E68-483EABB3807D}"/>
              </a:ext>
            </a:extLst>
          </p:cNvPr>
          <p:cNvPicPr>
            <a:picLocks noGrp="1" noChangeAspect="1"/>
          </p:cNvPicPr>
          <p:nvPr>
            <p:ph sz="quarter" idx="19"/>
          </p:nvPr>
        </p:nvPicPr>
        <p:blipFill>
          <a:blip r:embed="rId4"/>
          <a:stretch>
            <a:fillRect/>
          </a:stretch>
        </p:blipFill>
        <p:spPr>
          <a:xfrm>
            <a:off x="6138914" y="1771637"/>
            <a:ext cx="3643522" cy="2809128"/>
          </a:xfrm>
        </p:spPr>
      </p:pic>
      <p:sp>
        <p:nvSpPr>
          <p:cNvPr id="17" name="Text Placeholder 3">
            <a:extLst>
              <a:ext uri="{FF2B5EF4-FFF2-40B4-BE49-F238E27FC236}">
                <a16:creationId xmlns:a16="http://schemas.microsoft.com/office/drawing/2014/main" id="{82F64D3F-03F7-E724-6AAF-0B9F845CCF21}"/>
              </a:ext>
            </a:extLst>
          </p:cNvPr>
          <p:cNvSpPr txBox="1">
            <a:spLocks/>
          </p:cNvSpPr>
          <p:nvPr/>
        </p:nvSpPr>
        <p:spPr>
          <a:xfrm>
            <a:off x="8538072" y="240512"/>
            <a:ext cx="3079129" cy="310433"/>
          </a:xfrm>
          <a:prstGeom prst="rect">
            <a:avLst/>
          </a:prstGeom>
        </p:spPr>
        <p:txBody>
          <a:bodyPr vert="horz" lIns="91440" tIns="90000" rIns="91440" bIns="90000" rtlCol="0">
            <a:noAutofit/>
          </a:bodyPr>
          <a:lstStyle>
            <a:lvl1pPr marL="342900" indent="-342900" algn="r" defTabSz="914400" rtl="0" eaLnBrk="1" latinLnBrk="0" hangingPunct="1">
              <a:lnSpc>
                <a:spcPct val="100000"/>
              </a:lnSpc>
              <a:spcBef>
                <a:spcPts val="1000"/>
              </a:spcBef>
              <a:buFont typeface="+mj-lt"/>
              <a:buAutoNum type="arabicPeriod"/>
              <a:defRPr sz="18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mj-lt"/>
              <a:buNone/>
            </a:pPr>
            <a:r>
              <a:rPr lang="en-BE" dirty="0"/>
              <a:t>3. Implementation Approach</a:t>
            </a:r>
          </a:p>
        </p:txBody>
      </p:sp>
      <p:sp>
        <p:nvSpPr>
          <p:cNvPr id="3" name="Footer Placeholder 10">
            <a:extLst>
              <a:ext uri="{FF2B5EF4-FFF2-40B4-BE49-F238E27FC236}">
                <a16:creationId xmlns:a16="http://schemas.microsoft.com/office/drawing/2014/main" id="{9EFA213A-126D-BA43-E2CB-3DC131AA7F53}"/>
              </a:ext>
            </a:extLst>
          </p:cNvPr>
          <p:cNvSpPr>
            <a:spLocks noGrp="1"/>
          </p:cNvSpPr>
          <p:nvPr>
            <p:ph type="ftr" sz="quarter" idx="3"/>
          </p:nvPr>
        </p:nvSpPr>
        <p:spPr>
          <a:xfrm>
            <a:off x="8538072" y="6221017"/>
            <a:ext cx="2488728" cy="648000"/>
          </a:xfrm>
        </p:spPr>
        <p:txBody>
          <a:bodyPr/>
          <a:lstStyle/>
          <a:p>
            <a:r>
              <a:rPr lang="nl-NL" dirty="0"/>
              <a:t> </a:t>
            </a:r>
            <a:r>
              <a:rPr lang="nl-NL" dirty="0" err="1"/>
              <a:t>Faculty</a:t>
            </a:r>
            <a:r>
              <a:rPr lang="nl-NL" dirty="0"/>
              <a:t> Engineering Sciences</a:t>
            </a:r>
          </a:p>
        </p:txBody>
      </p:sp>
    </p:spTree>
    <p:extLst>
      <p:ext uri="{BB962C8B-B14F-4D97-AF65-F5344CB8AC3E}">
        <p14:creationId xmlns:p14="http://schemas.microsoft.com/office/powerpoint/2010/main" val="6715376"/>
      </p:ext>
    </p:extLst>
  </p:cSld>
  <p:clrMapOvr>
    <a:masterClrMapping/>
  </p:clrMapOvr>
  <p:extLst>
    <p:ext uri="{6950BFC3-D8DA-4A85-94F7-54DA5524770B}">
      <p188:commentRel xmlns:p188="http://schemas.microsoft.com/office/powerpoint/2018/8/main" r:id="rId3"/>
    </p:ext>
  </p:extLst>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0CDDAC5-7B92-691F-247C-D7854C52E84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F01E2E-A831-5EB3-0BBD-28798B70D663}"/>
              </a:ext>
            </a:extLst>
          </p:cNvPr>
          <p:cNvSpPr>
            <a:spLocks noGrp="1"/>
          </p:cNvSpPr>
          <p:nvPr>
            <p:ph type="sldNum" sz="quarter" idx="12"/>
          </p:nvPr>
        </p:nvSpPr>
        <p:spPr/>
        <p:txBody>
          <a:bodyPr/>
          <a:lstStyle/>
          <a:p>
            <a:fld id="{0A297500-7527-634B-90F4-69D0994C32B4}" type="slidenum">
              <a:rPr lang="nl-NL" smtClean="0"/>
              <a:pPr/>
              <a:t>64</a:t>
            </a:fld>
            <a:endParaRPr lang="nl-NL" dirty="0"/>
          </a:p>
        </p:txBody>
      </p:sp>
      <p:sp>
        <p:nvSpPr>
          <p:cNvPr id="4" name="Title 3">
            <a:extLst>
              <a:ext uri="{FF2B5EF4-FFF2-40B4-BE49-F238E27FC236}">
                <a16:creationId xmlns:a16="http://schemas.microsoft.com/office/drawing/2014/main" id="{AC1BAE74-0E3A-943C-A3F4-1A51ED73B689}"/>
              </a:ext>
            </a:extLst>
          </p:cNvPr>
          <p:cNvSpPr>
            <a:spLocks noGrp="1"/>
          </p:cNvSpPr>
          <p:nvPr>
            <p:ph type="title"/>
          </p:nvPr>
        </p:nvSpPr>
        <p:spPr/>
        <p:txBody>
          <a:bodyPr/>
          <a:lstStyle/>
          <a:p>
            <a:endParaRPr lang="en-BE" sz="2800" dirty="0"/>
          </a:p>
        </p:txBody>
      </p:sp>
      <p:sp>
        <p:nvSpPr>
          <p:cNvPr id="5" name="Text Placeholder 4">
            <a:extLst>
              <a:ext uri="{FF2B5EF4-FFF2-40B4-BE49-F238E27FC236}">
                <a16:creationId xmlns:a16="http://schemas.microsoft.com/office/drawing/2014/main" id="{6FB68C91-5B77-DE45-DF19-71D88DB0C410}"/>
              </a:ext>
            </a:extLst>
          </p:cNvPr>
          <p:cNvSpPr>
            <a:spLocks noGrp="1"/>
          </p:cNvSpPr>
          <p:nvPr>
            <p:ph type="body" sz="quarter" idx="13"/>
          </p:nvPr>
        </p:nvSpPr>
        <p:spPr>
          <a:xfrm>
            <a:off x="574800" y="1347688"/>
            <a:ext cx="4911600" cy="370796"/>
          </a:xfrm>
        </p:spPr>
        <p:txBody>
          <a:bodyPr>
            <a:noAutofit/>
          </a:bodyPr>
          <a:lstStyle/>
          <a:p>
            <a:r>
              <a:rPr lang="en-BE" sz="1800" dirty="0"/>
              <a:t>Software Radio in GNU Radio</a:t>
            </a:r>
          </a:p>
        </p:txBody>
      </p:sp>
      <p:sp>
        <p:nvSpPr>
          <p:cNvPr id="6" name="Content Placeholder 5">
            <a:extLst>
              <a:ext uri="{FF2B5EF4-FFF2-40B4-BE49-F238E27FC236}">
                <a16:creationId xmlns:a16="http://schemas.microsoft.com/office/drawing/2014/main" id="{89511FA5-2A87-C24B-AB25-F1F6AF09884B}"/>
              </a:ext>
            </a:extLst>
          </p:cNvPr>
          <p:cNvSpPr>
            <a:spLocks noGrp="1"/>
          </p:cNvSpPr>
          <p:nvPr>
            <p:ph sz="quarter" idx="17"/>
          </p:nvPr>
        </p:nvSpPr>
        <p:spPr>
          <a:xfrm>
            <a:off x="576263" y="1868487"/>
            <a:ext cx="4110037" cy="4184355"/>
          </a:xfrm>
        </p:spPr>
        <p:txBody>
          <a:bodyPr>
            <a:normAutofit/>
          </a:bodyPr>
          <a:lstStyle/>
          <a:p>
            <a:r>
              <a:rPr lang="en-BE" sz="1800" dirty="0"/>
              <a:t>Predefined signal processing blocks </a:t>
            </a:r>
          </a:p>
          <a:p>
            <a:r>
              <a:rPr lang="en-BE" sz="1800" dirty="0"/>
              <a:t>Possibility of custom blocks</a:t>
            </a:r>
          </a:p>
          <a:p>
            <a:r>
              <a:rPr lang="en-BE" sz="1800" dirty="0"/>
              <a:t>Clear presentation of signal flow</a:t>
            </a:r>
          </a:p>
          <a:p>
            <a:r>
              <a:rPr lang="en-BE" sz="1800" dirty="0"/>
              <a:t>Easy reconfiguration of network</a:t>
            </a:r>
          </a:p>
        </p:txBody>
      </p:sp>
      <p:pic>
        <p:nvPicPr>
          <p:cNvPr id="10" name="Content Placeholder 9">
            <a:extLst>
              <a:ext uri="{FF2B5EF4-FFF2-40B4-BE49-F238E27FC236}">
                <a16:creationId xmlns:a16="http://schemas.microsoft.com/office/drawing/2014/main" id="{3D8269C5-A0CC-1A85-80BA-3046B7F2A858}"/>
              </a:ext>
            </a:extLst>
          </p:cNvPr>
          <p:cNvPicPr>
            <a:picLocks noGrp="1" noChangeAspect="1"/>
          </p:cNvPicPr>
          <p:nvPr>
            <p:ph sz="quarter" idx="19"/>
          </p:nvPr>
        </p:nvPicPr>
        <p:blipFill>
          <a:blip r:embed="rId4"/>
          <a:stretch>
            <a:fillRect/>
          </a:stretch>
        </p:blipFill>
        <p:spPr>
          <a:xfrm>
            <a:off x="4997249" y="2144443"/>
            <a:ext cx="6029551" cy="2569113"/>
          </a:xfrm>
        </p:spPr>
      </p:pic>
      <p:sp>
        <p:nvSpPr>
          <p:cNvPr id="13" name="Text Placeholder 3">
            <a:extLst>
              <a:ext uri="{FF2B5EF4-FFF2-40B4-BE49-F238E27FC236}">
                <a16:creationId xmlns:a16="http://schemas.microsoft.com/office/drawing/2014/main" id="{4D8F4F88-549B-1F4A-779B-67CC53632274}"/>
              </a:ext>
            </a:extLst>
          </p:cNvPr>
          <p:cNvSpPr txBox="1">
            <a:spLocks/>
          </p:cNvSpPr>
          <p:nvPr/>
        </p:nvSpPr>
        <p:spPr>
          <a:xfrm>
            <a:off x="8538072" y="240512"/>
            <a:ext cx="3079129" cy="310433"/>
          </a:xfrm>
          <a:prstGeom prst="rect">
            <a:avLst/>
          </a:prstGeom>
        </p:spPr>
        <p:txBody>
          <a:bodyPr vert="horz" lIns="91440" tIns="90000" rIns="91440" bIns="90000" rtlCol="0">
            <a:noAutofit/>
          </a:bodyPr>
          <a:lstStyle>
            <a:lvl1pPr marL="342900" indent="-342900" algn="r" defTabSz="914400" rtl="0" eaLnBrk="1" latinLnBrk="0" hangingPunct="1">
              <a:lnSpc>
                <a:spcPct val="100000"/>
              </a:lnSpc>
              <a:spcBef>
                <a:spcPts val="1000"/>
              </a:spcBef>
              <a:buFont typeface="+mj-lt"/>
              <a:buAutoNum type="arabicPeriod"/>
              <a:defRPr sz="18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mj-lt"/>
              <a:buNone/>
            </a:pPr>
            <a:r>
              <a:rPr lang="en-BE"/>
              <a:t>3. Implementation Approach</a:t>
            </a:r>
            <a:endParaRPr lang="en-BE" dirty="0"/>
          </a:p>
        </p:txBody>
      </p:sp>
      <p:sp>
        <p:nvSpPr>
          <p:cNvPr id="3" name="Footer Placeholder 10">
            <a:extLst>
              <a:ext uri="{FF2B5EF4-FFF2-40B4-BE49-F238E27FC236}">
                <a16:creationId xmlns:a16="http://schemas.microsoft.com/office/drawing/2014/main" id="{8F002268-6483-4455-5FA7-C5916658FBF1}"/>
              </a:ext>
            </a:extLst>
          </p:cNvPr>
          <p:cNvSpPr>
            <a:spLocks noGrp="1"/>
          </p:cNvSpPr>
          <p:nvPr>
            <p:ph type="ftr" sz="quarter" idx="3"/>
          </p:nvPr>
        </p:nvSpPr>
        <p:spPr>
          <a:xfrm>
            <a:off x="8538072" y="6221017"/>
            <a:ext cx="2488728" cy="648000"/>
          </a:xfrm>
        </p:spPr>
        <p:txBody>
          <a:bodyPr/>
          <a:lstStyle/>
          <a:p>
            <a:r>
              <a:rPr lang="nl-NL" dirty="0"/>
              <a:t> </a:t>
            </a:r>
            <a:r>
              <a:rPr lang="nl-NL" dirty="0" err="1"/>
              <a:t>Faculty</a:t>
            </a:r>
            <a:r>
              <a:rPr lang="nl-NL" dirty="0"/>
              <a:t> Engineering Sciences</a:t>
            </a:r>
          </a:p>
        </p:txBody>
      </p:sp>
    </p:spTree>
    <p:extLst>
      <p:ext uri="{BB962C8B-B14F-4D97-AF65-F5344CB8AC3E}">
        <p14:creationId xmlns:p14="http://schemas.microsoft.com/office/powerpoint/2010/main" val="1709658900"/>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E61FD-250E-D7C5-EAA2-A0DEEE9472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C53219-DA51-21B1-9743-9647A3FA917B}"/>
              </a:ext>
            </a:extLst>
          </p:cNvPr>
          <p:cNvSpPr>
            <a:spLocks noGrp="1"/>
          </p:cNvSpPr>
          <p:nvPr>
            <p:ph type="title"/>
          </p:nvPr>
        </p:nvSpPr>
        <p:spPr/>
        <p:txBody>
          <a:bodyPr/>
          <a:lstStyle/>
          <a:p>
            <a:r>
              <a:rPr lang="en-US" sz="2000" dirty="0"/>
              <a:t>Cellular Networks vs. Cell-Free Networks</a:t>
            </a:r>
            <a:endParaRPr lang="en-BE" sz="2000" dirty="0"/>
          </a:p>
        </p:txBody>
      </p:sp>
      <p:sp>
        <p:nvSpPr>
          <p:cNvPr id="3" name="Slide Number Placeholder 2">
            <a:extLst>
              <a:ext uri="{FF2B5EF4-FFF2-40B4-BE49-F238E27FC236}">
                <a16:creationId xmlns:a16="http://schemas.microsoft.com/office/drawing/2014/main" id="{64B32F53-9F1C-9C11-0B56-57C43637EE23}"/>
              </a:ext>
            </a:extLst>
          </p:cNvPr>
          <p:cNvSpPr>
            <a:spLocks noGrp="1"/>
          </p:cNvSpPr>
          <p:nvPr>
            <p:ph type="sldNum" sz="quarter" idx="12"/>
          </p:nvPr>
        </p:nvSpPr>
        <p:spPr/>
        <p:txBody>
          <a:bodyPr/>
          <a:lstStyle/>
          <a:p>
            <a:fld id="{0A297500-7527-634B-90F4-69D0994C32B4}" type="slidenum">
              <a:rPr lang="nl-NL" smtClean="0"/>
              <a:pPr/>
              <a:t>7</a:t>
            </a:fld>
            <a:endParaRPr lang="nl-NL" dirty="0"/>
          </a:p>
        </p:txBody>
      </p:sp>
      <p:sp>
        <p:nvSpPr>
          <p:cNvPr id="4" name="Text Placeholder 3">
            <a:extLst>
              <a:ext uri="{FF2B5EF4-FFF2-40B4-BE49-F238E27FC236}">
                <a16:creationId xmlns:a16="http://schemas.microsoft.com/office/drawing/2014/main" id="{E611E7AF-EFFC-65F8-ACB0-B725373D945B}"/>
              </a:ext>
            </a:extLst>
          </p:cNvPr>
          <p:cNvSpPr>
            <a:spLocks noGrp="1"/>
          </p:cNvSpPr>
          <p:nvPr>
            <p:ph type="body" sz="quarter" idx="14"/>
          </p:nvPr>
        </p:nvSpPr>
        <p:spPr/>
        <p:txBody>
          <a:bodyPr/>
          <a:lstStyle/>
          <a:p>
            <a:pPr marL="0" indent="0">
              <a:buNone/>
            </a:pPr>
            <a:r>
              <a:rPr lang="en-BE" dirty="0"/>
              <a:t>2. Introduction</a:t>
            </a:r>
          </a:p>
        </p:txBody>
      </p:sp>
      <p:sp>
        <p:nvSpPr>
          <p:cNvPr id="5" name="Text Placeholder 4">
            <a:extLst>
              <a:ext uri="{FF2B5EF4-FFF2-40B4-BE49-F238E27FC236}">
                <a16:creationId xmlns:a16="http://schemas.microsoft.com/office/drawing/2014/main" id="{BF51B14B-5D5A-1F9C-B70C-E9C852A81A58}"/>
              </a:ext>
            </a:extLst>
          </p:cNvPr>
          <p:cNvSpPr>
            <a:spLocks noGrp="1"/>
          </p:cNvSpPr>
          <p:nvPr>
            <p:ph type="body" idx="1"/>
          </p:nvPr>
        </p:nvSpPr>
        <p:spPr>
          <a:xfrm>
            <a:off x="574801" y="1272364"/>
            <a:ext cx="5521199" cy="361121"/>
          </a:xfrm>
        </p:spPr>
        <p:txBody>
          <a:bodyPr>
            <a:normAutofit fontScale="92500" lnSpcReduction="10000"/>
          </a:bodyPr>
          <a:lstStyle/>
          <a:p>
            <a:pPr algn="ctr"/>
            <a:r>
              <a:rPr lang="en-BE" dirty="0"/>
              <a:t>Cellular Networks</a:t>
            </a:r>
          </a:p>
        </p:txBody>
      </p:sp>
      <p:sp>
        <p:nvSpPr>
          <p:cNvPr id="9" name="Text Placeholder 8">
            <a:extLst>
              <a:ext uri="{FF2B5EF4-FFF2-40B4-BE49-F238E27FC236}">
                <a16:creationId xmlns:a16="http://schemas.microsoft.com/office/drawing/2014/main" id="{85C38771-99BB-6D9A-8BB5-16B897A23B10}"/>
              </a:ext>
            </a:extLst>
          </p:cNvPr>
          <p:cNvSpPr>
            <a:spLocks noGrp="1"/>
          </p:cNvSpPr>
          <p:nvPr>
            <p:ph type="body" idx="17"/>
          </p:nvPr>
        </p:nvSpPr>
        <p:spPr>
          <a:xfrm>
            <a:off x="6202496" y="1272364"/>
            <a:ext cx="5413504" cy="361121"/>
          </a:xfrm>
          <a:solidFill>
            <a:schemeClr val="accent5"/>
          </a:solidFill>
        </p:spPr>
        <p:txBody>
          <a:bodyPr>
            <a:normAutofit fontScale="92500" lnSpcReduction="10000"/>
          </a:bodyPr>
          <a:lstStyle/>
          <a:p>
            <a:pPr algn="ctr"/>
            <a:r>
              <a:rPr lang="en-BE" dirty="0"/>
              <a:t>Cell-Free Networks</a:t>
            </a:r>
          </a:p>
        </p:txBody>
      </p:sp>
      <p:sp>
        <p:nvSpPr>
          <p:cNvPr id="11" name="Footer Placeholder 10">
            <a:extLst>
              <a:ext uri="{FF2B5EF4-FFF2-40B4-BE49-F238E27FC236}">
                <a16:creationId xmlns:a16="http://schemas.microsoft.com/office/drawing/2014/main" id="{0C5ECF29-4BB5-D2DB-CCD6-F20D946D3D38}"/>
              </a:ext>
            </a:extLst>
          </p:cNvPr>
          <p:cNvSpPr>
            <a:spLocks noGrp="1"/>
          </p:cNvSpPr>
          <p:nvPr>
            <p:ph type="ftr" sz="quarter" idx="3"/>
          </p:nvPr>
        </p:nvSpPr>
        <p:spPr/>
        <p:txBody>
          <a:bodyPr/>
          <a:lstStyle/>
          <a:p>
            <a:r>
              <a:rPr lang="nl-NL" dirty="0"/>
              <a:t> </a:t>
            </a:r>
            <a:r>
              <a:rPr lang="nl-NL" dirty="0" err="1"/>
              <a:t>Faculty</a:t>
            </a:r>
            <a:r>
              <a:rPr lang="nl-NL" dirty="0"/>
              <a:t> Engineering Sciences</a:t>
            </a:r>
          </a:p>
        </p:txBody>
      </p:sp>
      <p:sp>
        <p:nvSpPr>
          <p:cNvPr id="25" name="TextBox 24">
            <a:extLst>
              <a:ext uri="{FF2B5EF4-FFF2-40B4-BE49-F238E27FC236}">
                <a16:creationId xmlns:a16="http://schemas.microsoft.com/office/drawing/2014/main" id="{4290C5AC-7121-70AD-25D4-DEC89F90759D}"/>
              </a:ext>
            </a:extLst>
          </p:cNvPr>
          <p:cNvSpPr txBox="1"/>
          <p:nvPr/>
        </p:nvSpPr>
        <p:spPr>
          <a:xfrm>
            <a:off x="577495" y="1718174"/>
            <a:ext cx="5518505" cy="1200329"/>
          </a:xfrm>
          <a:prstGeom prst="rect">
            <a:avLst/>
          </a:prstGeom>
          <a:noFill/>
        </p:spPr>
        <p:txBody>
          <a:bodyPr wrap="square" lIns="91440" tIns="45720" rIns="91440" bIns="45720" anchor="t">
            <a:spAutoFit/>
          </a:bodyPr>
          <a:lstStyle/>
          <a:p>
            <a:pPr marL="285750" indent="-285750">
              <a:buFontTx/>
              <a:buChar char="-"/>
            </a:pPr>
            <a:r>
              <a:rPr lang="en-BE" dirty="0">
                <a:solidFill>
                  <a:srgbClr val="000000"/>
                </a:solidFill>
              </a:rPr>
              <a:t>Base station per cell</a:t>
            </a:r>
          </a:p>
          <a:p>
            <a:pPr marL="285750" indent="-285750">
              <a:buFontTx/>
              <a:buChar char="-"/>
            </a:pPr>
            <a:r>
              <a:rPr lang="en-BE" dirty="0">
                <a:solidFill>
                  <a:srgbClr val="000000"/>
                </a:solidFill>
              </a:rPr>
              <a:t>Base station serves users in the area</a:t>
            </a:r>
            <a:endParaRPr lang="en-BE" dirty="0">
              <a:solidFill>
                <a:srgbClr val="000000"/>
              </a:solidFill>
              <a:cs typeface="Arial"/>
            </a:endParaRPr>
          </a:p>
          <a:p>
            <a:pPr marL="285750" indent="-285750">
              <a:buFontTx/>
              <a:buChar char="-"/>
            </a:pPr>
            <a:r>
              <a:rPr lang="en-BE" dirty="0">
                <a:solidFill>
                  <a:srgbClr val="000000"/>
                </a:solidFill>
              </a:rPr>
              <a:t>Service depends on the distance to the base </a:t>
            </a:r>
            <a:r>
              <a:rPr lang="en-BE">
                <a:solidFill>
                  <a:srgbClr val="000000"/>
                </a:solidFill>
              </a:rPr>
              <a:t>station</a:t>
            </a:r>
            <a:endParaRPr lang="en-BE" dirty="0">
              <a:solidFill>
                <a:srgbClr val="000000"/>
              </a:solidFill>
              <a:cs typeface="Arial"/>
            </a:endParaRPr>
          </a:p>
        </p:txBody>
      </p:sp>
      <p:sp>
        <p:nvSpPr>
          <p:cNvPr id="33" name="TextBox 32">
            <a:extLst>
              <a:ext uri="{FF2B5EF4-FFF2-40B4-BE49-F238E27FC236}">
                <a16:creationId xmlns:a16="http://schemas.microsoft.com/office/drawing/2014/main" id="{EBC0857A-A2FE-C3C0-CCE3-4DF1E1569C5E}"/>
              </a:ext>
            </a:extLst>
          </p:cNvPr>
          <p:cNvSpPr txBox="1"/>
          <p:nvPr/>
        </p:nvSpPr>
        <p:spPr>
          <a:xfrm>
            <a:off x="6265395" y="1695107"/>
            <a:ext cx="5413504" cy="1200329"/>
          </a:xfrm>
          <a:prstGeom prst="rect">
            <a:avLst/>
          </a:prstGeom>
          <a:noFill/>
        </p:spPr>
        <p:txBody>
          <a:bodyPr wrap="square" lIns="91440" tIns="45720" rIns="91440" bIns="45720" anchor="t">
            <a:spAutoFit/>
          </a:bodyPr>
          <a:lstStyle/>
          <a:p>
            <a:pPr marL="285750" indent="-285750">
              <a:buFontTx/>
              <a:buChar char="-"/>
              <a:defRPr/>
            </a:pPr>
            <a:r>
              <a:rPr lang="en-GB" dirty="0">
                <a:solidFill>
                  <a:srgbClr val="000000"/>
                </a:solidFill>
              </a:rPr>
              <a:t>No division in cells</a:t>
            </a:r>
          </a:p>
          <a:p>
            <a:pPr marL="285750" indent="-285750">
              <a:buFontTx/>
              <a:buChar char="-"/>
              <a:defRPr/>
            </a:pPr>
            <a:r>
              <a:rPr lang="en-GB" dirty="0">
                <a:solidFill>
                  <a:srgbClr val="000000"/>
                </a:solidFill>
              </a:rPr>
              <a:t>Multiple Access Points serve each user</a:t>
            </a:r>
            <a:endParaRPr lang="en-GB" dirty="0">
              <a:solidFill>
                <a:srgbClr val="000000"/>
              </a:solidFill>
              <a:cs typeface="Arial"/>
            </a:endParaRPr>
          </a:p>
          <a:p>
            <a:pPr marL="285750" indent="-285750">
              <a:buChar char="-"/>
              <a:defRPr/>
            </a:pPr>
            <a:r>
              <a:rPr lang="en-GB" dirty="0">
                <a:solidFill>
                  <a:srgbClr val="000000"/>
                </a:solidFill>
                <a:cs typeface="Arial"/>
              </a:rPr>
              <a:t>Uniformly good service throughout the area</a:t>
            </a:r>
          </a:p>
          <a:p>
            <a:pPr marL="285750" indent="-285750">
              <a:buChar char="-"/>
              <a:defRPr/>
            </a:pPr>
            <a:endParaRPr lang="en-GB" dirty="0">
              <a:solidFill>
                <a:srgbClr val="000000"/>
              </a:solidFill>
              <a:cs typeface="Arial"/>
            </a:endParaRPr>
          </a:p>
        </p:txBody>
      </p:sp>
      <p:sp>
        <p:nvSpPr>
          <p:cNvPr id="8" name="TextBox 7">
            <a:extLst>
              <a:ext uri="{FF2B5EF4-FFF2-40B4-BE49-F238E27FC236}">
                <a16:creationId xmlns:a16="http://schemas.microsoft.com/office/drawing/2014/main" id="{8A4713F1-048C-7204-D3BC-65521A04544E}"/>
              </a:ext>
            </a:extLst>
          </p:cNvPr>
          <p:cNvSpPr txBox="1"/>
          <p:nvPr/>
        </p:nvSpPr>
        <p:spPr>
          <a:xfrm>
            <a:off x="11936627" y="3459892"/>
            <a:ext cx="184731" cy="369332"/>
          </a:xfrm>
          <a:prstGeom prst="rect">
            <a:avLst/>
          </a:prstGeom>
          <a:noFill/>
        </p:spPr>
        <p:txBody>
          <a:bodyPr wrap="none" rtlCol="0">
            <a:spAutoFit/>
          </a:bodyPr>
          <a:lstStyle/>
          <a:p>
            <a:endParaRPr lang="en-BE"/>
          </a:p>
        </p:txBody>
      </p:sp>
      <p:pic>
        <p:nvPicPr>
          <p:cNvPr id="15" name="Picture 14" descr="A diagram of a computer network&#10;&#10;AI-generated content may be incorrect.">
            <a:extLst>
              <a:ext uri="{FF2B5EF4-FFF2-40B4-BE49-F238E27FC236}">
                <a16:creationId xmlns:a16="http://schemas.microsoft.com/office/drawing/2014/main" id="{6CA5E314-9422-0D72-AC6B-5FE96D9C0AFF}"/>
              </a:ext>
            </a:extLst>
          </p:cNvPr>
          <p:cNvPicPr>
            <a:picLocks noChangeAspect="1"/>
          </p:cNvPicPr>
          <p:nvPr/>
        </p:nvPicPr>
        <p:blipFill>
          <a:blip r:embed="rId4"/>
          <a:stretch>
            <a:fillRect/>
          </a:stretch>
        </p:blipFill>
        <p:spPr>
          <a:xfrm>
            <a:off x="6451978" y="2620040"/>
            <a:ext cx="3994150" cy="2800961"/>
          </a:xfrm>
          <a:prstGeom prst="rect">
            <a:avLst/>
          </a:prstGeom>
        </p:spPr>
      </p:pic>
      <p:pic>
        <p:nvPicPr>
          <p:cNvPr id="17" name="Picture 16" descr="A diagram of a network&#10;&#10;AI-generated content may be incorrect.">
            <a:extLst>
              <a:ext uri="{FF2B5EF4-FFF2-40B4-BE49-F238E27FC236}">
                <a16:creationId xmlns:a16="http://schemas.microsoft.com/office/drawing/2014/main" id="{9B281156-558B-8F0D-3E8E-C9DA904A3B7B}"/>
              </a:ext>
            </a:extLst>
          </p:cNvPr>
          <p:cNvPicPr>
            <a:picLocks noChangeAspect="1"/>
          </p:cNvPicPr>
          <p:nvPr/>
        </p:nvPicPr>
        <p:blipFill>
          <a:blip r:embed="rId5"/>
          <a:stretch>
            <a:fillRect/>
          </a:stretch>
        </p:blipFill>
        <p:spPr>
          <a:xfrm>
            <a:off x="896773" y="2920547"/>
            <a:ext cx="3895600" cy="2853401"/>
          </a:xfrm>
          <a:prstGeom prst="rect">
            <a:avLst/>
          </a:prstGeom>
        </p:spPr>
      </p:pic>
      <p:sp>
        <p:nvSpPr>
          <p:cNvPr id="19" name="TextBox 18">
            <a:extLst>
              <a:ext uri="{FF2B5EF4-FFF2-40B4-BE49-F238E27FC236}">
                <a16:creationId xmlns:a16="http://schemas.microsoft.com/office/drawing/2014/main" id="{03CCA6CB-0843-3FCE-44DD-679E3F8BB70A}"/>
              </a:ext>
            </a:extLst>
          </p:cNvPr>
          <p:cNvSpPr txBox="1"/>
          <p:nvPr/>
        </p:nvSpPr>
        <p:spPr>
          <a:xfrm>
            <a:off x="900000" y="6222686"/>
            <a:ext cx="6096000" cy="646331"/>
          </a:xfrm>
          <a:prstGeom prst="rect">
            <a:avLst/>
          </a:prstGeom>
          <a:noFill/>
        </p:spPr>
        <p:txBody>
          <a:bodyPr wrap="square">
            <a:spAutoFit/>
          </a:bodyPr>
          <a:lstStyle/>
          <a:p>
            <a:r>
              <a:rPr lang="en-BE" sz="1200" dirty="0">
                <a:solidFill>
                  <a:schemeClr val="bg1"/>
                </a:solidFill>
              </a:rPr>
              <a:t>Figures from </a:t>
            </a:r>
          </a:p>
          <a:p>
            <a:r>
              <a:rPr lang="en-BE" sz="1200" dirty="0">
                <a:solidFill>
                  <a:schemeClr val="bg1"/>
                </a:solidFill>
              </a:rPr>
              <a:t>[1] M. Zaher, Practical Deployment Aspects of Cell-Free Massive MIMO Net-</a:t>
            </a:r>
          </a:p>
          <a:p>
            <a:r>
              <a:rPr lang="en-BE" sz="1200" dirty="0">
                <a:solidFill>
                  <a:schemeClr val="bg1"/>
                </a:solidFill>
              </a:rPr>
              <a:t>works. PhD thesis, KTH Royal Institute of Technology, 2023. QC 20230503.</a:t>
            </a:r>
          </a:p>
        </p:txBody>
      </p:sp>
    </p:spTree>
    <p:custDataLst>
      <p:tags r:id="rId1"/>
    </p:custDataLst>
    <p:extLst>
      <p:ext uri="{BB962C8B-B14F-4D97-AF65-F5344CB8AC3E}">
        <p14:creationId xmlns:p14="http://schemas.microsoft.com/office/powerpoint/2010/main" val="400399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C815A-8182-6991-D334-6E67DD9E2C29}"/>
              </a:ext>
            </a:extLst>
          </p:cNvPr>
          <p:cNvSpPr>
            <a:spLocks noGrp="1"/>
          </p:cNvSpPr>
          <p:nvPr>
            <p:ph type="title"/>
          </p:nvPr>
        </p:nvSpPr>
        <p:spPr/>
        <p:txBody>
          <a:bodyPr/>
          <a:lstStyle/>
          <a:p>
            <a:r>
              <a:rPr lang="en-US" sz="2000" dirty="0"/>
              <a:t>Uplink Data Processing in Cell-Free </a:t>
            </a:r>
            <a:r>
              <a:rPr lang="en-US" sz="2000" dirty="0" err="1"/>
              <a:t>mMIMO</a:t>
            </a:r>
            <a:endParaRPr lang="en-BE" sz="2000" dirty="0"/>
          </a:p>
        </p:txBody>
      </p:sp>
      <p:sp>
        <p:nvSpPr>
          <p:cNvPr id="3" name="Slide Number Placeholder 2">
            <a:extLst>
              <a:ext uri="{FF2B5EF4-FFF2-40B4-BE49-F238E27FC236}">
                <a16:creationId xmlns:a16="http://schemas.microsoft.com/office/drawing/2014/main" id="{73773CCD-0E7F-DAE4-3C23-D6B52546A8AE}"/>
              </a:ext>
            </a:extLst>
          </p:cNvPr>
          <p:cNvSpPr>
            <a:spLocks noGrp="1"/>
          </p:cNvSpPr>
          <p:nvPr>
            <p:ph type="sldNum" sz="quarter" idx="12"/>
          </p:nvPr>
        </p:nvSpPr>
        <p:spPr/>
        <p:txBody>
          <a:bodyPr/>
          <a:lstStyle/>
          <a:p>
            <a:fld id="{0A297500-7527-634B-90F4-69D0994C32B4}" type="slidenum">
              <a:rPr lang="nl-NL" smtClean="0"/>
              <a:pPr/>
              <a:t>8</a:t>
            </a:fld>
            <a:endParaRPr lang="nl-NL" dirty="0"/>
          </a:p>
        </p:txBody>
      </p:sp>
      <p:sp>
        <p:nvSpPr>
          <p:cNvPr id="4" name="Text Placeholder 3">
            <a:extLst>
              <a:ext uri="{FF2B5EF4-FFF2-40B4-BE49-F238E27FC236}">
                <a16:creationId xmlns:a16="http://schemas.microsoft.com/office/drawing/2014/main" id="{69B7FE37-2C55-50EB-3082-DB2948AC99F1}"/>
              </a:ext>
            </a:extLst>
          </p:cNvPr>
          <p:cNvSpPr>
            <a:spLocks noGrp="1"/>
          </p:cNvSpPr>
          <p:nvPr>
            <p:ph type="body" sz="quarter" idx="14"/>
          </p:nvPr>
        </p:nvSpPr>
        <p:spPr/>
        <p:txBody>
          <a:bodyPr/>
          <a:lstStyle/>
          <a:p>
            <a:pPr marL="0" indent="0">
              <a:buNone/>
            </a:pPr>
            <a:r>
              <a:rPr lang="en-BE" dirty="0"/>
              <a:t>2. Introduction</a:t>
            </a:r>
          </a:p>
        </p:txBody>
      </p:sp>
      <p:sp>
        <p:nvSpPr>
          <p:cNvPr id="5" name="Text Placeholder 4">
            <a:extLst>
              <a:ext uri="{FF2B5EF4-FFF2-40B4-BE49-F238E27FC236}">
                <a16:creationId xmlns:a16="http://schemas.microsoft.com/office/drawing/2014/main" id="{341CA1BA-32C0-0329-247B-DD1E301E2465}"/>
              </a:ext>
            </a:extLst>
          </p:cNvPr>
          <p:cNvSpPr>
            <a:spLocks noGrp="1"/>
          </p:cNvSpPr>
          <p:nvPr>
            <p:ph type="body" idx="1"/>
          </p:nvPr>
        </p:nvSpPr>
        <p:spPr>
          <a:xfrm>
            <a:off x="574801" y="1272364"/>
            <a:ext cx="5521199" cy="361121"/>
          </a:xfrm>
        </p:spPr>
        <p:txBody>
          <a:bodyPr>
            <a:normAutofit fontScale="92500" lnSpcReduction="10000"/>
          </a:bodyPr>
          <a:lstStyle/>
          <a:p>
            <a:pPr algn="ctr"/>
            <a:r>
              <a:rPr lang="en-BE" dirty="0"/>
              <a:t>Centralised processing</a:t>
            </a:r>
          </a:p>
        </p:txBody>
      </p:sp>
      <p:sp>
        <p:nvSpPr>
          <p:cNvPr id="9" name="Text Placeholder 8">
            <a:extLst>
              <a:ext uri="{FF2B5EF4-FFF2-40B4-BE49-F238E27FC236}">
                <a16:creationId xmlns:a16="http://schemas.microsoft.com/office/drawing/2014/main" id="{F1CA45A0-0161-06BE-9180-43E1744D6BD9}"/>
              </a:ext>
            </a:extLst>
          </p:cNvPr>
          <p:cNvSpPr>
            <a:spLocks noGrp="1"/>
          </p:cNvSpPr>
          <p:nvPr>
            <p:ph type="body" idx="17"/>
          </p:nvPr>
        </p:nvSpPr>
        <p:spPr>
          <a:xfrm>
            <a:off x="6202496" y="1272364"/>
            <a:ext cx="5413504" cy="361121"/>
          </a:xfrm>
          <a:solidFill>
            <a:schemeClr val="accent5"/>
          </a:solidFill>
        </p:spPr>
        <p:txBody>
          <a:bodyPr>
            <a:normAutofit fontScale="92500" lnSpcReduction="10000"/>
          </a:bodyPr>
          <a:lstStyle/>
          <a:p>
            <a:pPr algn="ctr"/>
            <a:r>
              <a:rPr lang="en-BE" dirty="0"/>
              <a:t>Sequential processing</a:t>
            </a:r>
          </a:p>
        </p:txBody>
      </p:sp>
      <p:sp>
        <p:nvSpPr>
          <p:cNvPr id="10" name="Content Placeholder 9">
            <a:extLst>
              <a:ext uri="{FF2B5EF4-FFF2-40B4-BE49-F238E27FC236}">
                <a16:creationId xmlns:a16="http://schemas.microsoft.com/office/drawing/2014/main" id="{3158C99E-CBAC-524D-C8B0-4DCA3A58E933}"/>
              </a:ext>
            </a:extLst>
          </p:cNvPr>
          <p:cNvSpPr>
            <a:spLocks noGrp="1"/>
          </p:cNvSpPr>
          <p:nvPr>
            <p:ph sz="half" idx="18"/>
          </p:nvPr>
        </p:nvSpPr>
        <p:spPr>
          <a:xfrm>
            <a:off x="6202496" y="1685035"/>
            <a:ext cx="3186433" cy="4384373"/>
          </a:xfrm>
        </p:spPr>
        <p:txBody>
          <a:bodyPr vert="horz" lIns="91440" tIns="45720" rIns="91440" bIns="45720" rtlCol="0" anchor="t">
            <a:normAutofit/>
          </a:bodyPr>
          <a:lstStyle/>
          <a:p>
            <a:pPr marL="0" indent="0">
              <a:buNone/>
              <a:defRPr/>
            </a:pPr>
            <a:r>
              <a:rPr lang="en-GB" sz="1800" b="1" dirty="0">
                <a:solidFill>
                  <a:srgbClr val="000000"/>
                </a:solidFill>
              </a:rPr>
              <a:t>Advantages</a:t>
            </a:r>
            <a:endParaRPr lang="en-BE" sz="1800" dirty="0">
              <a:solidFill>
                <a:srgbClr val="000000"/>
              </a:solidFill>
            </a:endParaRPr>
          </a:p>
          <a:p>
            <a:pPr marL="0" lvl="0" indent="0">
              <a:buNone/>
              <a:defRPr/>
            </a:pPr>
            <a:r>
              <a:rPr lang="en-BE" sz="1800" dirty="0">
                <a:solidFill>
                  <a:srgbClr val="000000"/>
                </a:solidFill>
              </a:rPr>
              <a:t>+ Computations distributed</a:t>
            </a:r>
          </a:p>
          <a:p>
            <a:pPr marL="0" indent="0">
              <a:buNone/>
              <a:defRPr/>
            </a:pPr>
            <a:r>
              <a:rPr lang="en-BE" sz="1800" dirty="0">
                <a:solidFill>
                  <a:srgbClr val="000000"/>
                </a:solidFill>
                <a:latin typeface="Arial"/>
                <a:cs typeface="Arial"/>
              </a:rPr>
              <a:t>+ Lower data rates on </a:t>
            </a:r>
            <a:r>
              <a:rPr lang="en-BE" sz="1800">
                <a:solidFill>
                  <a:srgbClr val="000000"/>
                </a:solidFill>
                <a:latin typeface="Arial"/>
                <a:cs typeface="Arial"/>
              </a:rPr>
              <a:t>the fronthaul links</a:t>
            </a:r>
          </a:p>
          <a:p>
            <a:pPr marL="0" lvl="0" indent="0">
              <a:buNone/>
              <a:defRPr/>
            </a:pPr>
            <a:r>
              <a:rPr kumimoji="0" lang="en-GB" sz="1800" b="0" i="0" u="none" strike="noStrike" kern="1200" cap="none" spc="0" normalizeH="0" baseline="0" noProof="0" dirty="0">
                <a:ln>
                  <a:noFill/>
                </a:ln>
                <a:solidFill>
                  <a:srgbClr val="000000"/>
                </a:solidFill>
                <a:effectLst/>
                <a:uLnTx/>
                <a:uFillTx/>
              </a:rPr>
              <a:t>+Less</a:t>
            </a:r>
            <a:r>
              <a:rPr kumimoji="0" lang="en-GB" sz="1800" b="0" i="0" u="none" strike="noStrike" kern="1200" cap="none" spc="0" normalizeH="0" noProof="0" dirty="0">
                <a:ln>
                  <a:noFill/>
                </a:ln>
                <a:solidFill>
                  <a:srgbClr val="000000"/>
                </a:solidFill>
                <a:effectLst/>
                <a:uLnTx/>
                <a:uFillTx/>
              </a:rPr>
              <a:t> wiring</a:t>
            </a:r>
            <a:endParaRPr kumimoji="0" lang="en-GB" sz="1800" b="0" i="0" u="none" strike="noStrike" kern="1200" cap="none" spc="0" normalizeH="0" baseline="0" noProof="0" dirty="0">
              <a:ln>
                <a:noFill/>
              </a:ln>
              <a:solidFill>
                <a:srgbClr val="000000"/>
              </a:solidFill>
              <a:effectLst/>
              <a:uLnTx/>
              <a:uFillTx/>
            </a:endParaRPr>
          </a:p>
          <a:p>
            <a:pPr marL="0" indent="0">
              <a:buNone/>
            </a:pPr>
            <a:endParaRPr lang="en-BE" dirty="0"/>
          </a:p>
        </p:txBody>
      </p:sp>
      <p:sp>
        <p:nvSpPr>
          <p:cNvPr id="11" name="Footer Placeholder 10">
            <a:extLst>
              <a:ext uri="{FF2B5EF4-FFF2-40B4-BE49-F238E27FC236}">
                <a16:creationId xmlns:a16="http://schemas.microsoft.com/office/drawing/2014/main" id="{97DCBBBC-2E44-A523-D1CF-3C82E8C7A969}"/>
              </a:ext>
            </a:extLst>
          </p:cNvPr>
          <p:cNvSpPr>
            <a:spLocks noGrp="1"/>
          </p:cNvSpPr>
          <p:nvPr>
            <p:ph type="ftr" sz="quarter" idx="3"/>
          </p:nvPr>
        </p:nvSpPr>
        <p:spPr/>
        <p:txBody>
          <a:bodyPr/>
          <a:lstStyle/>
          <a:p>
            <a:r>
              <a:rPr lang="nl-NL" dirty="0"/>
              <a:t> </a:t>
            </a:r>
            <a:r>
              <a:rPr lang="nl-NL" dirty="0" err="1"/>
              <a:t>Faculty</a:t>
            </a:r>
            <a:r>
              <a:rPr lang="nl-NL" dirty="0"/>
              <a:t> Engineering Sciences</a:t>
            </a:r>
          </a:p>
        </p:txBody>
      </p:sp>
      <p:sp>
        <p:nvSpPr>
          <p:cNvPr id="22" name="TextBox 21">
            <a:extLst>
              <a:ext uri="{FF2B5EF4-FFF2-40B4-BE49-F238E27FC236}">
                <a16:creationId xmlns:a16="http://schemas.microsoft.com/office/drawing/2014/main" id="{86B270F7-F7A3-7D30-1C0D-56C035955F45}"/>
              </a:ext>
            </a:extLst>
          </p:cNvPr>
          <p:cNvSpPr txBox="1"/>
          <p:nvPr/>
        </p:nvSpPr>
        <p:spPr>
          <a:xfrm>
            <a:off x="742122" y="6210000"/>
            <a:ext cx="7795950" cy="830997"/>
          </a:xfrm>
          <a:prstGeom prst="rect">
            <a:avLst/>
          </a:prstGeom>
          <a:noFill/>
        </p:spPr>
        <p:txBody>
          <a:bodyPr wrap="square">
            <a:spAutoFit/>
          </a:bodyPr>
          <a:lstStyle/>
          <a:p>
            <a:pPr marL="0" indent="0">
              <a:buNone/>
            </a:pPr>
            <a:r>
              <a:rPr lang="en-US" sz="800" dirty="0">
                <a:solidFill>
                  <a:schemeClr val="bg1"/>
                </a:solidFill>
                <a:latin typeface="Arial"/>
                <a:cs typeface="Arial"/>
              </a:rPr>
              <a:t>Figures based on : </a:t>
            </a:r>
          </a:p>
          <a:p>
            <a:pPr marL="0" indent="0">
              <a:buNone/>
            </a:pPr>
            <a:r>
              <a:rPr lang="en-US" sz="800" dirty="0">
                <a:solidFill>
                  <a:schemeClr val="bg1"/>
                </a:solidFill>
                <a:latin typeface="Arial"/>
                <a:cs typeface="Arial"/>
              </a:rPr>
              <a:t>[2] Demir, </a:t>
            </a:r>
            <a:r>
              <a:rPr lang="en-US" sz="800" dirty="0" err="1">
                <a:solidFill>
                  <a:schemeClr val="bg1"/>
                </a:solidFill>
                <a:latin typeface="Arial"/>
                <a:cs typeface="Arial"/>
              </a:rPr>
              <a:t>Ö</a:t>
            </a:r>
            <a:r>
              <a:rPr lang="en-US" sz="800" dirty="0">
                <a:solidFill>
                  <a:schemeClr val="bg1"/>
                </a:solidFill>
                <a:latin typeface="Arial"/>
                <a:cs typeface="Arial"/>
              </a:rPr>
              <a:t>., Björnson, E. and Sanguinetti, L. (2021). Foundations of User-Centric Cell-Free Massive MIMO</a:t>
            </a:r>
            <a:r>
              <a:rPr lang="en-US" sz="800" i="1" dirty="0">
                <a:solidFill>
                  <a:schemeClr val="bg1"/>
                </a:solidFill>
                <a:latin typeface="Arial"/>
                <a:cs typeface="Arial"/>
              </a:rPr>
              <a:t>. Foundations and Trends® in Signal Processing, 14(3–4), 162–472.</a:t>
            </a:r>
          </a:p>
          <a:p>
            <a:r>
              <a:rPr lang="en-US" sz="800" dirty="0">
                <a:solidFill>
                  <a:schemeClr val="bg1"/>
                </a:solidFill>
                <a:ea typeface="Calibri"/>
                <a:cs typeface="Arial"/>
              </a:rPr>
              <a:t>[3] Z. H. Shaik, E. Björnson and E. G. Larsson, "MMSE-Optimal Sequential Processing for Cell-Free Massive MIMO With Radio Stripes," in </a:t>
            </a:r>
            <a:r>
              <a:rPr lang="en-US" sz="800" i="1" dirty="0">
                <a:solidFill>
                  <a:schemeClr val="bg1"/>
                </a:solidFill>
                <a:ea typeface="Calibri"/>
                <a:cs typeface="Arial"/>
              </a:rPr>
              <a:t>IEEE Transactions on Communications</a:t>
            </a:r>
            <a:r>
              <a:rPr lang="en-US" sz="800" dirty="0">
                <a:solidFill>
                  <a:schemeClr val="bg1"/>
                </a:solidFill>
                <a:ea typeface="Calibri"/>
                <a:cs typeface="Arial"/>
              </a:rPr>
              <a:t>, vol. 69, no. 11, pp. 7775-7789, Nov. 2021, </a:t>
            </a:r>
            <a:r>
              <a:rPr lang="en-US" sz="800" dirty="0" err="1">
                <a:solidFill>
                  <a:schemeClr val="bg1"/>
                </a:solidFill>
                <a:ea typeface="Calibri"/>
                <a:cs typeface="Arial"/>
              </a:rPr>
              <a:t>doi</a:t>
            </a:r>
            <a:r>
              <a:rPr lang="en-US" sz="800" dirty="0">
                <a:solidFill>
                  <a:schemeClr val="bg1"/>
                </a:solidFill>
                <a:ea typeface="Calibri"/>
                <a:cs typeface="Arial"/>
              </a:rPr>
              <a:t>: 10.1109/TCOMM.2021.3100619. </a:t>
            </a:r>
          </a:p>
          <a:p>
            <a:pPr marL="0" indent="0">
              <a:buNone/>
            </a:pPr>
            <a:endParaRPr lang="en-US" sz="800" i="1" dirty="0">
              <a:solidFill>
                <a:schemeClr val="bg1"/>
              </a:solidFill>
              <a:latin typeface="Arial"/>
              <a:cs typeface="Arial"/>
            </a:endParaRPr>
          </a:p>
        </p:txBody>
      </p:sp>
      <p:sp>
        <p:nvSpPr>
          <p:cNvPr id="25" name="TextBox 24">
            <a:extLst>
              <a:ext uri="{FF2B5EF4-FFF2-40B4-BE49-F238E27FC236}">
                <a16:creationId xmlns:a16="http://schemas.microsoft.com/office/drawing/2014/main" id="{C13C1D66-FF3E-B96C-D28A-23F1710B63C1}"/>
              </a:ext>
            </a:extLst>
          </p:cNvPr>
          <p:cNvSpPr txBox="1"/>
          <p:nvPr/>
        </p:nvSpPr>
        <p:spPr>
          <a:xfrm>
            <a:off x="513101" y="1696710"/>
            <a:ext cx="5582899" cy="1564467"/>
          </a:xfrm>
          <a:prstGeom prst="rect">
            <a:avLst/>
          </a:prstGeom>
          <a:noFill/>
        </p:spPr>
        <p:txBody>
          <a:bodyPr wrap="square" lIns="91440" tIns="45720" rIns="91440" bIns="45720" anchor="t">
            <a:spAutoFit/>
          </a:bodyPr>
          <a:lstStyle/>
          <a:p>
            <a:pPr marL="0" indent="0">
              <a:buNone/>
            </a:pPr>
            <a:r>
              <a:rPr lang="en-GB" b="1" dirty="0">
                <a:solidFill>
                  <a:srgbClr val="000000"/>
                </a:solidFill>
              </a:rPr>
              <a:t>Disadvantages</a:t>
            </a:r>
          </a:p>
          <a:p>
            <a:pPr>
              <a:lnSpc>
                <a:spcPct val="150000"/>
              </a:lnSpc>
            </a:pPr>
            <a:r>
              <a:rPr lang="en-GB" dirty="0">
                <a:solidFill>
                  <a:srgbClr val="000000"/>
                </a:solidFill>
              </a:rPr>
              <a:t>- All Access Points (APs) wired to the CPU</a:t>
            </a:r>
            <a:endParaRPr lang="en-GB" dirty="0">
              <a:solidFill>
                <a:srgbClr val="000000"/>
              </a:solidFill>
              <a:cs typeface="Arial"/>
            </a:endParaRPr>
          </a:p>
          <a:p>
            <a:pPr>
              <a:lnSpc>
                <a:spcPct val="150000"/>
              </a:lnSpc>
            </a:pPr>
            <a:r>
              <a:rPr lang="en-BE" dirty="0">
                <a:solidFill>
                  <a:srgbClr val="000000"/>
                </a:solidFill>
              </a:rPr>
              <a:t>- High data rates on the fronthaul links</a:t>
            </a:r>
            <a:endParaRPr lang="en-GB" dirty="0">
              <a:solidFill>
                <a:srgbClr val="000000"/>
              </a:solidFill>
            </a:endParaRPr>
          </a:p>
          <a:p>
            <a:pPr>
              <a:lnSpc>
                <a:spcPct val="150000"/>
              </a:lnSpc>
            </a:pPr>
            <a:r>
              <a:rPr lang="en-BE">
                <a:solidFill>
                  <a:srgbClr val="000000"/>
                </a:solidFill>
              </a:rPr>
              <a:t>- All computations in the CPU</a:t>
            </a:r>
            <a:endParaRPr lang="en-BE">
              <a:solidFill>
                <a:srgbClr val="000000"/>
              </a:solidFill>
              <a:cs typeface="Arial"/>
            </a:endParaRPr>
          </a:p>
        </p:txBody>
      </p:sp>
      <p:sp>
        <p:nvSpPr>
          <p:cNvPr id="33" name="TextBox 32">
            <a:extLst>
              <a:ext uri="{FF2B5EF4-FFF2-40B4-BE49-F238E27FC236}">
                <a16:creationId xmlns:a16="http://schemas.microsoft.com/office/drawing/2014/main" id="{FB2F5067-482F-CC32-350C-BB6BA0322696}"/>
              </a:ext>
            </a:extLst>
          </p:cNvPr>
          <p:cNvSpPr txBox="1"/>
          <p:nvPr/>
        </p:nvSpPr>
        <p:spPr>
          <a:xfrm>
            <a:off x="9248891" y="1696710"/>
            <a:ext cx="2367109" cy="1338828"/>
          </a:xfrm>
          <a:prstGeom prst="rect">
            <a:avLst/>
          </a:prstGeom>
          <a:noFill/>
        </p:spPr>
        <p:txBody>
          <a:bodyPr wrap="square">
            <a:spAutoFit/>
          </a:bodyPr>
          <a:lstStyle/>
          <a:p>
            <a:pPr>
              <a:defRPr/>
            </a:pPr>
            <a:r>
              <a:rPr lang="en-GB" b="1" dirty="0">
                <a:solidFill>
                  <a:srgbClr val="000000"/>
                </a:solidFill>
              </a:rPr>
              <a:t>Disadvantages</a:t>
            </a:r>
            <a:endParaRPr lang="en-GB" dirty="0">
              <a:solidFill>
                <a:srgbClr val="000000"/>
              </a:solidFill>
            </a:endParaRPr>
          </a:p>
          <a:p>
            <a:pPr lvl="0">
              <a:lnSpc>
                <a:spcPct val="150000"/>
              </a:lnSpc>
              <a:defRPr/>
            </a:pPr>
            <a:r>
              <a:rPr lang="en-GB" dirty="0">
                <a:solidFill>
                  <a:srgbClr val="000000"/>
                </a:solidFill>
              </a:rPr>
              <a:t> - Delay</a:t>
            </a:r>
          </a:p>
          <a:p>
            <a:pPr lvl="0">
              <a:defRPr/>
            </a:pPr>
            <a:r>
              <a:rPr kumimoji="0" lang="en-GB" b="0" i="0" u="none" strike="noStrike" kern="1200" cap="none" spc="0" normalizeH="0" baseline="0" noProof="0" dirty="0">
                <a:ln>
                  <a:noFill/>
                </a:ln>
                <a:solidFill>
                  <a:srgbClr val="000000"/>
                </a:solidFill>
                <a:effectLst/>
                <a:uLnTx/>
                <a:uFillTx/>
              </a:rPr>
              <a:t> - Quantisation error        propagation</a:t>
            </a:r>
          </a:p>
        </p:txBody>
      </p:sp>
      <p:pic>
        <p:nvPicPr>
          <p:cNvPr id="6" name="Picture 5" descr="A diagram of a computer&#10;&#10;AI-generated content may be incorrect.">
            <a:extLst>
              <a:ext uri="{FF2B5EF4-FFF2-40B4-BE49-F238E27FC236}">
                <a16:creationId xmlns:a16="http://schemas.microsoft.com/office/drawing/2014/main" id="{C799FC45-A891-3953-B5F2-9CBB08974110}"/>
              </a:ext>
            </a:extLst>
          </p:cNvPr>
          <p:cNvPicPr>
            <a:picLocks noChangeAspect="1"/>
          </p:cNvPicPr>
          <p:nvPr/>
        </p:nvPicPr>
        <p:blipFill>
          <a:blip r:embed="rId4"/>
          <a:stretch>
            <a:fillRect/>
          </a:stretch>
        </p:blipFill>
        <p:spPr>
          <a:xfrm>
            <a:off x="1470533" y="3275220"/>
            <a:ext cx="3186433" cy="2740625"/>
          </a:xfrm>
          <a:prstGeom prst="rect">
            <a:avLst/>
          </a:prstGeom>
        </p:spPr>
      </p:pic>
      <p:pic>
        <p:nvPicPr>
          <p:cNvPr id="7" name="Picture 6" descr="A diagram of a computer&#10;&#10;AI-generated content may be incorrect.">
            <a:extLst>
              <a:ext uri="{FF2B5EF4-FFF2-40B4-BE49-F238E27FC236}">
                <a16:creationId xmlns:a16="http://schemas.microsoft.com/office/drawing/2014/main" id="{2A3C64F5-DC63-3CF1-9DCC-DF6E93D5B884}"/>
              </a:ext>
            </a:extLst>
          </p:cNvPr>
          <p:cNvPicPr>
            <a:picLocks noChangeAspect="1"/>
          </p:cNvPicPr>
          <p:nvPr/>
        </p:nvPicPr>
        <p:blipFill>
          <a:blip r:embed="rId5"/>
          <a:srcRect t="6658"/>
          <a:stretch>
            <a:fillRect/>
          </a:stretch>
        </p:blipFill>
        <p:spPr>
          <a:xfrm>
            <a:off x="7797331" y="3262526"/>
            <a:ext cx="3396187" cy="2870107"/>
          </a:xfrm>
          <a:prstGeom prst="rect">
            <a:avLst/>
          </a:prstGeom>
        </p:spPr>
      </p:pic>
      <p:sp>
        <p:nvSpPr>
          <p:cNvPr id="8" name="TextBox 7">
            <a:extLst>
              <a:ext uri="{FF2B5EF4-FFF2-40B4-BE49-F238E27FC236}">
                <a16:creationId xmlns:a16="http://schemas.microsoft.com/office/drawing/2014/main" id="{E6A91E97-5621-7E62-8E0A-F337414CA78F}"/>
              </a:ext>
            </a:extLst>
          </p:cNvPr>
          <p:cNvSpPr txBox="1"/>
          <p:nvPr/>
        </p:nvSpPr>
        <p:spPr>
          <a:xfrm>
            <a:off x="11936627" y="3459892"/>
            <a:ext cx="184731" cy="369332"/>
          </a:xfrm>
          <a:prstGeom prst="rect">
            <a:avLst/>
          </a:prstGeom>
          <a:noFill/>
        </p:spPr>
        <p:txBody>
          <a:bodyPr wrap="none" rtlCol="0">
            <a:spAutoFit/>
          </a:bodyPr>
          <a:lstStyle/>
          <a:p>
            <a:endParaRPr lang="en-BE"/>
          </a:p>
        </p:txBody>
      </p:sp>
    </p:spTree>
    <p:custDataLst>
      <p:tags r:id="rId1"/>
    </p:custDataLst>
    <p:extLst>
      <p:ext uri="{BB962C8B-B14F-4D97-AF65-F5344CB8AC3E}">
        <p14:creationId xmlns:p14="http://schemas.microsoft.com/office/powerpoint/2010/main" val="330686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10" grpId="0" uiExpand="1" build="p"/>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DF9EA19-C4DE-165A-1AF2-C3514E64682A}"/>
              </a:ext>
            </a:extLst>
          </p:cNvPr>
          <p:cNvSpPr>
            <a:spLocks noGrp="1"/>
          </p:cNvSpPr>
          <p:nvPr>
            <p:ph type="sldNum" sz="quarter" idx="12"/>
          </p:nvPr>
        </p:nvSpPr>
        <p:spPr/>
        <p:txBody>
          <a:bodyPr/>
          <a:lstStyle/>
          <a:p>
            <a:fld id="{0A297500-7527-634B-90F4-69D0994C32B4}" type="slidenum">
              <a:rPr lang="nl-NL" smtClean="0"/>
              <a:pPr/>
              <a:t>9</a:t>
            </a:fld>
            <a:endParaRPr lang="nl-NL" dirty="0"/>
          </a:p>
        </p:txBody>
      </p:sp>
      <p:sp>
        <p:nvSpPr>
          <p:cNvPr id="16" name="Text Placeholder 15">
            <a:extLst>
              <a:ext uri="{FF2B5EF4-FFF2-40B4-BE49-F238E27FC236}">
                <a16:creationId xmlns:a16="http://schemas.microsoft.com/office/drawing/2014/main" id="{B6669DC6-C576-B0A5-DC33-6C75BDA5F538}"/>
              </a:ext>
            </a:extLst>
          </p:cNvPr>
          <p:cNvSpPr>
            <a:spLocks noGrp="1"/>
          </p:cNvSpPr>
          <p:nvPr>
            <p:ph type="body" sz="quarter" idx="14"/>
          </p:nvPr>
        </p:nvSpPr>
        <p:spPr/>
        <p:txBody>
          <a:bodyPr/>
          <a:lstStyle/>
          <a:p>
            <a:pPr marL="0" indent="0">
              <a:buNone/>
            </a:pPr>
            <a:r>
              <a:rPr lang="nl-BE" dirty="0"/>
              <a:t>2. Introduction</a:t>
            </a:r>
            <a:endParaRPr lang="en-BE" dirty="0"/>
          </a:p>
        </p:txBody>
      </p:sp>
      <p:sp>
        <p:nvSpPr>
          <p:cNvPr id="11" name="Title 10">
            <a:extLst>
              <a:ext uri="{FF2B5EF4-FFF2-40B4-BE49-F238E27FC236}">
                <a16:creationId xmlns:a16="http://schemas.microsoft.com/office/drawing/2014/main" id="{0E0AC24A-049E-3A50-A2C0-371D1B15BB72}"/>
              </a:ext>
            </a:extLst>
          </p:cNvPr>
          <p:cNvSpPr>
            <a:spLocks noGrp="1"/>
          </p:cNvSpPr>
          <p:nvPr>
            <p:ph type="title"/>
          </p:nvPr>
        </p:nvSpPr>
        <p:spPr/>
        <p:txBody>
          <a:bodyPr/>
          <a:lstStyle/>
          <a:p>
            <a:r>
              <a:rPr lang="nl-BE" dirty="0"/>
              <a:t>Uplink Data Processing </a:t>
            </a:r>
            <a:r>
              <a:rPr lang="en-US" dirty="0"/>
              <a:t>in Cell-Free </a:t>
            </a:r>
            <a:r>
              <a:rPr lang="en-US" dirty="0" err="1"/>
              <a:t>mMIMO</a:t>
            </a:r>
            <a:r>
              <a:rPr lang="en-BE" dirty="0"/>
              <a:t> </a:t>
            </a:r>
          </a:p>
        </p:txBody>
      </p:sp>
      <p:sp>
        <p:nvSpPr>
          <p:cNvPr id="32" name="TextBox 31">
            <a:extLst>
              <a:ext uri="{FF2B5EF4-FFF2-40B4-BE49-F238E27FC236}">
                <a16:creationId xmlns:a16="http://schemas.microsoft.com/office/drawing/2014/main" id="{D0F72949-F679-136D-1514-19A1704D2A5D}"/>
              </a:ext>
            </a:extLst>
          </p:cNvPr>
          <p:cNvSpPr txBox="1"/>
          <p:nvPr/>
        </p:nvSpPr>
        <p:spPr>
          <a:xfrm>
            <a:off x="1407722" y="4649734"/>
            <a:ext cx="9375355" cy="369332"/>
          </a:xfrm>
          <a:prstGeom prst="rect">
            <a:avLst/>
          </a:prstGeom>
          <a:noFill/>
        </p:spPr>
        <p:txBody>
          <a:bodyPr wrap="square" rtlCol="0">
            <a:spAutoFit/>
          </a:bodyPr>
          <a:lstStyle/>
          <a:p>
            <a:r>
              <a:rPr lang="en-BE" b="1" dirty="0"/>
              <a:t>What are the effects of over-the-air transmission and processing on this result?</a:t>
            </a:r>
          </a:p>
        </p:txBody>
      </p:sp>
      <p:sp>
        <p:nvSpPr>
          <p:cNvPr id="4" name="TextBox 3">
            <a:extLst>
              <a:ext uri="{FF2B5EF4-FFF2-40B4-BE49-F238E27FC236}">
                <a16:creationId xmlns:a16="http://schemas.microsoft.com/office/drawing/2014/main" id="{548296CD-736F-D7BB-BC75-C0C1CEAA0365}"/>
              </a:ext>
            </a:extLst>
          </p:cNvPr>
          <p:cNvSpPr txBox="1"/>
          <p:nvPr/>
        </p:nvSpPr>
        <p:spPr>
          <a:xfrm>
            <a:off x="900000" y="6298751"/>
            <a:ext cx="6093500" cy="461665"/>
          </a:xfrm>
          <a:prstGeom prst="rect">
            <a:avLst/>
          </a:prstGeom>
          <a:noFill/>
        </p:spPr>
        <p:txBody>
          <a:bodyPr wrap="square">
            <a:spAutoFit/>
          </a:bodyPr>
          <a:lstStyle/>
          <a:p>
            <a:pPr marL="0" indent="0">
              <a:buNone/>
            </a:pPr>
            <a:r>
              <a:rPr lang="en-US" sz="800" dirty="0">
                <a:solidFill>
                  <a:schemeClr val="bg1"/>
                </a:solidFill>
                <a:latin typeface="Arial"/>
                <a:ea typeface="Calibri"/>
                <a:cs typeface="Arial"/>
              </a:rPr>
              <a:t>[3] Z. H. Shaik, E. </a:t>
            </a:r>
            <a:r>
              <a:rPr lang="en-US" sz="800" dirty="0" err="1">
                <a:solidFill>
                  <a:schemeClr val="bg1"/>
                </a:solidFill>
                <a:latin typeface="Arial"/>
                <a:ea typeface="Calibri"/>
                <a:cs typeface="Arial"/>
              </a:rPr>
              <a:t>Björnson</a:t>
            </a:r>
            <a:r>
              <a:rPr lang="en-US" sz="800" dirty="0">
                <a:solidFill>
                  <a:schemeClr val="bg1"/>
                </a:solidFill>
                <a:latin typeface="Arial"/>
                <a:ea typeface="Calibri"/>
                <a:cs typeface="Arial"/>
              </a:rPr>
              <a:t> and E. G. Larsson, "MMSE-Optimal Sequential Processing for Cell-Free Massive MIMO With Radio Stripes," in </a:t>
            </a:r>
            <a:r>
              <a:rPr lang="en-US" sz="800" i="1" dirty="0">
                <a:solidFill>
                  <a:schemeClr val="bg1"/>
                </a:solidFill>
                <a:latin typeface="Arial"/>
                <a:ea typeface="Calibri"/>
                <a:cs typeface="Arial"/>
              </a:rPr>
              <a:t>IEEE Transactions on Communications</a:t>
            </a:r>
            <a:r>
              <a:rPr lang="en-US" sz="800" dirty="0">
                <a:solidFill>
                  <a:schemeClr val="bg1"/>
                </a:solidFill>
                <a:latin typeface="Arial"/>
                <a:ea typeface="Calibri"/>
                <a:cs typeface="Arial"/>
              </a:rPr>
              <a:t>, vol. 69, no. 11, pp. 7775-7789, Nov. 2021, </a:t>
            </a:r>
            <a:r>
              <a:rPr lang="en-US" sz="800" dirty="0" err="1">
                <a:solidFill>
                  <a:schemeClr val="bg1"/>
                </a:solidFill>
                <a:latin typeface="Arial"/>
                <a:ea typeface="Calibri"/>
                <a:cs typeface="Arial"/>
              </a:rPr>
              <a:t>doi</a:t>
            </a:r>
            <a:r>
              <a:rPr lang="en-US" sz="800" dirty="0">
                <a:solidFill>
                  <a:schemeClr val="bg1"/>
                </a:solidFill>
                <a:latin typeface="Arial"/>
                <a:ea typeface="Calibri"/>
                <a:cs typeface="Arial"/>
              </a:rPr>
              <a:t>: 10.1109/TCOMM.2021.3100619. </a:t>
            </a:r>
          </a:p>
        </p:txBody>
      </p:sp>
      <p:grpSp>
        <p:nvGrpSpPr>
          <p:cNvPr id="8" name="Group 7">
            <a:extLst>
              <a:ext uri="{FF2B5EF4-FFF2-40B4-BE49-F238E27FC236}">
                <a16:creationId xmlns:a16="http://schemas.microsoft.com/office/drawing/2014/main" id="{1544C94A-5A9D-5C30-3F00-4C6F7B436724}"/>
              </a:ext>
            </a:extLst>
          </p:cNvPr>
          <p:cNvGrpSpPr/>
          <p:nvPr/>
        </p:nvGrpSpPr>
        <p:grpSpPr>
          <a:xfrm>
            <a:off x="6095399" y="1399801"/>
            <a:ext cx="3615813" cy="3205557"/>
            <a:chOff x="1960191" y="1867266"/>
            <a:chExt cx="3109849" cy="2742323"/>
          </a:xfrm>
        </p:grpSpPr>
        <p:sp>
          <p:nvSpPr>
            <p:cNvPr id="13" name="TextBox 12">
              <a:extLst>
                <a:ext uri="{FF2B5EF4-FFF2-40B4-BE49-F238E27FC236}">
                  <a16:creationId xmlns:a16="http://schemas.microsoft.com/office/drawing/2014/main" id="{64BCA093-D243-0DEF-A84A-80EDF7B52879}"/>
                </a:ext>
              </a:extLst>
            </p:cNvPr>
            <p:cNvSpPr txBox="1"/>
            <p:nvPr/>
          </p:nvSpPr>
          <p:spPr>
            <a:xfrm>
              <a:off x="2158506" y="4161979"/>
              <a:ext cx="2713220" cy="447610"/>
            </a:xfrm>
            <a:prstGeom prst="rect">
              <a:avLst/>
            </a:prstGeom>
            <a:noFill/>
          </p:spPr>
          <p:txBody>
            <a:bodyPr wrap="square" rtlCol="0">
              <a:spAutoFit/>
            </a:bodyPr>
            <a:lstStyle/>
            <a:p>
              <a:pPr algn="ctr"/>
              <a:r>
                <a:rPr lang="en-BE" sz="1400" i="1" dirty="0"/>
                <a:t>Same SE</a:t>
              </a:r>
            </a:p>
            <a:p>
              <a:pPr algn="ctr"/>
              <a:r>
                <a:rPr lang="en-BE" sz="1400" dirty="0"/>
                <a:t>[2]</a:t>
              </a:r>
            </a:p>
          </p:txBody>
        </p:sp>
        <p:pic>
          <p:nvPicPr>
            <p:cNvPr id="6" name="Picture 5" descr="A graph of different types of efficiency&#10;&#10;Description automatically generated">
              <a:extLst>
                <a:ext uri="{FF2B5EF4-FFF2-40B4-BE49-F238E27FC236}">
                  <a16:creationId xmlns:a16="http://schemas.microsoft.com/office/drawing/2014/main" id="{14C641D2-FE16-3D29-D90D-39CF67408544}"/>
                </a:ext>
              </a:extLst>
            </p:cNvPr>
            <p:cNvPicPr>
              <a:picLocks noChangeAspect="1"/>
            </p:cNvPicPr>
            <p:nvPr/>
          </p:nvPicPr>
          <p:blipFill>
            <a:blip r:embed="rId4"/>
            <a:stretch>
              <a:fillRect/>
            </a:stretch>
          </p:blipFill>
          <p:spPr>
            <a:xfrm>
              <a:off x="1960191" y="1867266"/>
              <a:ext cx="3109849" cy="2158376"/>
            </a:xfrm>
            <a:prstGeom prst="rect">
              <a:avLst/>
            </a:prstGeom>
          </p:spPr>
        </p:pic>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4C3FF3-D23F-2C2B-20AF-32050A373876}"/>
                  </a:ext>
                </a:extLst>
              </p:cNvPr>
              <p:cNvSpPr txBox="1"/>
              <p:nvPr/>
            </p:nvSpPr>
            <p:spPr>
              <a:xfrm>
                <a:off x="417178" y="2061121"/>
                <a:ext cx="3945502" cy="1200329"/>
              </a:xfrm>
              <a:prstGeom prst="rect">
                <a:avLst/>
              </a:prstGeom>
              <a:noFill/>
            </p:spPr>
            <p:txBody>
              <a:bodyPr wrap="square" rtlCol="0">
                <a:spAutoFit/>
              </a:bodyPr>
              <a:lstStyle/>
              <a:p>
                <a:pPr algn="ctr"/>
                <a:r>
                  <a:rPr lang="nl-BE" dirty="0">
                    <a:latin typeface="Cambria Math" panose="02040503050406030204" pitchFamily="18" charset="0"/>
                  </a:rPr>
                  <a:t>Kalman based MSE Optimal Sequential Linear processing:</a:t>
                </a:r>
                <a:endParaRPr lang="nl-BE" b="0" dirty="0">
                  <a:latin typeface="Cambria Math" panose="02040503050406030204" pitchFamily="18" charset="0"/>
                </a:endParaRPr>
              </a:p>
              <a:p>
                <a:pPr algn="ctr"/>
                <a14:m>
                  <m:oMath xmlns:m="http://schemas.openxmlformats.org/officeDocument/2006/math">
                    <m:sSub>
                      <m:sSubPr>
                        <m:ctrlPr>
                          <a:rPr lang="nl-BE" b="0" i="1" smtClean="0">
                            <a:latin typeface="Cambria Math" panose="02040503050406030204" pitchFamily="18" charset="0"/>
                          </a:rPr>
                        </m:ctrlPr>
                      </m:sSubPr>
                      <m:e>
                        <m:acc>
                          <m:accPr>
                            <m:chr m:val="̂"/>
                            <m:ctrlPr>
                              <a:rPr lang="nl-BE" i="1" smtClean="0">
                                <a:latin typeface="Cambria Math" panose="02040503050406030204" pitchFamily="18" charset="0"/>
                              </a:rPr>
                            </m:ctrlPr>
                          </m:accPr>
                          <m:e>
                            <m:r>
                              <a:rPr lang="nl-BE" b="1" i="0" smtClean="0">
                                <a:latin typeface="Cambria Math" panose="02040503050406030204" pitchFamily="18" charset="0"/>
                              </a:rPr>
                              <m:t>𝐬</m:t>
                            </m:r>
                          </m:e>
                        </m:acc>
                      </m:e>
                      <m:sub>
                        <m:r>
                          <a:rPr lang="nl-BE" b="0" i="1" smtClean="0">
                            <a:latin typeface="Cambria Math" panose="02040503050406030204" pitchFamily="18" charset="0"/>
                          </a:rPr>
                          <m:t>𝐿</m:t>
                        </m:r>
                      </m:sub>
                    </m:sSub>
                    <m:r>
                      <a:rPr lang="nl-BE" b="0" i="1" smtClean="0">
                        <a:latin typeface="Cambria Math" panose="02040503050406030204" pitchFamily="18" charset="0"/>
                      </a:rPr>
                      <m:t>= </m:t>
                    </m:r>
                    <m:sSubSup>
                      <m:sSubSupPr>
                        <m:ctrlPr>
                          <a:rPr lang="nl-BE" b="0" i="1" smtClean="0">
                            <a:latin typeface="Cambria Math" panose="02040503050406030204" pitchFamily="18" charset="0"/>
                          </a:rPr>
                        </m:ctrlPr>
                      </m:sSubSupPr>
                      <m:e>
                        <m:acc>
                          <m:accPr>
                            <m:chr m:val="̂"/>
                            <m:ctrlPr>
                              <a:rPr lang="nl-BE" b="0" i="1" smtClean="0">
                                <a:latin typeface="Cambria Math" panose="02040503050406030204" pitchFamily="18" charset="0"/>
                              </a:rPr>
                            </m:ctrlPr>
                          </m:accPr>
                          <m:e>
                            <m:r>
                              <a:rPr lang="nl-BE" b="1" i="0" smtClean="0">
                                <a:latin typeface="Cambria Math" panose="02040503050406030204" pitchFamily="18" charset="0"/>
                              </a:rPr>
                              <m:t>𝐬</m:t>
                            </m:r>
                          </m:e>
                        </m:acc>
                      </m:e>
                      <m:sub>
                        <m:r>
                          <a:rPr lang="nl-BE" b="0" i="1" smtClean="0">
                            <a:latin typeface="Cambria Math" panose="02040503050406030204" pitchFamily="18" charset="0"/>
                          </a:rPr>
                          <m:t>𝐿</m:t>
                        </m:r>
                      </m:sub>
                      <m:sup>
                        <m:r>
                          <a:rPr lang="nl-BE" b="0" i="1" smtClean="0">
                            <a:latin typeface="Cambria Math" panose="02040503050406030204" pitchFamily="18" charset="0"/>
                          </a:rPr>
                          <m:t>𝑐</m:t>
                        </m:r>
                      </m:sup>
                    </m:sSubSup>
                    <m:r>
                      <a:rPr lang="nl-BE" b="0" i="1" smtClean="0">
                        <a:latin typeface="Cambria Math" panose="02040503050406030204" pitchFamily="18" charset="0"/>
                      </a:rPr>
                      <m:t> </m:t>
                    </m:r>
                  </m:oMath>
                </a14:m>
                <a:r>
                  <a:rPr lang="nl-BE" dirty="0"/>
                  <a:t>	[2]</a:t>
                </a:r>
              </a:p>
              <a:p>
                <a:endParaRPr lang="en-BE" dirty="0"/>
              </a:p>
            </p:txBody>
          </p:sp>
        </mc:Choice>
        <mc:Fallback xmlns="">
          <p:sp>
            <p:nvSpPr>
              <p:cNvPr id="2" name="TextBox 1">
                <a:extLst>
                  <a:ext uri="{FF2B5EF4-FFF2-40B4-BE49-F238E27FC236}">
                    <a16:creationId xmlns:a16="http://schemas.microsoft.com/office/drawing/2014/main" id="{5D4C3FF3-D23F-2C2B-20AF-32050A373876}"/>
                  </a:ext>
                </a:extLst>
              </p:cNvPr>
              <p:cNvSpPr txBox="1">
                <a:spLocks noRot="1" noChangeAspect="1" noMove="1" noResize="1" noEditPoints="1" noAdjustHandles="1" noChangeArrowheads="1" noChangeShapeType="1" noTextEdit="1"/>
              </p:cNvSpPr>
              <p:nvPr/>
            </p:nvSpPr>
            <p:spPr>
              <a:xfrm>
                <a:off x="417178" y="2061121"/>
                <a:ext cx="3945502" cy="1200329"/>
              </a:xfrm>
              <a:prstGeom prst="rect">
                <a:avLst/>
              </a:prstGeom>
              <a:blipFill>
                <a:blip r:embed="rId5"/>
                <a:stretch>
                  <a:fillRect l="-1282" t="-2105" r="-2564"/>
                </a:stretch>
              </a:blipFill>
            </p:spPr>
            <p:txBody>
              <a:bodyPr/>
              <a:lstStyle/>
              <a:p>
                <a:r>
                  <a:rPr lang="en-BE">
                    <a:noFill/>
                  </a:rPr>
                  <a:t> </a:t>
                </a:r>
              </a:p>
            </p:txBody>
          </p:sp>
        </mc:Fallback>
      </mc:AlternateContent>
      <p:sp>
        <p:nvSpPr>
          <p:cNvPr id="5" name="Right Arrow 4">
            <a:extLst>
              <a:ext uri="{FF2B5EF4-FFF2-40B4-BE49-F238E27FC236}">
                <a16:creationId xmlns:a16="http://schemas.microsoft.com/office/drawing/2014/main" id="{A3BD841B-2874-31B7-673D-821B7584A16F}"/>
              </a:ext>
            </a:extLst>
          </p:cNvPr>
          <p:cNvSpPr/>
          <p:nvPr/>
        </p:nvSpPr>
        <p:spPr>
          <a:xfrm>
            <a:off x="4362680" y="2218646"/>
            <a:ext cx="1112704" cy="64633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 name="Footer Placeholder 10">
            <a:extLst>
              <a:ext uri="{FF2B5EF4-FFF2-40B4-BE49-F238E27FC236}">
                <a16:creationId xmlns:a16="http://schemas.microsoft.com/office/drawing/2014/main" id="{A43135B7-3DEF-1959-E2FB-8FB2C33C807C}"/>
              </a:ext>
            </a:extLst>
          </p:cNvPr>
          <p:cNvSpPr>
            <a:spLocks noGrp="1"/>
          </p:cNvSpPr>
          <p:nvPr>
            <p:ph type="ftr" sz="quarter" idx="3"/>
          </p:nvPr>
        </p:nvSpPr>
        <p:spPr>
          <a:xfrm>
            <a:off x="8538072" y="6221017"/>
            <a:ext cx="2488728" cy="648000"/>
          </a:xfrm>
        </p:spPr>
        <p:txBody>
          <a:bodyPr/>
          <a:lstStyle/>
          <a:p>
            <a:r>
              <a:rPr lang="nl-NL" dirty="0"/>
              <a:t> </a:t>
            </a:r>
            <a:r>
              <a:rPr lang="nl-NL" dirty="0" err="1"/>
              <a:t>Faculty</a:t>
            </a:r>
            <a:r>
              <a:rPr lang="nl-NL" dirty="0"/>
              <a:t> Engineering Sciences</a:t>
            </a:r>
          </a:p>
        </p:txBody>
      </p:sp>
    </p:spTree>
    <p:custDataLst>
      <p:tags r:id="rId1"/>
    </p:custDataLst>
    <p:extLst>
      <p:ext uri="{BB962C8B-B14F-4D97-AF65-F5344CB8AC3E}">
        <p14:creationId xmlns:p14="http://schemas.microsoft.com/office/powerpoint/2010/main" val="277002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IMING" val="|48.9"/>
</p:tagLst>
</file>

<file path=ppt/tags/tag3.xml><?xml version="1.0" encoding="utf-8"?>
<p:tagLst xmlns:a="http://schemas.openxmlformats.org/drawingml/2006/main" xmlns:r="http://schemas.openxmlformats.org/officeDocument/2006/relationships" xmlns:p="http://schemas.openxmlformats.org/presentationml/2006/main">
  <p:tag name="TIMING" val="|48.9"/>
</p:tagLst>
</file>

<file path=ppt/tags/tag4.xml><?xml version="1.0" encoding="utf-8"?>
<p:tagLst xmlns:a="http://schemas.openxmlformats.org/drawingml/2006/main" xmlns:r="http://schemas.openxmlformats.org/officeDocument/2006/relationships" xmlns:p="http://schemas.openxmlformats.org/presentationml/2006/main">
  <p:tag name="TIMING" val="|49.3"/>
</p:tagLst>
</file>

<file path=ppt/tags/tag5.xml><?xml version="1.0" encoding="utf-8"?>
<p:tagLst xmlns:a="http://schemas.openxmlformats.org/drawingml/2006/main" xmlns:r="http://schemas.openxmlformats.org/officeDocument/2006/relationships" xmlns:p="http://schemas.openxmlformats.org/presentationml/2006/main">
  <p:tag name="TIMING" val="|34.9|15.4"/>
</p:tagLst>
</file>

<file path=ppt/tags/tag6.xml><?xml version="1.0" encoding="utf-8"?>
<p:tagLst xmlns:a="http://schemas.openxmlformats.org/drawingml/2006/main" xmlns:r="http://schemas.openxmlformats.org/officeDocument/2006/relationships" xmlns:p="http://schemas.openxmlformats.org/presentationml/2006/main">
  <p:tag name="TIMING" val="|15.8"/>
</p:tagLst>
</file>

<file path=ppt/tags/tag7.xml><?xml version="1.0" encoding="utf-8"?>
<p:tagLst xmlns:a="http://schemas.openxmlformats.org/drawingml/2006/main" xmlns:r="http://schemas.openxmlformats.org/officeDocument/2006/relationships" xmlns:p="http://schemas.openxmlformats.org/presentationml/2006/main">
  <p:tag name="TIMING" val="|18"/>
</p:tagLst>
</file>

<file path=ppt/tags/tag8.xml><?xml version="1.0" encoding="utf-8"?>
<p:tagLst xmlns:a="http://schemas.openxmlformats.org/drawingml/2006/main" xmlns:r="http://schemas.openxmlformats.org/officeDocument/2006/relationships" xmlns:p="http://schemas.openxmlformats.org/presentationml/2006/main">
  <p:tag name="TIMING" val="|8.6"/>
</p:tagLst>
</file>

<file path=ppt/theme/theme1.xml><?xml version="1.0" encoding="utf-8"?>
<a:theme xmlns:a="http://schemas.openxmlformats.org/drawingml/2006/main" name="KU Leuven">
  <a:themeElements>
    <a:clrScheme name="Custom 14">
      <a:dk1>
        <a:srgbClr val="2F4D5D"/>
      </a:dk1>
      <a:lt1>
        <a:srgbClr val="FFFFFF"/>
      </a:lt1>
      <a:dk2>
        <a:srgbClr val="1D8DB0"/>
      </a:dk2>
      <a:lt2>
        <a:srgbClr val="DCE7F0"/>
      </a:lt2>
      <a:accent1>
        <a:srgbClr val="1D8DB0"/>
      </a:accent1>
      <a:accent2>
        <a:srgbClr val="2F4D5D"/>
      </a:accent2>
      <a:accent3>
        <a:srgbClr val="52BDEC"/>
      </a:accent3>
      <a:accent4>
        <a:srgbClr val="466E87"/>
      </a:accent4>
      <a:accent5>
        <a:srgbClr val="E7B037"/>
      </a:accent5>
      <a:accent6>
        <a:srgbClr val="D4D842"/>
      </a:accent6>
      <a:hlink>
        <a:srgbClr val="466E87"/>
      </a:hlink>
      <a:folHlink>
        <a:srgbClr val="1D8D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U Leuven">
  <a:themeElements>
    <a:clrScheme name="Custom 14">
      <a:dk1>
        <a:srgbClr val="2F4D5D"/>
      </a:dk1>
      <a:lt1>
        <a:srgbClr val="FFFFFF"/>
      </a:lt1>
      <a:dk2>
        <a:srgbClr val="1D8DB0"/>
      </a:dk2>
      <a:lt2>
        <a:srgbClr val="DCE7F0"/>
      </a:lt2>
      <a:accent1>
        <a:srgbClr val="1D8DB0"/>
      </a:accent1>
      <a:accent2>
        <a:srgbClr val="2F4D5D"/>
      </a:accent2>
      <a:accent3>
        <a:srgbClr val="52BDEC"/>
      </a:accent3>
      <a:accent4>
        <a:srgbClr val="466E87"/>
      </a:accent4>
      <a:accent5>
        <a:srgbClr val="E7B037"/>
      </a:accent5>
      <a:accent6>
        <a:srgbClr val="D4D842"/>
      </a:accent6>
      <a:hlink>
        <a:srgbClr val="466E87"/>
      </a:hlink>
      <a:folHlink>
        <a:srgbClr val="1D8D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KU Leuven Sedes">
  <a:themeElements>
    <a:clrScheme name="Custom 14">
      <a:dk1>
        <a:srgbClr val="2F4D5D"/>
      </a:dk1>
      <a:lt1>
        <a:srgbClr val="FFFFFF"/>
      </a:lt1>
      <a:dk2>
        <a:srgbClr val="1D8DB0"/>
      </a:dk2>
      <a:lt2>
        <a:srgbClr val="DCE7F0"/>
      </a:lt2>
      <a:accent1>
        <a:srgbClr val="1D8DB0"/>
      </a:accent1>
      <a:accent2>
        <a:srgbClr val="2F4D5D"/>
      </a:accent2>
      <a:accent3>
        <a:srgbClr val="52BDEC"/>
      </a:accent3>
      <a:accent4>
        <a:srgbClr val="466E87"/>
      </a:accent4>
      <a:accent5>
        <a:srgbClr val="E7B037"/>
      </a:accent5>
      <a:accent6>
        <a:srgbClr val="D4D842"/>
      </a:accent6>
      <a:hlink>
        <a:srgbClr val="466E87"/>
      </a:hlink>
      <a:folHlink>
        <a:srgbClr val="1D8D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U Leuven" id="{BC384CAF-57B4-4083-BC3D-22218BF4A46A}" vid="{75672E21-F18C-4958-94B8-19E54344552B}"/>
    </a:ext>
  </a:extLst>
</a:theme>
</file>

<file path=ppt/theme/theme4.xml><?xml version="1.0" encoding="utf-8"?>
<a:theme xmlns:a="http://schemas.openxmlformats.org/drawingml/2006/main" name="3_KU Leuven Sedes">
  <a:themeElements>
    <a:clrScheme name="Custom 14">
      <a:dk1>
        <a:srgbClr val="2F4D5D"/>
      </a:dk1>
      <a:lt1>
        <a:srgbClr val="FFFFFF"/>
      </a:lt1>
      <a:dk2>
        <a:srgbClr val="1D8DB0"/>
      </a:dk2>
      <a:lt2>
        <a:srgbClr val="DCE7F0"/>
      </a:lt2>
      <a:accent1>
        <a:srgbClr val="1D8DB0"/>
      </a:accent1>
      <a:accent2>
        <a:srgbClr val="2F4D5D"/>
      </a:accent2>
      <a:accent3>
        <a:srgbClr val="52BDEC"/>
      </a:accent3>
      <a:accent4>
        <a:srgbClr val="466E87"/>
      </a:accent4>
      <a:accent5>
        <a:srgbClr val="E7B037"/>
      </a:accent5>
      <a:accent6>
        <a:srgbClr val="D4D842"/>
      </a:accent6>
      <a:hlink>
        <a:srgbClr val="466E87"/>
      </a:hlink>
      <a:folHlink>
        <a:srgbClr val="1D8D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U Leuven" id="{BC384CAF-57B4-4083-BC3D-22218BF4A46A}" vid="{75672E21-F18C-4958-94B8-19E54344552B}"/>
    </a:ext>
  </a:extLst>
</a:theme>
</file>

<file path=ppt/theme/theme5.xml><?xml version="1.0" encoding="utf-8"?>
<a:theme xmlns:a="http://schemas.openxmlformats.org/drawingml/2006/main" name="4_KU Leuven Sedes">
  <a:themeElements>
    <a:clrScheme name="Custom 14">
      <a:dk1>
        <a:srgbClr val="2F4D5D"/>
      </a:dk1>
      <a:lt1>
        <a:srgbClr val="FFFFFF"/>
      </a:lt1>
      <a:dk2>
        <a:srgbClr val="1D8DB0"/>
      </a:dk2>
      <a:lt2>
        <a:srgbClr val="DCE7F0"/>
      </a:lt2>
      <a:accent1>
        <a:srgbClr val="1D8DB0"/>
      </a:accent1>
      <a:accent2>
        <a:srgbClr val="2F4D5D"/>
      </a:accent2>
      <a:accent3>
        <a:srgbClr val="52BDEC"/>
      </a:accent3>
      <a:accent4>
        <a:srgbClr val="466E87"/>
      </a:accent4>
      <a:accent5>
        <a:srgbClr val="E7B037"/>
      </a:accent5>
      <a:accent6>
        <a:srgbClr val="D4D842"/>
      </a:accent6>
      <a:hlink>
        <a:srgbClr val="466E87"/>
      </a:hlink>
      <a:folHlink>
        <a:srgbClr val="1D8D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U Leuven" id="{BC384CAF-57B4-4083-BC3D-22218BF4A46A}" vid="{75672E21-F18C-4958-94B8-19E54344552B}"/>
    </a:ext>
  </a:extLst>
</a:theme>
</file>

<file path=ppt/theme/theme6.xml><?xml version="1.0" encoding="utf-8"?>
<a:theme xmlns:a="http://schemas.openxmlformats.org/drawingml/2006/main" name="5_KU Leuven Sedes">
  <a:themeElements>
    <a:clrScheme name="Custom 14">
      <a:dk1>
        <a:srgbClr val="2F4D5D"/>
      </a:dk1>
      <a:lt1>
        <a:srgbClr val="FFFFFF"/>
      </a:lt1>
      <a:dk2>
        <a:srgbClr val="1D8DB0"/>
      </a:dk2>
      <a:lt2>
        <a:srgbClr val="DCE7F0"/>
      </a:lt2>
      <a:accent1>
        <a:srgbClr val="1D8DB0"/>
      </a:accent1>
      <a:accent2>
        <a:srgbClr val="2F4D5D"/>
      </a:accent2>
      <a:accent3>
        <a:srgbClr val="52BDEC"/>
      </a:accent3>
      <a:accent4>
        <a:srgbClr val="466E87"/>
      </a:accent4>
      <a:accent5>
        <a:srgbClr val="E7B037"/>
      </a:accent5>
      <a:accent6>
        <a:srgbClr val="D4D842"/>
      </a:accent6>
      <a:hlink>
        <a:srgbClr val="466E87"/>
      </a:hlink>
      <a:folHlink>
        <a:srgbClr val="1D8D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U Leuven" id="{BC384CAF-57B4-4083-BC3D-22218BF4A46A}" vid="{75672E21-F18C-4958-94B8-19E54344552B}"/>
    </a:ext>
  </a:extLst>
</a:theme>
</file>

<file path=ppt/theme/theme7.xml><?xml version="1.0" encoding="utf-8"?>
<a:theme xmlns:a="http://schemas.openxmlformats.org/drawingml/2006/main" name="6_KU Leuven Sedes">
  <a:themeElements>
    <a:clrScheme name="Custom 14">
      <a:dk1>
        <a:srgbClr val="2F4D5D"/>
      </a:dk1>
      <a:lt1>
        <a:srgbClr val="FFFFFF"/>
      </a:lt1>
      <a:dk2>
        <a:srgbClr val="1D8DB0"/>
      </a:dk2>
      <a:lt2>
        <a:srgbClr val="DCE7F0"/>
      </a:lt2>
      <a:accent1>
        <a:srgbClr val="1D8DB0"/>
      </a:accent1>
      <a:accent2>
        <a:srgbClr val="2F4D5D"/>
      </a:accent2>
      <a:accent3>
        <a:srgbClr val="52BDEC"/>
      </a:accent3>
      <a:accent4>
        <a:srgbClr val="466E87"/>
      </a:accent4>
      <a:accent5>
        <a:srgbClr val="E7B037"/>
      </a:accent5>
      <a:accent6>
        <a:srgbClr val="D4D842"/>
      </a:accent6>
      <a:hlink>
        <a:srgbClr val="466E87"/>
      </a:hlink>
      <a:folHlink>
        <a:srgbClr val="1D8D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U Leuven" id="{BC384CAF-57B4-4083-BC3D-22218BF4A46A}" vid="{75672E21-F18C-4958-94B8-19E54344552B}"/>
    </a:ext>
  </a:extLst>
</a:theme>
</file>

<file path=ppt/theme/theme8.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54E477C8C2107479A50B74628007655" ma:contentTypeVersion="14" ma:contentTypeDescription="Create a new document." ma:contentTypeScope="" ma:versionID="e7359819dba1ae8197f1576fad0b7cf0">
  <xsd:schema xmlns:xsd="http://www.w3.org/2001/XMLSchema" xmlns:xs="http://www.w3.org/2001/XMLSchema" xmlns:p="http://schemas.microsoft.com/office/2006/metadata/properties" xmlns:ns3="ea90b52a-1d75-4f3f-9c80-e967e62e59d2" xmlns:ns4="3dcd04d7-aa1f-4877-bdfd-dc9a2cf03f93" targetNamespace="http://schemas.microsoft.com/office/2006/metadata/properties" ma:root="true" ma:fieldsID="c2d5021d30b497a35f41b95058b9c0d9" ns3:_="" ns4:_="">
    <xsd:import namespace="ea90b52a-1d75-4f3f-9c80-e967e62e59d2"/>
    <xsd:import namespace="3dcd04d7-aa1f-4877-bdfd-dc9a2cf03f93"/>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3:MediaServiceLocation"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90b52a-1d75-4f3f-9c80-e967e62e59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dcd04d7-aa1f-4877-bdfd-dc9a2cf03f9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37EC148-08AF-4422-A409-91BB75ADF23A}">
  <ds:schemaRefs>
    <ds:schemaRef ds:uri="http://schemas.microsoft.com/sharepoint/v3/contenttype/forms"/>
  </ds:schemaRefs>
</ds:datastoreItem>
</file>

<file path=customXml/itemProps2.xml><?xml version="1.0" encoding="utf-8"?>
<ds:datastoreItem xmlns:ds="http://schemas.openxmlformats.org/officeDocument/2006/customXml" ds:itemID="{AB1C673C-9EC8-4BCD-AE6D-D1E0AC952D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90b52a-1d75-4f3f-9c80-e967e62e59d2"/>
    <ds:schemaRef ds:uri="3dcd04d7-aa1f-4877-bdfd-dc9a2cf03f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23C7558-9626-4EEE-8C12-3285217FA9E8}">
  <ds:schemaRefs>
    <ds:schemaRef ds:uri="http://schemas.microsoft.com/office/infopath/2007/PartnerControls"/>
    <ds:schemaRef ds:uri="http://purl.org/dc/elements/1.1/"/>
    <ds:schemaRef ds:uri="http://purl.org/dc/terms/"/>
    <ds:schemaRef ds:uri="http://schemas.microsoft.com/office/2006/metadata/properties"/>
    <ds:schemaRef ds:uri="http://schemas.microsoft.com/office/2006/documentManagement/types"/>
    <ds:schemaRef ds:uri="http://schemas.openxmlformats.org/package/2006/metadata/core-properties"/>
    <ds:schemaRef ds:uri="ea90b52a-1d75-4f3f-9c80-e967e62e59d2"/>
    <ds:schemaRef ds:uri="3dcd04d7-aa1f-4877-bdfd-dc9a2cf03f93"/>
    <ds:schemaRef ds:uri="http://purl.org/dc/dcmityp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KU Leuven</Template>
  <TotalTime>0</TotalTime>
  <Words>2671</Words>
  <Application>Microsoft Office PowerPoint</Application>
  <PresentationFormat>Widescreen</PresentationFormat>
  <Paragraphs>612</Paragraphs>
  <Slides>64</Slides>
  <Notes>29</Notes>
  <HiddenSlides>12</HiddenSlides>
  <MMClips>3</MMClips>
  <ScaleCrop>false</ScaleCrop>
  <HeadingPairs>
    <vt:vector size="4" baseType="variant">
      <vt:variant>
        <vt:lpstr>Theme</vt:lpstr>
      </vt:variant>
      <vt:variant>
        <vt:i4>7</vt:i4>
      </vt:variant>
      <vt:variant>
        <vt:lpstr>Slide Titles</vt:lpstr>
      </vt:variant>
      <vt:variant>
        <vt:i4>64</vt:i4>
      </vt:variant>
    </vt:vector>
  </HeadingPairs>
  <TitlesOfParts>
    <vt:vector size="71" baseType="lpstr">
      <vt:lpstr>KU Leuven</vt:lpstr>
      <vt:lpstr>1_KU Leuven</vt:lpstr>
      <vt:lpstr>1_KU Leuven Sedes</vt:lpstr>
      <vt:lpstr>3_KU Leuven Sedes</vt:lpstr>
      <vt:lpstr>4_KU Leuven Sedes</vt:lpstr>
      <vt:lpstr>5_KU Leuven Sedes</vt:lpstr>
      <vt:lpstr>6_KU Leuven Sedes</vt:lpstr>
      <vt:lpstr>Over-the-Air Sequential Uplink Data Processing in Small-Scale Cell-Free mMIMO Networks</vt:lpstr>
      <vt:lpstr>PowerPoint Presentation</vt:lpstr>
      <vt:lpstr>PowerPoint Presentation</vt:lpstr>
      <vt:lpstr>Catherine Mertens</vt:lpstr>
      <vt:lpstr>PowerPoint Presentation</vt:lpstr>
      <vt:lpstr>PowerPoint Presentation</vt:lpstr>
      <vt:lpstr>Cellular Networks vs. Cell-Free Networks</vt:lpstr>
      <vt:lpstr>Uplink Data Processing in Cell-Free mMIMO</vt:lpstr>
      <vt:lpstr>Uplink Data Processing in Cell-Free mMIMO </vt:lpstr>
      <vt:lpstr>PowerPoint Presentation</vt:lpstr>
      <vt:lpstr>PowerPoint Presentation</vt:lpstr>
      <vt:lpstr>Research Question</vt:lpstr>
      <vt:lpstr>Research Methodology</vt:lpstr>
      <vt:lpstr>PowerPoint Presentation</vt:lpstr>
      <vt:lpstr>PowerPoint Presentation</vt:lpstr>
      <vt:lpstr>Extension of Existing OFDM Transmitter</vt:lpstr>
      <vt:lpstr>Extension of Existing OFDM Transmitter</vt:lpstr>
      <vt:lpstr>Extension of Existing OFDM Receiver</vt:lpstr>
      <vt:lpstr>Challenges</vt:lpstr>
      <vt:lpstr>PowerPoint Presentation</vt:lpstr>
      <vt:lpstr>PowerPoint Presentation</vt:lpstr>
      <vt:lpstr>Sequential Architecture</vt:lpstr>
      <vt:lpstr>GNU Radio Flowgraph</vt:lpstr>
      <vt:lpstr>Demo Sequential Data Processing – AP 1</vt:lpstr>
      <vt:lpstr>Demo Sequential Data Processing – AP 2</vt:lpstr>
      <vt:lpstr>Centralised Architecture</vt:lpstr>
      <vt:lpstr>GNU Radio Flowgraph</vt:lpstr>
      <vt:lpstr>Demo Centralised Data Processing </vt:lpstr>
      <vt:lpstr>Result</vt:lpstr>
      <vt:lpstr>PowerPoint Presentation</vt:lpstr>
      <vt:lpstr>PowerPoint Presentation</vt:lpstr>
      <vt:lpstr>Contributions</vt:lpstr>
      <vt:lpstr>Limitations and Future Work</vt:lpstr>
      <vt:lpstr>PowerPoint Presentation</vt:lpstr>
      <vt:lpstr>References</vt:lpstr>
      <vt:lpstr>Extension of existing OFDM Transmitter</vt:lpstr>
      <vt:lpstr>Coherence time and bandwidth</vt:lpstr>
      <vt:lpstr>OFDM structure </vt:lpstr>
      <vt:lpstr>Zadoff-Chu</vt:lpstr>
      <vt:lpstr>Zadoff-Chu Statistics</vt:lpstr>
      <vt:lpstr>Distortion</vt:lpstr>
      <vt:lpstr>Noise Statistics</vt:lpstr>
      <vt:lpstr>Channel Statistics</vt:lpstr>
      <vt:lpstr>Channel Mean Values</vt:lpstr>
      <vt:lpstr>Limitations</vt:lpstr>
      <vt:lpstr>Channel Statistics Variability</vt:lpstr>
      <vt:lpstr>Sequential Processing</vt:lpstr>
      <vt:lpstr>Centralised Processing</vt:lpstr>
      <vt:lpstr>Measurements</vt:lpstr>
      <vt:lpstr>pk</vt:lpstr>
      <vt:lpstr>Results</vt:lpstr>
      <vt:lpstr>Result ASCS</vt:lpstr>
      <vt:lpstr>Result Modulation Order</vt:lpstr>
      <vt:lpstr>Methodology</vt:lpstr>
      <vt:lpstr>Measurement Results</vt:lpstr>
      <vt:lpstr>Measurement Results</vt:lpstr>
      <vt:lpstr>Effect on Channel Estimation</vt:lpstr>
      <vt:lpstr>Conclusion</vt:lpstr>
      <vt:lpstr>Additional Assumptions</vt:lpstr>
      <vt:lpstr>Additional Assumptions</vt:lpstr>
      <vt:lpstr>GNU Radio</vt:lpstr>
      <vt:lpstr>Additional Assumptions</vt:lpstr>
      <vt:lpstr>PlutoSDR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
  <cp:lastModifiedBy/>
  <cp:revision>438</cp:revision>
  <dcterms:created xsi:type="dcterms:W3CDTF">2017-09-13T11:47:32Z</dcterms:created>
  <dcterms:modified xsi:type="dcterms:W3CDTF">2025-09-05T16:37:54Z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0x010100354E477C8C2107479A50B74628007655</vt:lpwstr>
  </property>
</Properties>
</file>