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  <p:sldMasterId id="2147483672" r:id="rId5"/>
  </p:sldMasterIdLst>
  <p:notesMasterIdLst>
    <p:notesMasterId r:id="rId19"/>
  </p:notesMasterIdLst>
  <p:sldIdLst>
    <p:sldId id="379" r:id="rId6"/>
    <p:sldId id="380" r:id="rId7"/>
    <p:sldId id="393" r:id="rId8"/>
    <p:sldId id="392" r:id="rId9"/>
    <p:sldId id="390" r:id="rId10"/>
    <p:sldId id="391" r:id="rId11"/>
    <p:sldId id="381" r:id="rId12"/>
    <p:sldId id="395" r:id="rId13"/>
    <p:sldId id="385" r:id="rId14"/>
    <p:sldId id="387" r:id="rId15"/>
    <p:sldId id="396" r:id="rId16"/>
    <p:sldId id="388" r:id="rId17"/>
    <p:sldId id="26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16561C-7E58-079C-494C-36DA6BED811A}" name="MD Mizanur Rahman" initials="MR" userId="S::mrahman32@ua.edu::b0896bd1-cdeb-4281-a1dc-6c1333ceac7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1B32"/>
    <a:srgbClr val="99FF99"/>
    <a:srgbClr val="FFFFCC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1F2F9D-3449-4754-A888-C862F44AB697}" v="107" dt="2026-09-22T06:46:46.2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66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nhaj Uddin Ahmad" userId="017c4ded-13fa-489c-a19b-f398a5269536" providerId="ADAL" clId="{C2CB94BB-1055-4A93-AADC-03B1666A4F58}"/>
    <pc:docChg chg="undo custSel modSld">
      <pc:chgData name="Minhaj Uddin Ahmad" userId="017c4ded-13fa-489c-a19b-f398a5269536" providerId="ADAL" clId="{C2CB94BB-1055-4A93-AADC-03B1666A4F58}" dt="2026-09-16T03:47:06.490" v="161" actId="478"/>
      <pc:docMkLst>
        <pc:docMk/>
      </pc:docMkLst>
      <pc:sldChg chg="addSp delSp modSp mod">
        <pc:chgData name="Minhaj Uddin Ahmad" userId="017c4ded-13fa-489c-a19b-f398a5269536" providerId="ADAL" clId="{C2CB94BB-1055-4A93-AADC-03B1666A4F58}" dt="2026-09-16T03:47:06.490" v="161" actId="478"/>
        <pc:sldMkLst>
          <pc:docMk/>
          <pc:sldMk cId="289319888" sldId="262"/>
        </pc:sldMkLst>
      </pc:sldChg>
      <pc:sldChg chg="addSp delSp modSp mod">
        <pc:chgData name="Minhaj Uddin Ahmad" userId="017c4ded-13fa-489c-a19b-f398a5269536" providerId="ADAL" clId="{C2CB94BB-1055-4A93-AADC-03B1666A4F58}" dt="2026-09-16T03:40:51.977" v="77"/>
        <pc:sldMkLst>
          <pc:docMk/>
          <pc:sldMk cId="66148751" sldId="274"/>
        </pc:sldMkLst>
      </pc:sldChg>
      <pc:sldChg chg="addSp delSp modSp mod">
        <pc:chgData name="Minhaj Uddin Ahmad" userId="017c4ded-13fa-489c-a19b-f398a5269536" providerId="ADAL" clId="{C2CB94BB-1055-4A93-AADC-03B1666A4F58}" dt="2026-09-16T03:41:36.129" v="91"/>
        <pc:sldMkLst>
          <pc:docMk/>
          <pc:sldMk cId="2939891646" sldId="283"/>
        </pc:sldMkLst>
      </pc:sldChg>
      <pc:sldChg chg="addSp delSp modSp mod">
        <pc:chgData name="Minhaj Uddin Ahmad" userId="017c4ded-13fa-489c-a19b-f398a5269536" providerId="ADAL" clId="{C2CB94BB-1055-4A93-AADC-03B1666A4F58}" dt="2026-09-16T03:41:46.321" v="95"/>
        <pc:sldMkLst>
          <pc:docMk/>
          <pc:sldMk cId="2726958386" sldId="284"/>
        </pc:sldMkLst>
      </pc:sldChg>
      <pc:sldChg chg="addSp delSp modSp mod">
        <pc:chgData name="Minhaj Uddin Ahmad" userId="017c4ded-13fa-489c-a19b-f398a5269536" providerId="ADAL" clId="{C2CB94BB-1055-4A93-AADC-03B1666A4F58}" dt="2026-09-16T03:46:06.800" v="160" actId="1076"/>
        <pc:sldMkLst>
          <pc:docMk/>
          <pc:sldMk cId="477344227" sldId="286"/>
        </pc:sldMkLst>
      </pc:sldChg>
      <pc:sldChg chg="addSp delSp modSp mod">
        <pc:chgData name="Minhaj Uddin Ahmad" userId="017c4ded-13fa-489c-a19b-f398a5269536" providerId="ADAL" clId="{C2CB94BB-1055-4A93-AADC-03B1666A4F58}" dt="2026-09-16T03:42:07.758" v="99"/>
        <pc:sldMkLst>
          <pc:docMk/>
          <pc:sldMk cId="1012582886" sldId="289"/>
        </pc:sldMkLst>
      </pc:sldChg>
      <pc:sldChg chg="addSp delSp modSp mod">
        <pc:chgData name="Minhaj Uddin Ahmad" userId="017c4ded-13fa-489c-a19b-f398a5269536" providerId="ADAL" clId="{C2CB94BB-1055-4A93-AADC-03B1666A4F58}" dt="2026-09-16T03:41:24.199" v="87"/>
        <pc:sldMkLst>
          <pc:docMk/>
          <pc:sldMk cId="659755701" sldId="290"/>
        </pc:sldMkLst>
      </pc:sldChg>
      <pc:sldChg chg="addSp delSp modSp mod">
        <pc:chgData name="Minhaj Uddin Ahmad" userId="017c4ded-13fa-489c-a19b-f398a5269536" providerId="ADAL" clId="{C2CB94BB-1055-4A93-AADC-03B1666A4F58}" dt="2026-09-16T03:41:52.078" v="97"/>
        <pc:sldMkLst>
          <pc:docMk/>
          <pc:sldMk cId="3033785592" sldId="363"/>
        </pc:sldMkLst>
      </pc:sldChg>
      <pc:sldChg chg="addSp delSp modSp mod">
        <pc:chgData name="Minhaj Uddin Ahmad" userId="017c4ded-13fa-489c-a19b-f398a5269536" providerId="ADAL" clId="{C2CB94BB-1055-4A93-AADC-03B1666A4F58}" dt="2026-09-16T03:41:03.525" v="81"/>
        <pc:sldMkLst>
          <pc:docMk/>
          <pc:sldMk cId="2882927601" sldId="366"/>
        </pc:sldMkLst>
      </pc:sldChg>
      <pc:sldChg chg="addSp delSp modSp mod">
        <pc:chgData name="Minhaj Uddin Ahmad" userId="017c4ded-13fa-489c-a19b-f398a5269536" providerId="ADAL" clId="{C2CB94BB-1055-4A93-AADC-03B1666A4F58}" dt="2026-09-16T03:42:16.422" v="101"/>
        <pc:sldMkLst>
          <pc:docMk/>
          <pc:sldMk cId="2785484710" sldId="369"/>
        </pc:sldMkLst>
      </pc:sldChg>
      <pc:sldChg chg="addSp delSp modSp mod">
        <pc:chgData name="Minhaj Uddin Ahmad" userId="017c4ded-13fa-489c-a19b-f398a5269536" providerId="ADAL" clId="{C2CB94BB-1055-4A93-AADC-03B1666A4F58}" dt="2026-09-16T03:40:58.656" v="79"/>
        <pc:sldMkLst>
          <pc:docMk/>
          <pc:sldMk cId="66148751" sldId="373"/>
        </pc:sldMkLst>
      </pc:sldChg>
      <pc:sldChg chg="addSp delSp modSp mod">
        <pc:chgData name="Minhaj Uddin Ahmad" userId="017c4ded-13fa-489c-a19b-f398a5269536" providerId="ADAL" clId="{C2CB94BB-1055-4A93-AADC-03B1666A4F58}" dt="2026-09-16T03:41:19.373" v="85"/>
        <pc:sldMkLst>
          <pc:docMk/>
          <pc:sldMk cId="66148751" sldId="374"/>
        </pc:sldMkLst>
      </pc:sldChg>
      <pc:sldChg chg="addSp delSp modSp mod">
        <pc:chgData name="Minhaj Uddin Ahmad" userId="017c4ded-13fa-489c-a19b-f398a5269536" providerId="ADAL" clId="{C2CB94BB-1055-4A93-AADC-03B1666A4F58}" dt="2026-09-16T03:40:42.214" v="75"/>
        <pc:sldMkLst>
          <pc:docMk/>
          <pc:sldMk cId="2785484710" sldId="375"/>
        </pc:sldMkLst>
      </pc:sldChg>
      <pc:sldChg chg="addSp delSp modSp mod">
        <pc:chgData name="Minhaj Uddin Ahmad" userId="017c4ded-13fa-489c-a19b-f398a5269536" providerId="ADAL" clId="{C2CB94BB-1055-4A93-AADC-03B1666A4F58}" dt="2026-09-16T03:41:13.273" v="83"/>
        <pc:sldMkLst>
          <pc:docMk/>
          <pc:sldMk cId="2785484710" sldId="376"/>
        </pc:sldMkLst>
      </pc:sldChg>
      <pc:sldChg chg="addSp delSp modSp mod">
        <pc:chgData name="Minhaj Uddin Ahmad" userId="017c4ded-13fa-489c-a19b-f398a5269536" providerId="ADAL" clId="{C2CB94BB-1055-4A93-AADC-03B1666A4F58}" dt="2026-09-16T03:45:26.601" v="157" actId="14100"/>
        <pc:sldMkLst>
          <pc:docMk/>
          <pc:sldMk cId="2785484710" sldId="378"/>
        </pc:sldMkLst>
      </pc:sldChg>
    </pc:docChg>
  </pc:docChgLst>
  <pc:docChgLst>
    <pc:chgData name="Minhaj Uddin Ahmad" userId="017c4ded-13fa-489c-a19b-f398a5269536" providerId="ADAL" clId="{6B52DFE2-F53E-4ECA-A8CB-6B950039A9AE}"/>
    <pc:docChg chg="undo custSel delSld modSld">
      <pc:chgData name="Minhaj Uddin Ahmad" userId="017c4ded-13fa-489c-a19b-f398a5269536" providerId="ADAL" clId="{6B52DFE2-F53E-4ECA-A8CB-6B950039A9AE}" dt="2026-09-05T04:40:27.872" v="2518" actId="478"/>
      <pc:docMkLst>
        <pc:docMk/>
      </pc:docMkLst>
      <pc:sldChg chg="addSp delSp modSp mod modTransition delAnim">
        <pc:chgData name="Minhaj Uddin Ahmad" userId="017c4ded-13fa-489c-a19b-f398a5269536" providerId="ADAL" clId="{6B52DFE2-F53E-4ECA-A8CB-6B950039A9AE}" dt="2026-09-05T04:40:27.872" v="2518" actId="478"/>
        <pc:sldMkLst>
          <pc:docMk/>
          <pc:sldMk cId="289319888" sldId="262"/>
        </pc:sldMkLst>
      </pc:sldChg>
      <pc:sldChg chg="addSp delSp modSp mod modTransition delAnim modAnim modNotesTx">
        <pc:chgData name="Minhaj Uddin Ahmad" userId="017c4ded-13fa-489c-a19b-f398a5269536" providerId="ADAL" clId="{6B52DFE2-F53E-4ECA-A8CB-6B950039A9AE}" dt="2026-09-05T04:39:47.665" v="2505" actId="478"/>
        <pc:sldMkLst>
          <pc:docMk/>
          <pc:sldMk cId="66148751" sldId="274"/>
        </pc:sldMkLst>
      </pc:sldChg>
      <pc:sldChg chg="addSp delSp modSp mod modTransition delAnim">
        <pc:chgData name="Minhaj Uddin Ahmad" userId="017c4ded-13fa-489c-a19b-f398a5269536" providerId="ADAL" clId="{6B52DFE2-F53E-4ECA-A8CB-6B950039A9AE}" dt="2026-09-05T04:40:06.323" v="2512" actId="478"/>
        <pc:sldMkLst>
          <pc:docMk/>
          <pc:sldMk cId="2939891646" sldId="283"/>
        </pc:sldMkLst>
      </pc:sldChg>
      <pc:sldChg chg="addSp delSp modSp mod modTransition delAnim">
        <pc:chgData name="Minhaj Uddin Ahmad" userId="017c4ded-13fa-489c-a19b-f398a5269536" providerId="ADAL" clId="{6B52DFE2-F53E-4ECA-A8CB-6B950039A9AE}" dt="2026-09-05T04:40:18.309" v="2514" actId="478"/>
        <pc:sldMkLst>
          <pc:docMk/>
          <pc:sldMk cId="2726958386" sldId="284"/>
        </pc:sldMkLst>
      </pc:sldChg>
      <pc:sldChg chg="addSp delSp modSp mod modTransition delAnim">
        <pc:chgData name="Minhaj Uddin Ahmad" userId="017c4ded-13fa-489c-a19b-f398a5269536" providerId="ADAL" clId="{6B52DFE2-F53E-4ECA-A8CB-6B950039A9AE}" dt="2026-09-05T04:40:16.095" v="2513" actId="478"/>
        <pc:sldMkLst>
          <pc:docMk/>
          <pc:sldMk cId="477344227" sldId="286"/>
        </pc:sldMkLst>
      </pc:sldChg>
      <pc:sldChg chg="addSp delSp modSp mod modTransition delAnim">
        <pc:chgData name="Minhaj Uddin Ahmad" userId="017c4ded-13fa-489c-a19b-f398a5269536" providerId="ADAL" clId="{6B52DFE2-F53E-4ECA-A8CB-6B950039A9AE}" dt="2026-09-05T04:40:22.859" v="2516" actId="478"/>
        <pc:sldMkLst>
          <pc:docMk/>
          <pc:sldMk cId="1012582886" sldId="289"/>
        </pc:sldMkLst>
      </pc:sldChg>
      <pc:sldChg chg="addSp delSp modSp mod modTransition delAnim">
        <pc:chgData name="Minhaj Uddin Ahmad" userId="017c4ded-13fa-489c-a19b-f398a5269536" providerId="ADAL" clId="{6B52DFE2-F53E-4ECA-A8CB-6B950039A9AE}" dt="2026-09-05T04:39:59.801" v="2510" actId="478"/>
        <pc:sldMkLst>
          <pc:docMk/>
          <pc:sldMk cId="659755701" sldId="290"/>
        </pc:sldMkLst>
      </pc:sldChg>
      <pc:sldChg chg="addSp delSp modSp mod modTransition delAnim">
        <pc:chgData name="Minhaj Uddin Ahmad" userId="017c4ded-13fa-489c-a19b-f398a5269536" providerId="ADAL" clId="{6B52DFE2-F53E-4ECA-A8CB-6B950039A9AE}" dt="2026-09-05T04:40:20.242" v="2515" actId="478"/>
        <pc:sldMkLst>
          <pc:docMk/>
          <pc:sldMk cId="3033785592" sldId="363"/>
        </pc:sldMkLst>
      </pc:sldChg>
      <pc:sldChg chg="addSp delSp modSp mod modTransition delAnim modAnim modNotesTx">
        <pc:chgData name="Minhaj Uddin Ahmad" userId="017c4ded-13fa-489c-a19b-f398a5269536" providerId="ADAL" clId="{6B52DFE2-F53E-4ECA-A8CB-6B950039A9AE}" dt="2026-09-05T04:39:51.468" v="2507" actId="478"/>
        <pc:sldMkLst>
          <pc:docMk/>
          <pc:sldMk cId="2882927601" sldId="366"/>
        </pc:sldMkLst>
      </pc:sldChg>
      <pc:sldChg chg="addSp delSp modSp mod modTransition delAnim modAnim modNotesTx">
        <pc:chgData name="Minhaj Uddin Ahmad" userId="017c4ded-13fa-489c-a19b-f398a5269536" providerId="ADAL" clId="{6B52DFE2-F53E-4ECA-A8CB-6B950039A9AE}" dt="2026-09-05T04:39:42.991" v="2503" actId="478"/>
        <pc:sldMkLst>
          <pc:docMk/>
          <pc:sldMk cId="1426282810" sldId="367"/>
        </pc:sldMkLst>
      </pc:sldChg>
      <pc:sldChg chg="addSp delSp modSp mod modTransition delAnim">
        <pc:chgData name="Minhaj Uddin Ahmad" userId="017c4ded-13fa-489c-a19b-f398a5269536" providerId="ADAL" clId="{6B52DFE2-F53E-4ECA-A8CB-6B950039A9AE}" dt="2026-09-05T04:40:25.243" v="2517" actId="478"/>
        <pc:sldMkLst>
          <pc:docMk/>
          <pc:sldMk cId="2785484710" sldId="369"/>
        </pc:sldMkLst>
      </pc:sldChg>
      <pc:sldChg chg="addSp delSp modSp mod modTransition delAnim modAnim modNotesTx">
        <pc:chgData name="Minhaj Uddin Ahmad" userId="017c4ded-13fa-489c-a19b-f398a5269536" providerId="ADAL" clId="{6B52DFE2-F53E-4ECA-A8CB-6B950039A9AE}" dt="2026-09-05T04:39:49.428" v="2506" actId="478"/>
        <pc:sldMkLst>
          <pc:docMk/>
          <pc:sldMk cId="66148751" sldId="373"/>
        </pc:sldMkLst>
      </pc:sldChg>
      <pc:sldChg chg="addSp delSp modSp mod modTransition delAnim">
        <pc:chgData name="Minhaj Uddin Ahmad" userId="017c4ded-13fa-489c-a19b-f398a5269536" providerId="ADAL" clId="{6B52DFE2-F53E-4ECA-A8CB-6B950039A9AE}" dt="2026-09-05T04:39:57.063" v="2509" actId="478"/>
        <pc:sldMkLst>
          <pc:docMk/>
          <pc:sldMk cId="66148751" sldId="374"/>
        </pc:sldMkLst>
      </pc:sldChg>
      <pc:sldChg chg="addSp delSp modSp mod modTransition delAnim modAnim modNotesTx">
        <pc:chgData name="Minhaj Uddin Ahmad" userId="017c4ded-13fa-489c-a19b-f398a5269536" providerId="ADAL" clId="{6B52DFE2-F53E-4ECA-A8CB-6B950039A9AE}" dt="2026-09-05T04:39:45.377" v="2504" actId="478"/>
        <pc:sldMkLst>
          <pc:docMk/>
          <pc:sldMk cId="2785484710" sldId="375"/>
        </pc:sldMkLst>
      </pc:sldChg>
      <pc:sldChg chg="addSp delSp modSp mod modTransition delAnim modAnim">
        <pc:chgData name="Minhaj Uddin Ahmad" userId="017c4ded-13fa-489c-a19b-f398a5269536" providerId="ADAL" clId="{6B52DFE2-F53E-4ECA-A8CB-6B950039A9AE}" dt="2026-09-05T04:39:53.699" v="2508" actId="478"/>
        <pc:sldMkLst>
          <pc:docMk/>
          <pc:sldMk cId="2785484710" sldId="376"/>
        </pc:sldMkLst>
      </pc:sldChg>
      <pc:sldChg chg="addSp delSp modSp del mod">
        <pc:chgData name="Minhaj Uddin Ahmad" userId="017c4ded-13fa-489c-a19b-f398a5269536" providerId="ADAL" clId="{6B52DFE2-F53E-4ECA-A8CB-6B950039A9AE}" dt="2026-09-04T21:56:11.586" v="289" actId="47"/>
        <pc:sldMkLst>
          <pc:docMk/>
          <pc:sldMk cId="2785484710" sldId="377"/>
        </pc:sldMkLst>
      </pc:sldChg>
      <pc:sldChg chg="addSp delSp modSp mod modTransition delAnim">
        <pc:chgData name="Minhaj Uddin Ahmad" userId="017c4ded-13fa-489c-a19b-f398a5269536" providerId="ADAL" clId="{6B52DFE2-F53E-4ECA-A8CB-6B950039A9AE}" dt="2026-09-05T04:40:02.466" v="2511" actId="478"/>
        <pc:sldMkLst>
          <pc:docMk/>
          <pc:sldMk cId="2785484710" sldId="378"/>
        </pc:sldMkLst>
      </pc:sldChg>
      <pc:sldChg chg="addSp delSp modSp del mod">
        <pc:chgData name="Minhaj Uddin Ahmad" userId="017c4ded-13fa-489c-a19b-f398a5269536" providerId="ADAL" clId="{6B52DFE2-F53E-4ECA-A8CB-6B950039A9AE}" dt="2026-09-04T21:59:22.504" v="331" actId="47"/>
        <pc:sldMkLst>
          <pc:docMk/>
          <pc:sldMk cId="2785484710" sldId="379"/>
        </pc:sldMkLst>
      </pc:sldChg>
      <pc:sldChg chg="addSp delSp modSp del mod">
        <pc:chgData name="Minhaj Uddin Ahmad" userId="017c4ded-13fa-489c-a19b-f398a5269536" providerId="ADAL" clId="{6B52DFE2-F53E-4ECA-A8CB-6B950039A9AE}" dt="2026-09-04T21:04:53.941" v="125" actId="2696"/>
        <pc:sldMkLst>
          <pc:docMk/>
          <pc:sldMk cId="2221949667" sldId="380"/>
        </pc:sldMkLst>
      </pc:sldChg>
    </pc:docChg>
  </pc:docChgLst>
  <pc:docChgLst>
    <pc:chgData name="Minhaj Uddin Ahmad" userId="b771c09f69513587" providerId="LiveId" clId="{C2CB94BB-1055-4A93-AADC-03B1666A4F58}"/>
    <pc:docChg chg="undo custSel addSld delSld modSld sldOrd">
      <pc:chgData name="Minhaj Uddin Ahmad" userId="b771c09f69513587" providerId="LiveId" clId="{C2CB94BB-1055-4A93-AADC-03B1666A4F58}" dt="2026-09-22T06:46:46.228" v="3057"/>
      <pc:docMkLst>
        <pc:docMk/>
      </pc:docMkLst>
      <pc:sldChg chg="addSp delSp modSp add mod">
        <pc:chgData name="Minhaj Uddin Ahmad" userId="b771c09f69513587" providerId="LiveId" clId="{C2CB94BB-1055-4A93-AADC-03B1666A4F58}" dt="2026-09-22T06:46:46.228" v="3057"/>
        <pc:sldMkLst>
          <pc:docMk/>
          <pc:sldMk cId="289319888" sldId="262"/>
        </pc:sldMkLst>
        <pc:spChg chg="add mod">
          <ac:chgData name="Minhaj Uddin Ahmad" userId="b771c09f69513587" providerId="LiveId" clId="{C2CB94BB-1055-4A93-AADC-03B1666A4F58}" dt="2026-09-22T04:50:56.464" v="25"/>
          <ac:spMkLst>
            <pc:docMk/>
            <pc:sldMk cId="289319888" sldId="262"/>
            <ac:spMk id="5" creationId="{263AB1D7-6E05-7513-4165-0858EE4108E7}"/>
          </ac:spMkLst>
        </pc:spChg>
        <pc:spChg chg="add mod">
          <ac:chgData name="Minhaj Uddin Ahmad" userId="b771c09f69513587" providerId="LiveId" clId="{C2CB94BB-1055-4A93-AADC-03B1666A4F58}" dt="2026-09-22T06:46:46.228" v="3057"/>
          <ac:spMkLst>
            <pc:docMk/>
            <pc:sldMk cId="289319888" sldId="262"/>
            <ac:spMk id="8" creationId="{331A68C5-0760-6109-22CC-F52B15D3F9E6}"/>
          </ac:spMkLst>
        </pc:spChg>
        <pc:picChg chg="del">
          <ac:chgData name="Minhaj Uddin Ahmad" userId="b771c09f69513587" providerId="LiveId" clId="{C2CB94BB-1055-4A93-AADC-03B1666A4F58}" dt="2026-09-22T04:48:44.601" v="24" actId="478"/>
          <ac:picMkLst>
            <pc:docMk/>
            <pc:sldMk cId="289319888" sldId="262"/>
            <ac:picMk id="3" creationId="{43EB5815-C3F3-70F7-CEEF-E0486C3B005A}"/>
          </ac:picMkLst>
        </pc:picChg>
        <pc:picChg chg="add mod">
          <ac:chgData name="Minhaj Uddin Ahmad" userId="b771c09f69513587" providerId="LiveId" clId="{C2CB94BB-1055-4A93-AADC-03B1666A4F58}" dt="2026-09-22T04:57:48.486" v="27" actId="1076"/>
          <ac:picMkLst>
            <pc:docMk/>
            <pc:sldMk cId="289319888" sldId="262"/>
            <ac:picMk id="2050" creationId="{55A0D1AE-B9FF-48CC-0D76-4307BD29B4E5}"/>
          </ac:picMkLst>
        </pc:picChg>
      </pc:sldChg>
      <pc:sldChg chg="addSp delSp modSp mod">
        <pc:chgData name="Minhaj Uddin Ahmad" userId="b771c09f69513587" providerId="LiveId" clId="{C2CB94BB-1055-4A93-AADC-03B1666A4F58}" dt="2026-09-22T04:45:30.092" v="22" actId="14100"/>
        <pc:sldMkLst>
          <pc:docMk/>
          <pc:sldMk cId="0" sldId="379"/>
        </pc:sldMkLst>
        <pc:spChg chg="del">
          <ac:chgData name="Minhaj Uddin Ahmad" userId="b771c09f69513587" providerId="LiveId" clId="{C2CB94BB-1055-4A93-AADC-03B1666A4F58}" dt="2026-09-22T04:42:53.502" v="9" actId="21"/>
          <ac:spMkLst>
            <pc:docMk/>
            <pc:sldMk cId="0" sldId="379"/>
            <ac:spMk id="2" creationId="{00000000-0000-0000-0000-000000000000}"/>
          </ac:spMkLst>
        </pc:spChg>
        <pc:spChg chg="del">
          <ac:chgData name="Minhaj Uddin Ahmad" userId="b771c09f69513587" providerId="LiveId" clId="{C2CB94BB-1055-4A93-AADC-03B1666A4F58}" dt="2026-09-22T04:42:58.567" v="10" actId="21"/>
          <ac:spMkLst>
            <pc:docMk/>
            <pc:sldMk cId="0" sldId="379"/>
            <ac:spMk id="3" creationId="{00000000-0000-0000-0000-000000000000}"/>
          </ac:spMkLst>
        </pc:spChg>
        <pc:spChg chg="mod">
          <ac:chgData name="Minhaj Uddin Ahmad" userId="b771c09f69513587" providerId="LiveId" clId="{C2CB94BB-1055-4A93-AADC-03B1666A4F58}" dt="2026-09-22T04:43:14.518" v="13" actId="6549"/>
          <ac:spMkLst>
            <pc:docMk/>
            <pc:sldMk cId="0" sldId="379"/>
            <ac:spMk id="9" creationId="{9E9A4659-3970-DC9C-0A2F-3BE2FF431807}"/>
          </ac:spMkLst>
        </pc:spChg>
        <pc:spChg chg="mod">
          <ac:chgData name="Minhaj Uddin Ahmad" userId="b771c09f69513587" providerId="LiveId" clId="{C2CB94BB-1055-4A93-AADC-03B1666A4F58}" dt="2026-09-22T04:42:40.161" v="6" actId="14100"/>
          <ac:spMkLst>
            <pc:docMk/>
            <pc:sldMk cId="0" sldId="379"/>
            <ac:spMk id="10" creationId="{BC6B2460-C165-72A2-629B-138FECBD8ECD}"/>
          </ac:spMkLst>
        </pc:spChg>
        <pc:picChg chg="mod">
          <ac:chgData name="Minhaj Uddin Ahmad" userId="b771c09f69513587" providerId="LiveId" clId="{C2CB94BB-1055-4A93-AADC-03B1666A4F58}" dt="2026-09-22T04:44:25.233" v="19" actId="1076"/>
          <ac:picMkLst>
            <pc:docMk/>
            <pc:sldMk cId="0" sldId="379"/>
            <ac:picMk id="5" creationId="{00000000-0000-0000-0000-000000000000}"/>
          </ac:picMkLst>
        </pc:picChg>
        <pc:picChg chg="mod">
          <ac:chgData name="Minhaj Uddin Ahmad" userId="b771c09f69513587" providerId="LiveId" clId="{C2CB94BB-1055-4A93-AADC-03B1666A4F58}" dt="2026-09-22T04:44:25.233" v="19" actId="1076"/>
          <ac:picMkLst>
            <pc:docMk/>
            <pc:sldMk cId="0" sldId="379"/>
            <ac:picMk id="6" creationId="{00000000-0000-0000-0000-000000000000}"/>
          </ac:picMkLst>
        </pc:picChg>
        <pc:picChg chg="mod">
          <ac:chgData name="Minhaj Uddin Ahmad" userId="b771c09f69513587" providerId="LiveId" clId="{C2CB94BB-1055-4A93-AADC-03B1666A4F58}" dt="2026-09-22T04:45:30.092" v="22" actId="14100"/>
          <ac:picMkLst>
            <pc:docMk/>
            <pc:sldMk cId="0" sldId="379"/>
            <ac:picMk id="7" creationId="{00000000-0000-0000-0000-000000000000}"/>
          </ac:picMkLst>
        </pc:picChg>
        <pc:picChg chg="mod">
          <ac:chgData name="Minhaj Uddin Ahmad" userId="b771c09f69513587" providerId="LiveId" clId="{C2CB94BB-1055-4A93-AADC-03B1666A4F58}" dt="2026-09-22T04:44:25.233" v="19" actId="1076"/>
          <ac:picMkLst>
            <pc:docMk/>
            <pc:sldMk cId="0" sldId="379"/>
            <ac:picMk id="8" creationId="{00000000-0000-0000-0000-000000000000}"/>
          </ac:picMkLst>
        </pc:picChg>
        <pc:picChg chg="add mod">
          <ac:chgData name="Minhaj Uddin Ahmad" userId="b771c09f69513587" providerId="LiveId" clId="{C2CB94BB-1055-4A93-AADC-03B1666A4F58}" dt="2026-09-22T04:44:43.251" v="21" actId="1076"/>
          <ac:picMkLst>
            <pc:docMk/>
            <pc:sldMk cId="0" sldId="379"/>
            <ac:picMk id="1026" creationId="{BC5E2CB1-3CEF-A3D8-37AC-D635F2EA4F0A}"/>
          </ac:picMkLst>
        </pc:picChg>
      </pc:sldChg>
      <pc:sldChg chg="addSp delSp modSp mod">
        <pc:chgData name="Minhaj Uddin Ahmad" userId="b771c09f69513587" providerId="LiveId" clId="{C2CB94BB-1055-4A93-AADC-03B1666A4F58}" dt="2026-09-22T06:46:23.398" v="3047"/>
        <pc:sldMkLst>
          <pc:docMk/>
          <pc:sldMk cId="0" sldId="380"/>
        </pc:sldMkLst>
        <pc:spChg chg="mod">
          <ac:chgData name="Minhaj Uddin Ahmad" userId="b771c09f69513587" providerId="LiveId" clId="{C2CB94BB-1055-4A93-AADC-03B1666A4F58}" dt="2026-09-22T05:33:11.917" v="639" actId="20577"/>
          <ac:spMkLst>
            <pc:docMk/>
            <pc:sldMk cId="0" sldId="380"/>
            <ac:spMk id="2" creationId="{00000000-0000-0000-0000-000000000000}"/>
          </ac:spMkLst>
        </pc:spChg>
        <pc:spChg chg="del">
          <ac:chgData name="Minhaj Uddin Ahmad" userId="b771c09f69513587" providerId="LiveId" clId="{C2CB94BB-1055-4A93-AADC-03B1666A4F58}" dt="2026-09-22T05:01:38.695" v="29" actId="478"/>
          <ac:spMkLst>
            <pc:docMk/>
            <pc:sldMk cId="0" sldId="380"/>
            <ac:spMk id="3" creationId="{AD47684A-BDC6-422D-5ABD-61F931117070}"/>
          </ac:spMkLst>
        </pc:spChg>
        <pc:spChg chg="del">
          <ac:chgData name="Minhaj Uddin Ahmad" userId="b771c09f69513587" providerId="LiveId" clId="{C2CB94BB-1055-4A93-AADC-03B1666A4F58}" dt="2026-09-22T05:01:38.695" v="29" actId="478"/>
          <ac:spMkLst>
            <pc:docMk/>
            <pc:sldMk cId="0" sldId="380"/>
            <ac:spMk id="4" creationId="{AD47684A-BDC6-422D-5ABD-61F931117070}"/>
          </ac:spMkLst>
        </pc:spChg>
        <pc:spChg chg="del">
          <ac:chgData name="Minhaj Uddin Ahmad" userId="b771c09f69513587" providerId="LiveId" clId="{C2CB94BB-1055-4A93-AADC-03B1666A4F58}" dt="2026-09-22T05:01:38.695" v="29" actId="478"/>
          <ac:spMkLst>
            <pc:docMk/>
            <pc:sldMk cId="0" sldId="380"/>
            <ac:spMk id="5" creationId="{AD47684A-BDC6-422D-5ABD-61F931117070}"/>
          </ac:spMkLst>
        </pc:spChg>
        <pc:spChg chg="del">
          <ac:chgData name="Minhaj Uddin Ahmad" userId="b771c09f69513587" providerId="LiveId" clId="{C2CB94BB-1055-4A93-AADC-03B1666A4F58}" dt="2026-09-22T05:01:38.695" v="29" actId="478"/>
          <ac:spMkLst>
            <pc:docMk/>
            <pc:sldMk cId="0" sldId="380"/>
            <ac:spMk id="6" creationId="{AD47684A-BDC6-422D-5ABD-61F931117070}"/>
          </ac:spMkLst>
        </pc:spChg>
        <pc:spChg chg="del">
          <ac:chgData name="Minhaj Uddin Ahmad" userId="b771c09f69513587" providerId="LiveId" clId="{C2CB94BB-1055-4A93-AADC-03B1666A4F58}" dt="2026-09-22T05:01:38.695" v="29" actId="478"/>
          <ac:spMkLst>
            <pc:docMk/>
            <pc:sldMk cId="0" sldId="380"/>
            <ac:spMk id="7" creationId="{AD47684A-BDC6-422D-5ABD-61F931117070}"/>
          </ac:spMkLst>
        </pc:spChg>
        <pc:spChg chg="add del">
          <ac:chgData name="Minhaj Uddin Ahmad" userId="b771c09f69513587" providerId="LiveId" clId="{C2CB94BB-1055-4A93-AADC-03B1666A4F58}" dt="2026-09-22T05:01:41.059" v="31" actId="22"/>
          <ac:spMkLst>
            <pc:docMk/>
            <pc:sldMk cId="0" sldId="380"/>
            <ac:spMk id="9" creationId="{30143F12-5447-AB17-E353-5149B5B7DE79}"/>
          </ac:spMkLst>
        </pc:spChg>
        <pc:spChg chg="add mod">
          <ac:chgData name="Minhaj Uddin Ahmad" userId="b771c09f69513587" providerId="LiveId" clId="{C2CB94BB-1055-4A93-AADC-03B1666A4F58}" dt="2026-09-22T05:02:50.858" v="33"/>
          <ac:spMkLst>
            <pc:docMk/>
            <pc:sldMk cId="0" sldId="380"/>
            <ac:spMk id="10" creationId="{0BC9FAEC-6DCB-32B2-310F-D83172734269}"/>
          </ac:spMkLst>
        </pc:spChg>
        <pc:spChg chg="add mod">
          <ac:chgData name="Minhaj Uddin Ahmad" userId="b771c09f69513587" providerId="LiveId" clId="{C2CB94BB-1055-4A93-AADC-03B1666A4F58}" dt="2026-09-22T05:02:50.858" v="33"/>
          <ac:spMkLst>
            <pc:docMk/>
            <pc:sldMk cId="0" sldId="380"/>
            <ac:spMk id="14" creationId="{DA361325-9CBD-B50A-C505-40EBBE96E9A6}"/>
          </ac:spMkLst>
        </pc:spChg>
        <pc:spChg chg="add mod">
          <ac:chgData name="Minhaj Uddin Ahmad" userId="b771c09f69513587" providerId="LiveId" clId="{C2CB94BB-1055-4A93-AADC-03B1666A4F58}" dt="2026-09-22T05:02:50.858" v="33"/>
          <ac:spMkLst>
            <pc:docMk/>
            <pc:sldMk cId="0" sldId="380"/>
            <ac:spMk id="36" creationId="{7A5E4D31-A833-0F49-AECB-12DED11A10DF}"/>
          </ac:spMkLst>
        </pc:spChg>
        <pc:spChg chg="add mod">
          <ac:chgData name="Minhaj Uddin Ahmad" userId="b771c09f69513587" providerId="LiveId" clId="{C2CB94BB-1055-4A93-AADC-03B1666A4F58}" dt="2026-09-22T05:02:50.858" v="33"/>
          <ac:spMkLst>
            <pc:docMk/>
            <pc:sldMk cId="0" sldId="380"/>
            <ac:spMk id="37" creationId="{60ED50EA-23B7-672B-A10F-E536F9E25CEB}"/>
          </ac:spMkLst>
        </pc:spChg>
        <pc:spChg chg="add mod">
          <ac:chgData name="Minhaj Uddin Ahmad" userId="b771c09f69513587" providerId="LiveId" clId="{C2CB94BB-1055-4A93-AADC-03B1666A4F58}" dt="2026-09-22T05:02:50.858" v="33"/>
          <ac:spMkLst>
            <pc:docMk/>
            <pc:sldMk cId="0" sldId="380"/>
            <ac:spMk id="40" creationId="{28CE2E4B-A1F5-C663-5917-FFABA386E201}"/>
          </ac:spMkLst>
        </pc:spChg>
        <pc:spChg chg="add mod">
          <ac:chgData name="Minhaj Uddin Ahmad" userId="b771c09f69513587" providerId="LiveId" clId="{C2CB94BB-1055-4A93-AADC-03B1666A4F58}" dt="2026-09-22T05:02:50.858" v="33"/>
          <ac:spMkLst>
            <pc:docMk/>
            <pc:sldMk cId="0" sldId="380"/>
            <ac:spMk id="41" creationId="{3C68F4FB-1CA5-ACB1-3D3B-38A9A42716EA}"/>
          </ac:spMkLst>
        </pc:spChg>
        <pc:spChg chg="add mod">
          <ac:chgData name="Minhaj Uddin Ahmad" userId="b771c09f69513587" providerId="LiveId" clId="{C2CB94BB-1055-4A93-AADC-03B1666A4F58}" dt="2026-09-22T05:02:50.858" v="33"/>
          <ac:spMkLst>
            <pc:docMk/>
            <pc:sldMk cId="0" sldId="380"/>
            <ac:spMk id="44" creationId="{5E1C8FBC-8EC5-0F3B-02F7-324836F4B5A6}"/>
          </ac:spMkLst>
        </pc:spChg>
        <pc:spChg chg="add mod">
          <ac:chgData name="Minhaj Uddin Ahmad" userId="b771c09f69513587" providerId="LiveId" clId="{C2CB94BB-1055-4A93-AADC-03B1666A4F58}" dt="2026-09-22T05:02:50.858" v="33"/>
          <ac:spMkLst>
            <pc:docMk/>
            <pc:sldMk cId="0" sldId="380"/>
            <ac:spMk id="45" creationId="{05646DBA-9F67-FF25-007F-1FEBAC49AF94}"/>
          </ac:spMkLst>
        </pc:spChg>
        <pc:spChg chg="add mod">
          <ac:chgData name="Minhaj Uddin Ahmad" userId="b771c09f69513587" providerId="LiveId" clId="{C2CB94BB-1055-4A93-AADC-03B1666A4F58}" dt="2026-09-22T05:02:50.858" v="33"/>
          <ac:spMkLst>
            <pc:docMk/>
            <pc:sldMk cId="0" sldId="380"/>
            <ac:spMk id="46" creationId="{E606F65B-E5C6-1868-4D0C-09AA421EE769}"/>
          </ac:spMkLst>
        </pc:spChg>
        <pc:spChg chg="add mod">
          <ac:chgData name="Minhaj Uddin Ahmad" userId="b771c09f69513587" providerId="LiveId" clId="{C2CB94BB-1055-4A93-AADC-03B1666A4F58}" dt="2026-09-22T05:02:50.858" v="33"/>
          <ac:spMkLst>
            <pc:docMk/>
            <pc:sldMk cId="0" sldId="380"/>
            <ac:spMk id="47" creationId="{5B81C37F-DB3E-E7B6-5FC4-744704018D54}"/>
          </ac:spMkLst>
        </pc:spChg>
        <pc:spChg chg="add del mod">
          <ac:chgData name="Minhaj Uddin Ahmad" userId="b771c09f69513587" providerId="LiveId" clId="{C2CB94BB-1055-4A93-AADC-03B1666A4F58}" dt="2026-09-22T05:32:34.390" v="555" actId="478"/>
          <ac:spMkLst>
            <pc:docMk/>
            <pc:sldMk cId="0" sldId="380"/>
            <ac:spMk id="49" creationId="{3F7EF6B4-8BFD-D829-AD6F-31E0B5DB0AFA}"/>
          </ac:spMkLst>
        </pc:spChg>
        <pc:spChg chg="mod">
          <ac:chgData name="Minhaj Uddin Ahmad" userId="b771c09f69513587" providerId="LiveId" clId="{C2CB94BB-1055-4A93-AADC-03B1666A4F58}" dt="2026-09-22T05:08:18.259" v="151" actId="164"/>
          <ac:spMkLst>
            <pc:docMk/>
            <pc:sldMk cId="0" sldId="380"/>
            <ac:spMk id="50" creationId="{84A80C38-2D51-452C-3863-0C86545C2A58}"/>
          </ac:spMkLst>
        </pc:spChg>
        <pc:spChg chg="mod">
          <ac:chgData name="Minhaj Uddin Ahmad" userId="b771c09f69513587" providerId="LiveId" clId="{C2CB94BB-1055-4A93-AADC-03B1666A4F58}" dt="2026-09-22T05:09:17.346" v="177" actId="14100"/>
          <ac:spMkLst>
            <pc:docMk/>
            <pc:sldMk cId="0" sldId="380"/>
            <ac:spMk id="51" creationId="{2E32A904-E568-8264-F7CA-3A8FB50ABED4}"/>
          </ac:spMkLst>
        </pc:spChg>
        <pc:spChg chg="add del mod">
          <ac:chgData name="Minhaj Uddin Ahmad" userId="b771c09f69513587" providerId="LiveId" clId="{C2CB94BB-1055-4A93-AADC-03B1666A4F58}" dt="2026-09-22T05:32:34.390" v="555" actId="478"/>
          <ac:spMkLst>
            <pc:docMk/>
            <pc:sldMk cId="0" sldId="380"/>
            <ac:spMk id="73" creationId="{9F4A4720-7501-0123-E2D7-35021B756CDB}"/>
          </ac:spMkLst>
        </pc:spChg>
        <pc:spChg chg="add mod">
          <ac:chgData name="Minhaj Uddin Ahmad" userId="b771c09f69513587" providerId="LiveId" clId="{C2CB94BB-1055-4A93-AADC-03B1666A4F58}" dt="2026-09-22T05:09:25.364" v="193" actId="20577"/>
          <ac:spMkLst>
            <pc:docMk/>
            <pc:sldMk cId="0" sldId="380"/>
            <ac:spMk id="74" creationId="{6B904DCF-7BC6-60A0-1A7D-BBA815E34D03}"/>
          </ac:spMkLst>
        </pc:spChg>
        <pc:spChg chg="add mod">
          <ac:chgData name="Minhaj Uddin Ahmad" userId="b771c09f69513587" providerId="LiveId" clId="{C2CB94BB-1055-4A93-AADC-03B1666A4F58}" dt="2026-09-22T05:08:18.259" v="151" actId="164"/>
          <ac:spMkLst>
            <pc:docMk/>
            <pc:sldMk cId="0" sldId="380"/>
            <ac:spMk id="75" creationId="{A8216B5C-1898-6912-46CF-737FEC98719A}"/>
          </ac:spMkLst>
        </pc:spChg>
        <pc:spChg chg="add del mod">
          <ac:chgData name="Minhaj Uddin Ahmad" userId="b771c09f69513587" providerId="LiveId" clId="{C2CB94BB-1055-4A93-AADC-03B1666A4F58}" dt="2026-09-22T05:32:34.390" v="555" actId="478"/>
          <ac:spMkLst>
            <pc:docMk/>
            <pc:sldMk cId="0" sldId="380"/>
            <ac:spMk id="76" creationId="{CD7A7873-9523-BEB6-2D10-416CA9BAEED4}"/>
          </ac:spMkLst>
        </pc:spChg>
        <pc:spChg chg="add del mod">
          <ac:chgData name="Minhaj Uddin Ahmad" userId="b771c09f69513587" providerId="LiveId" clId="{C2CB94BB-1055-4A93-AADC-03B1666A4F58}" dt="2026-09-22T05:32:34.390" v="555" actId="478"/>
          <ac:spMkLst>
            <pc:docMk/>
            <pc:sldMk cId="0" sldId="380"/>
            <ac:spMk id="77" creationId="{96DB95EC-D9DE-D097-719A-EC494DEB358A}"/>
          </ac:spMkLst>
        </pc:spChg>
        <pc:spChg chg="del mod">
          <ac:chgData name="Minhaj Uddin Ahmad" userId="b771c09f69513587" providerId="LiveId" clId="{C2CB94BB-1055-4A93-AADC-03B1666A4F58}" dt="2026-09-22T05:32:34.390" v="555" actId="478"/>
          <ac:spMkLst>
            <pc:docMk/>
            <pc:sldMk cId="0" sldId="380"/>
            <ac:spMk id="78" creationId="{6E777085-DC50-B6F6-E571-ABD5267A1E5C}"/>
          </ac:spMkLst>
        </pc:spChg>
        <pc:spChg chg="add del mod">
          <ac:chgData name="Minhaj Uddin Ahmad" userId="b771c09f69513587" providerId="LiveId" clId="{C2CB94BB-1055-4A93-AADC-03B1666A4F58}" dt="2026-09-22T05:32:34.390" v="555" actId="478"/>
          <ac:spMkLst>
            <pc:docMk/>
            <pc:sldMk cId="0" sldId="380"/>
            <ac:spMk id="79" creationId="{D9CD0B54-5072-5E11-E388-0959BEE3968C}"/>
          </ac:spMkLst>
        </pc:spChg>
        <pc:spChg chg="del mod">
          <ac:chgData name="Minhaj Uddin Ahmad" userId="b771c09f69513587" providerId="LiveId" clId="{C2CB94BB-1055-4A93-AADC-03B1666A4F58}" dt="2026-09-22T05:32:34.390" v="555" actId="478"/>
          <ac:spMkLst>
            <pc:docMk/>
            <pc:sldMk cId="0" sldId="380"/>
            <ac:spMk id="80" creationId="{4215B275-F567-F038-1FE2-B1CEFDF2B1BF}"/>
          </ac:spMkLst>
        </pc:spChg>
        <pc:spChg chg="add del mod">
          <ac:chgData name="Minhaj Uddin Ahmad" userId="b771c09f69513587" providerId="LiveId" clId="{C2CB94BB-1055-4A93-AADC-03B1666A4F58}" dt="2026-09-22T05:32:34.390" v="555" actId="478"/>
          <ac:spMkLst>
            <pc:docMk/>
            <pc:sldMk cId="0" sldId="380"/>
            <ac:spMk id="81" creationId="{DF956B45-89B0-0420-49A5-8F7E0706D935}"/>
          </ac:spMkLst>
        </pc:spChg>
        <pc:spChg chg="add del mod">
          <ac:chgData name="Minhaj Uddin Ahmad" userId="b771c09f69513587" providerId="LiveId" clId="{C2CB94BB-1055-4A93-AADC-03B1666A4F58}" dt="2026-09-22T05:32:34.390" v="555" actId="478"/>
          <ac:spMkLst>
            <pc:docMk/>
            <pc:sldMk cId="0" sldId="380"/>
            <ac:spMk id="82" creationId="{D6FC369D-09CB-E257-8BB0-894C0996531F}"/>
          </ac:spMkLst>
        </pc:spChg>
        <pc:spChg chg="mod">
          <ac:chgData name="Minhaj Uddin Ahmad" userId="b771c09f69513587" providerId="LiveId" clId="{C2CB94BB-1055-4A93-AADC-03B1666A4F58}" dt="2026-09-22T05:08:18.259" v="151" actId="164"/>
          <ac:spMkLst>
            <pc:docMk/>
            <pc:sldMk cId="0" sldId="380"/>
            <ac:spMk id="83" creationId="{1D2ABA6C-31B0-E7EC-061A-3D9A37A0A78D}"/>
          </ac:spMkLst>
        </pc:spChg>
        <pc:spChg chg="add mod">
          <ac:chgData name="Minhaj Uddin Ahmad" userId="b771c09f69513587" providerId="LiveId" clId="{C2CB94BB-1055-4A93-AADC-03B1666A4F58}" dt="2026-09-22T05:08:18.259" v="151" actId="164"/>
          <ac:spMkLst>
            <pc:docMk/>
            <pc:sldMk cId="0" sldId="380"/>
            <ac:spMk id="84" creationId="{D60CE906-7CAE-3D6E-272D-116B3409CE59}"/>
          </ac:spMkLst>
        </pc:spChg>
        <pc:spChg chg="mod">
          <ac:chgData name="Minhaj Uddin Ahmad" userId="b771c09f69513587" providerId="LiveId" clId="{C2CB94BB-1055-4A93-AADC-03B1666A4F58}" dt="2026-09-22T05:08:18.259" v="151" actId="164"/>
          <ac:spMkLst>
            <pc:docMk/>
            <pc:sldMk cId="0" sldId="380"/>
            <ac:spMk id="85" creationId="{3FFEB62A-4E92-FDEC-6357-6A008C160DF7}"/>
          </ac:spMkLst>
        </pc:spChg>
        <pc:spChg chg="add mod">
          <ac:chgData name="Minhaj Uddin Ahmad" userId="b771c09f69513587" providerId="LiveId" clId="{C2CB94BB-1055-4A93-AADC-03B1666A4F58}" dt="2026-09-22T05:33:57.878" v="646" actId="1076"/>
          <ac:spMkLst>
            <pc:docMk/>
            <pc:sldMk cId="0" sldId="380"/>
            <ac:spMk id="96" creationId="{B551AFA1-0C63-370B-D04A-62E9A53611D1}"/>
          </ac:spMkLst>
        </pc:spChg>
        <pc:spChg chg="add mod">
          <ac:chgData name="Minhaj Uddin Ahmad" userId="b771c09f69513587" providerId="LiveId" clId="{C2CB94BB-1055-4A93-AADC-03B1666A4F58}" dt="2026-09-22T05:40:20.999" v="1625" actId="1076"/>
          <ac:spMkLst>
            <pc:docMk/>
            <pc:sldMk cId="0" sldId="380"/>
            <ac:spMk id="97" creationId="{F5F909FB-13E4-9C96-89A1-88CD6722C571}"/>
          </ac:spMkLst>
        </pc:spChg>
        <pc:spChg chg="mod">
          <ac:chgData name="Minhaj Uddin Ahmad" userId="b771c09f69513587" providerId="LiveId" clId="{C2CB94BB-1055-4A93-AADC-03B1666A4F58}" dt="2026-09-22T06:45:51.935" v="3044" actId="1076"/>
          <ac:spMkLst>
            <pc:docMk/>
            <pc:sldMk cId="0" sldId="380"/>
            <ac:spMk id="99" creationId="{56656431-1838-686F-46EF-3C424D0A2BCF}"/>
          </ac:spMkLst>
        </pc:spChg>
        <pc:spChg chg="add mod">
          <ac:chgData name="Minhaj Uddin Ahmad" userId="b771c09f69513587" providerId="LiveId" clId="{C2CB94BB-1055-4A93-AADC-03B1666A4F58}" dt="2026-09-22T06:46:23.398" v="3047"/>
          <ac:spMkLst>
            <pc:docMk/>
            <pc:sldMk cId="0" sldId="380"/>
            <ac:spMk id="100" creationId="{EDC57253-28F4-987E-B333-F0D513C9A09A}"/>
          </ac:spMkLst>
        </pc:spChg>
        <pc:grpChg chg="mod">
          <ac:chgData name="Minhaj Uddin Ahmad" userId="b771c09f69513587" providerId="LiveId" clId="{C2CB94BB-1055-4A93-AADC-03B1666A4F58}" dt="2026-09-22T05:08:43.625" v="155" actId="1076"/>
          <ac:grpSpMkLst>
            <pc:docMk/>
            <pc:sldMk cId="0" sldId="380"/>
            <ac:grpSpMk id="86" creationId="{F6647DBC-580B-BA9B-01F4-6346F7CDDBD4}"/>
          </ac:grpSpMkLst>
        </pc:grpChg>
        <pc:grpChg chg="add mod">
          <ac:chgData name="Minhaj Uddin Ahmad" userId="b771c09f69513587" providerId="LiveId" clId="{C2CB94BB-1055-4A93-AADC-03B1666A4F58}" dt="2026-09-22T05:08:33.560" v="154" actId="1076"/>
          <ac:grpSpMkLst>
            <pc:docMk/>
            <pc:sldMk cId="0" sldId="380"/>
            <ac:grpSpMk id="87" creationId="{D7C85AB7-9BB1-8F3A-D17B-CD6A24AE1C1C}"/>
          </ac:grpSpMkLst>
        </pc:grpChg>
        <pc:picChg chg="del mod">
          <ac:chgData name="Minhaj Uddin Ahmad" userId="b771c09f69513587" providerId="LiveId" clId="{C2CB94BB-1055-4A93-AADC-03B1666A4F58}" dt="2026-09-22T05:04:50.935" v="109" actId="478"/>
          <ac:picMkLst>
            <pc:docMk/>
            <pc:sldMk cId="0" sldId="380"/>
            <ac:picMk id="52" creationId="{61792B77-6079-1890-BEEE-DB31F62A26F3}"/>
          </ac:picMkLst>
        </pc:picChg>
        <pc:picChg chg="del">
          <ac:chgData name="Minhaj Uddin Ahmad" userId="b771c09f69513587" providerId="LiveId" clId="{C2CB94BB-1055-4A93-AADC-03B1666A4F58}" dt="2026-09-22T05:32:34.390" v="555" actId="478"/>
          <ac:picMkLst>
            <pc:docMk/>
            <pc:sldMk cId="0" sldId="380"/>
            <ac:picMk id="57" creationId="{8F05798C-2679-A20E-3F10-4DF114F2EB21}"/>
          </ac:picMkLst>
        </pc:picChg>
        <pc:picChg chg="mod">
          <ac:chgData name="Minhaj Uddin Ahmad" userId="b771c09f69513587" providerId="LiveId" clId="{C2CB94BB-1055-4A93-AADC-03B1666A4F58}" dt="2026-09-22T05:08:18.259" v="151" actId="164"/>
          <ac:picMkLst>
            <pc:docMk/>
            <pc:sldMk cId="0" sldId="380"/>
            <ac:picMk id="60" creationId="{685C22F4-D9B6-7721-C5DB-E8D61DEBC55C}"/>
          </ac:picMkLst>
        </pc:picChg>
        <pc:picChg chg="mod">
          <ac:chgData name="Minhaj Uddin Ahmad" userId="b771c09f69513587" providerId="LiveId" clId="{C2CB94BB-1055-4A93-AADC-03B1666A4F58}" dt="2026-09-22T05:08:18.259" v="151" actId="164"/>
          <ac:picMkLst>
            <pc:docMk/>
            <pc:sldMk cId="0" sldId="380"/>
            <ac:picMk id="61" creationId="{7C467AB1-20B1-CA3F-616C-BE5F005B7E50}"/>
          </ac:picMkLst>
        </pc:picChg>
        <pc:picChg chg="mod">
          <ac:chgData name="Minhaj Uddin Ahmad" userId="b771c09f69513587" providerId="LiveId" clId="{C2CB94BB-1055-4A93-AADC-03B1666A4F58}" dt="2026-09-22T05:08:18.259" v="151" actId="164"/>
          <ac:picMkLst>
            <pc:docMk/>
            <pc:sldMk cId="0" sldId="380"/>
            <ac:picMk id="62" creationId="{24092065-B991-54EA-B697-A70A8F62684F}"/>
          </ac:picMkLst>
        </pc:picChg>
        <pc:picChg chg="mod">
          <ac:chgData name="Minhaj Uddin Ahmad" userId="b771c09f69513587" providerId="LiveId" clId="{C2CB94BB-1055-4A93-AADC-03B1666A4F58}" dt="2026-09-22T05:08:18.259" v="151" actId="164"/>
          <ac:picMkLst>
            <pc:docMk/>
            <pc:sldMk cId="0" sldId="380"/>
            <ac:picMk id="70" creationId="{C06D5B6D-C8B6-49B1-F6E2-45E88ACC9B5E}"/>
          </ac:picMkLst>
        </pc:picChg>
        <pc:picChg chg="mod">
          <ac:chgData name="Minhaj Uddin Ahmad" userId="b771c09f69513587" providerId="LiveId" clId="{C2CB94BB-1055-4A93-AADC-03B1666A4F58}" dt="2026-09-22T05:08:18.259" v="151" actId="164"/>
          <ac:picMkLst>
            <pc:docMk/>
            <pc:sldMk cId="0" sldId="380"/>
            <ac:picMk id="72" creationId="{19BEFF98-1102-E084-9687-618063E05466}"/>
          </ac:picMkLst>
        </pc:picChg>
        <pc:picChg chg="add mod">
          <ac:chgData name="Minhaj Uddin Ahmad" userId="b771c09f69513587" providerId="LiveId" clId="{C2CB94BB-1055-4A93-AADC-03B1666A4F58}" dt="2026-09-22T05:33:47.140" v="644" actId="1076"/>
          <ac:picMkLst>
            <pc:docMk/>
            <pc:sldMk cId="0" sldId="380"/>
            <ac:picMk id="5122" creationId="{2064DA30-57EA-BBB7-2DD7-12C499611C29}"/>
          </ac:picMkLst>
        </pc:picChg>
        <pc:cxnChg chg="add del mod">
          <ac:chgData name="Minhaj Uddin Ahmad" userId="b771c09f69513587" providerId="LiveId" clId="{C2CB94BB-1055-4A93-AADC-03B1666A4F58}" dt="2026-09-22T05:09:57.576" v="196" actId="478"/>
          <ac:cxnSpMkLst>
            <pc:docMk/>
            <pc:sldMk cId="0" sldId="380"/>
            <ac:cxnSpMk id="89" creationId="{400BE912-EF31-EDA6-1DF5-39074A4C1BA0}"/>
          </ac:cxnSpMkLst>
        </pc:cxnChg>
        <pc:cxnChg chg="add mod">
          <ac:chgData name="Minhaj Uddin Ahmad" userId="b771c09f69513587" providerId="LiveId" clId="{C2CB94BB-1055-4A93-AADC-03B1666A4F58}" dt="2026-09-22T05:10:16.335" v="198" actId="14100"/>
          <ac:cxnSpMkLst>
            <pc:docMk/>
            <pc:sldMk cId="0" sldId="380"/>
            <ac:cxnSpMk id="92" creationId="{8D18D351-878F-4FF7-5D8C-66C9A64F4D2C}"/>
          </ac:cxnSpMkLst>
        </pc:cxnChg>
        <pc:cxnChg chg="add mod">
          <ac:chgData name="Minhaj Uddin Ahmad" userId="b771c09f69513587" providerId="LiveId" clId="{C2CB94BB-1055-4A93-AADC-03B1666A4F58}" dt="2026-09-22T05:10:27.216" v="200" actId="1076"/>
          <ac:cxnSpMkLst>
            <pc:docMk/>
            <pc:sldMk cId="0" sldId="380"/>
            <ac:cxnSpMk id="94" creationId="{F008DE0D-F18F-1D70-0EA1-F3DB80D938CB}"/>
          </ac:cxnSpMkLst>
        </pc:cxnChg>
      </pc:sldChg>
      <pc:sldChg chg="addSp delSp modSp mod">
        <pc:chgData name="Minhaj Uddin Ahmad" userId="b771c09f69513587" providerId="LiveId" clId="{C2CB94BB-1055-4A93-AADC-03B1666A4F58}" dt="2026-09-22T06:46:32.940" v="3051"/>
        <pc:sldMkLst>
          <pc:docMk/>
          <pc:sldMk cId="0" sldId="381"/>
        </pc:sldMkLst>
        <pc:spChg chg="mod">
          <ac:chgData name="Minhaj Uddin Ahmad" userId="b771c09f69513587" providerId="LiveId" clId="{C2CB94BB-1055-4A93-AADC-03B1666A4F58}" dt="2026-09-22T06:15:11.569" v="2174" actId="20577"/>
          <ac:spMkLst>
            <pc:docMk/>
            <pc:sldMk cId="0" sldId="381"/>
            <ac:spMk id="2" creationId="{00000000-0000-0000-0000-000000000000}"/>
          </ac:spMkLst>
        </pc:spChg>
        <pc:spChg chg="del">
          <ac:chgData name="Minhaj Uddin Ahmad" userId="b771c09f69513587" providerId="LiveId" clId="{C2CB94BB-1055-4A93-AADC-03B1666A4F58}" dt="2026-09-22T06:06:57.403" v="2090" actId="478"/>
          <ac:spMkLst>
            <pc:docMk/>
            <pc:sldMk cId="0" sldId="381"/>
            <ac:spMk id="3" creationId="{AD47684A-BDC6-422D-5ABD-61F931117070}"/>
          </ac:spMkLst>
        </pc:spChg>
        <pc:spChg chg="del">
          <ac:chgData name="Minhaj Uddin Ahmad" userId="b771c09f69513587" providerId="LiveId" clId="{C2CB94BB-1055-4A93-AADC-03B1666A4F58}" dt="2026-09-22T06:06:57.403" v="2090" actId="478"/>
          <ac:spMkLst>
            <pc:docMk/>
            <pc:sldMk cId="0" sldId="381"/>
            <ac:spMk id="4" creationId="{AD47684A-BDC6-422D-5ABD-61F931117070}"/>
          </ac:spMkLst>
        </pc:spChg>
        <pc:spChg chg="del">
          <ac:chgData name="Minhaj Uddin Ahmad" userId="b771c09f69513587" providerId="LiveId" clId="{C2CB94BB-1055-4A93-AADC-03B1666A4F58}" dt="2026-09-22T06:06:57.403" v="2090" actId="478"/>
          <ac:spMkLst>
            <pc:docMk/>
            <pc:sldMk cId="0" sldId="381"/>
            <ac:spMk id="5" creationId="{AD47684A-BDC6-422D-5ABD-61F931117070}"/>
          </ac:spMkLst>
        </pc:spChg>
        <pc:spChg chg="del">
          <ac:chgData name="Minhaj Uddin Ahmad" userId="b771c09f69513587" providerId="LiveId" clId="{C2CB94BB-1055-4A93-AADC-03B1666A4F58}" dt="2026-09-22T06:06:57.403" v="2090" actId="478"/>
          <ac:spMkLst>
            <pc:docMk/>
            <pc:sldMk cId="0" sldId="381"/>
            <ac:spMk id="6" creationId="{AD47684A-BDC6-422D-5ABD-61F931117070}"/>
          </ac:spMkLst>
        </pc:spChg>
        <pc:spChg chg="add del mod">
          <ac:chgData name="Minhaj Uddin Ahmad" userId="b771c09f69513587" providerId="LiveId" clId="{C2CB94BB-1055-4A93-AADC-03B1666A4F58}" dt="2026-09-22T06:15:17.113" v="2175" actId="478"/>
          <ac:spMkLst>
            <pc:docMk/>
            <pc:sldMk cId="0" sldId="381"/>
            <ac:spMk id="13" creationId="{5CDB6256-2F8D-3BBD-8B65-9F4ADD6B67B7}"/>
          </ac:spMkLst>
        </pc:spChg>
        <pc:spChg chg="add del mod">
          <ac:chgData name="Minhaj Uddin Ahmad" userId="b771c09f69513587" providerId="LiveId" clId="{C2CB94BB-1055-4A93-AADC-03B1666A4F58}" dt="2026-09-22T06:15:17.113" v="2175" actId="478"/>
          <ac:spMkLst>
            <pc:docMk/>
            <pc:sldMk cId="0" sldId="381"/>
            <ac:spMk id="14" creationId="{7D497D8E-E432-A176-04A9-9541FBFCB7A1}"/>
          </ac:spMkLst>
        </pc:spChg>
        <pc:spChg chg="add del mod">
          <ac:chgData name="Minhaj Uddin Ahmad" userId="b771c09f69513587" providerId="LiveId" clId="{C2CB94BB-1055-4A93-AADC-03B1666A4F58}" dt="2026-09-22T06:13:33.541" v="2122" actId="478"/>
          <ac:spMkLst>
            <pc:docMk/>
            <pc:sldMk cId="0" sldId="381"/>
            <ac:spMk id="17" creationId="{EF522D86-29D6-077A-80A2-6E31FC50CA90}"/>
          </ac:spMkLst>
        </pc:spChg>
        <pc:spChg chg="add mod">
          <ac:chgData name="Minhaj Uddin Ahmad" userId="b771c09f69513587" providerId="LiveId" clId="{C2CB94BB-1055-4A93-AADC-03B1666A4F58}" dt="2026-09-22T06:24:39.004" v="2232" actId="1076"/>
          <ac:spMkLst>
            <pc:docMk/>
            <pc:sldMk cId="0" sldId="381"/>
            <ac:spMk id="25" creationId="{98DE867A-E080-260B-1A65-CF8692E6888D}"/>
          </ac:spMkLst>
        </pc:spChg>
        <pc:spChg chg="add mod">
          <ac:chgData name="Minhaj Uddin Ahmad" userId="b771c09f69513587" providerId="LiveId" clId="{C2CB94BB-1055-4A93-AADC-03B1666A4F58}" dt="2026-09-22T06:25:11.733" v="2284" actId="20577"/>
          <ac:spMkLst>
            <pc:docMk/>
            <pc:sldMk cId="0" sldId="381"/>
            <ac:spMk id="26" creationId="{A8F31DC4-E4BA-C8CE-789F-6942BC57E85E}"/>
          </ac:spMkLst>
        </pc:spChg>
        <pc:spChg chg="add mod">
          <ac:chgData name="Minhaj Uddin Ahmad" userId="b771c09f69513587" providerId="LiveId" clId="{C2CB94BB-1055-4A93-AADC-03B1666A4F58}" dt="2026-09-22T06:46:32.940" v="3051"/>
          <ac:spMkLst>
            <pc:docMk/>
            <pc:sldMk cId="0" sldId="381"/>
            <ac:spMk id="29" creationId="{4C8CC0F1-8768-5A16-4A17-8A424205D714}"/>
          </ac:spMkLst>
        </pc:spChg>
        <pc:picChg chg="add del mod">
          <ac:chgData name="Minhaj Uddin Ahmad" userId="b771c09f69513587" providerId="LiveId" clId="{C2CB94BB-1055-4A93-AADC-03B1666A4F58}" dt="2026-09-22T06:15:17.113" v="2175" actId="478"/>
          <ac:picMkLst>
            <pc:docMk/>
            <pc:sldMk cId="0" sldId="381"/>
            <ac:picMk id="8" creationId="{35800FBE-7C74-25D2-E5AF-81FD1CC693C1}"/>
          </ac:picMkLst>
        </pc:picChg>
        <pc:picChg chg="add del mod">
          <ac:chgData name="Minhaj Uddin Ahmad" userId="b771c09f69513587" providerId="LiveId" clId="{C2CB94BB-1055-4A93-AADC-03B1666A4F58}" dt="2026-09-22T06:10:12.897" v="2099" actId="478"/>
          <ac:picMkLst>
            <pc:docMk/>
            <pc:sldMk cId="0" sldId="381"/>
            <ac:picMk id="10" creationId="{233D5288-27E1-6E0B-55CB-53F9B9F0DEF8}"/>
          </ac:picMkLst>
        </pc:picChg>
        <pc:picChg chg="add del mod">
          <ac:chgData name="Minhaj Uddin Ahmad" userId="b771c09f69513587" providerId="LiveId" clId="{C2CB94BB-1055-4A93-AADC-03B1666A4F58}" dt="2026-09-22T06:15:17.113" v="2175" actId="478"/>
          <ac:picMkLst>
            <pc:docMk/>
            <pc:sldMk cId="0" sldId="381"/>
            <ac:picMk id="16" creationId="{C7224C38-32B4-2F9A-430C-DC19EC103F5B}"/>
          </ac:picMkLst>
        </pc:picChg>
        <pc:picChg chg="add mod">
          <ac:chgData name="Minhaj Uddin Ahmad" userId="b771c09f69513587" providerId="LiveId" clId="{C2CB94BB-1055-4A93-AADC-03B1666A4F58}" dt="2026-09-22T06:24:48.826" v="2236" actId="1076"/>
          <ac:picMkLst>
            <pc:docMk/>
            <pc:sldMk cId="0" sldId="381"/>
            <ac:picMk id="22" creationId="{AFAA3319-3BB8-AE96-34AB-63C5EEE08A55}"/>
          </ac:picMkLst>
        </pc:picChg>
        <pc:picChg chg="add mod">
          <ac:chgData name="Minhaj Uddin Ahmad" userId="b771c09f69513587" providerId="LiveId" clId="{C2CB94BB-1055-4A93-AADC-03B1666A4F58}" dt="2026-09-22T06:24:35.444" v="2231" actId="1076"/>
          <ac:picMkLst>
            <pc:docMk/>
            <pc:sldMk cId="0" sldId="381"/>
            <ac:picMk id="24" creationId="{4861928E-A164-6380-A68E-5CFB2206FA13}"/>
          </ac:picMkLst>
        </pc:picChg>
        <pc:picChg chg="add del mod">
          <ac:chgData name="Minhaj Uddin Ahmad" userId="b771c09f69513587" providerId="LiveId" clId="{C2CB94BB-1055-4A93-AADC-03B1666A4F58}" dt="2026-09-22T06:15:19.511" v="2176" actId="478"/>
          <ac:picMkLst>
            <pc:docMk/>
            <pc:sldMk cId="0" sldId="381"/>
            <ac:picMk id="7170" creationId="{85CAA074-A19E-168B-2D96-27DAC8C8C280}"/>
          </ac:picMkLst>
        </pc:picChg>
        <pc:cxnChg chg="add del mod">
          <ac:chgData name="Minhaj Uddin Ahmad" userId="b771c09f69513587" providerId="LiveId" clId="{C2CB94BB-1055-4A93-AADC-03B1666A4F58}" dt="2026-09-22T06:15:17.113" v="2175" actId="478"/>
          <ac:cxnSpMkLst>
            <pc:docMk/>
            <pc:sldMk cId="0" sldId="381"/>
            <ac:cxnSpMk id="19" creationId="{645E0706-E5B6-A4AD-EF42-9972D09D2746}"/>
          </ac:cxnSpMkLst>
        </pc:cxnChg>
      </pc:sldChg>
      <pc:sldChg chg="del">
        <pc:chgData name="Minhaj Uddin Ahmad" userId="b771c09f69513587" providerId="LiveId" clId="{C2CB94BB-1055-4A93-AADC-03B1666A4F58}" dt="2026-09-22T06:25:53.155" v="2286" actId="47"/>
        <pc:sldMkLst>
          <pc:docMk/>
          <pc:sldMk cId="0" sldId="382"/>
        </pc:sldMkLst>
      </pc:sldChg>
      <pc:sldChg chg="del">
        <pc:chgData name="Minhaj Uddin Ahmad" userId="b771c09f69513587" providerId="LiveId" clId="{C2CB94BB-1055-4A93-AADC-03B1666A4F58}" dt="2026-09-22T06:25:55.140" v="2287" actId="47"/>
        <pc:sldMkLst>
          <pc:docMk/>
          <pc:sldMk cId="0" sldId="383"/>
        </pc:sldMkLst>
      </pc:sldChg>
      <pc:sldChg chg="modSp del mod">
        <pc:chgData name="Minhaj Uddin Ahmad" userId="b771c09f69513587" providerId="LiveId" clId="{C2CB94BB-1055-4A93-AADC-03B1666A4F58}" dt="2026-09-22T06:31:25.330" v="2648" actId="47"/>
        <pc:sldMkLst>
          <pc:docMk/>
          <pc:sldMk cId="0" sldId="384"/>
        </pc:sldMkLst>
        <pc:spChg chg="mod">
          <ac:chgData name="Minhaj Uddin Ahmad" userId="b771c09f69513587" providerId="LiveId" clId="{C2CB94BB-1055-4A93-AADC-03B1666A4F58}" dt="2026-09-22T06:30:45.255" v="2647" actId="20577"/>
          <ac:spMkLst>
            <pc:docMk/>
            <pc:sldMk cId="0" sldId="384"/>
            <ac:spMk id="3" creationId="{AD47684A-BDC6-422D-5ABD-61F931117070}"/>
          </ac:spMkLst>
        </pc:spChg>
      </pc:sldChg>
      <pc:sldChg chg="addSp modSp mod">
        <pc:chgData name="Minhaj Uddin Ahmad" userId="b771c09f69513587" providerId="LiveId" clId="{C2CB94BB-1055-4A93-AADC-03B1666A4F58}" dt="2026-09-22T06:46:36.926" v="3053"/>
        <pc:sldMkLst>
          <pc:docMk/>
          <pc:sldMk cId="0" sldId="385"/>
        </pc:sldMkLst>
        <pc:spChg chg="mod">
          <ac:chgData name="Minhaj Uddin Ahmad" userId="b771c09f69513587" providerId="LiveId" clId="{C2CB94BB-1055-4A93-AADC-03B1666A4F58}" dt="2026-09-22T06:30:11.390" v="2643" actId="20577"/>
          <ac:spMkLst>
            <pc:docMk/>
            <pc:sldMk cId="0" sldId="385"/>
            <ac:spMk id="2" creationId="{00000000-0000-0000-0000-000000000000}"/>
          </ac:spMkLst>
        </pc:spChg>
        <pc:spChg chg="add mod">
          <ac:chgData name="Minhaj Uddin Ahmad" userId="b771c09f69513587" providerId="LiveId" clId="{C2CB94BB-1055-4A93-AADC-03B1666A4F58}" dt="2026-09-22T06:46:36.926" v="3053"/>
          <ac:spMkLst>
            <pc:docMk/>
            <pc:sldMk cId="0" sldId="385"/>
            <ac:spMk id="5" creationId="{A59E0953-74B8-4026-FE8A-B96D13C45E14}"/>
          </ac:spMkLst>
        </pc:spChg>
        <pc:spChg chg="mod">
          <ac:chgData name="Minhaj Uddin Ahmad" userId="b771c09f69513587" providerId="LiveId" clId="{C2CB94BB-1055-4A93-AADC-03B1666A4F58}" dt="2026-09-22T06:39:25.181" v="2931" actId="1076"/>
          <ac:spMkLst>
            <pc:docMk/>
            <pc:sldMk cId="0" sldId="385"/>
            <ac:spMk id="6" creationId="{AD47684A-BDC6-422D-5ABD-61F931117070}"/>
          </ac:spMkLst>
        </pc:spChg>
        <pc:graphicFrameChg chg="mod modGraphic">
          <ac:chgData name="Minhaj Uddin Ahmad" userId="b771c09f69513587" providerId="LiveId" clId="{C2CB94BB-1055-4A93-AADC-03B1666A4F58}" dt="2026-09-22T06:39:34.079" v="2932" actId="2711"/>
          <ac:graphicFrameMkLst>
            <pc:docMk/>
            <pc:sldMk cId="0" sldId="385"/>
            <ac:graphicFrameMk id="13" creationId="{00000000-0000-0000-0000-000000000000}"/>
          </ac:graphicFrameMkLst>
        </pc:graphicFrameChg>
      </pc:sldChg>
      <pc:sldChg chg="del">
        <pc:chgData name="Minhaj Uddin Ahmad" userId="b771c09f69513587" providerId="LiveId" clId="{C2CB94BB-1055-4A93-AADC-03B1666A4F58}" dt="2026-09-22T06:36:41.389" v="2827" actId="47"/>
        <pc:sldMkLst>
          <pc:docMk/>
          <pc:sldMk cId="0" sldId="386"/>
        </pc:sldMkLst>
      </pc:sldChg>
      <pc:sldChg chg="addSp modSp mod">
        <pc:chgData name="Minhaj Uddin Ahmad" userId="b771c09f69513587" providerId="LiveId" clId="{C2CB94BB-1055-4A93-AADC-03B1666A4F58}" dt="2026-09-22T06:46:38.835" v="3054"/>
        <pc:sldMkLst>
          <pc:docMk/>
          <pc:sldMk cId="0" sldId="387"/>
        </pc:sldMkLst>
        <pc:spChg chg="mod">
          <ac:chgData name="Minhaj Uddin Ahmad" userId="b771c09f69513587" providerId="LiveId" clId="{C2CB94BB-1055-4A93-AADC-03B1666A4F58}" dt="2026-09-22T06:29:26.845" v="2564" actId="20577"/>
          <ac:spMkLst>
            <pc:docMk/>
            <pc:sldMk cId="0" sldId="387"/>
            <ac:spMk id="2" creationId="{00000000-0000-0000-0000-000000000000}"/>
          </ac:spMkLst>
        </pc:spChg>
        <pc:spChg chg="mod">
          <ac:chgData name="Minhaj Uddin Ahmad" userId="b771c09f69513587" providerId="LiveId" clId="{C2CB94BB-1055-4A93-AADC-03B1666A4F58}" dt="2026-09-22T06:26:31.999" v="2288" actId="2711"/>
          <ac:spMkLst>
            <pc:docMk/>
            <pc:sldMk cId="0" sldId="387"/>
            <ac:spMk id="3" creationId="{AD47684A-BDC6-422D-5ABD-61F931117070}"/>
          </ac:spMkLst>
        </pc:spChg>
        <pc:spChg chg="mod">
          <ac:chgData name="Minhaj Uddin Ahmad" userId="b771c09f69513587" providerId="LiveId" clId="{C2CB94BB-1055-4A93-AADC-03B1666A4F58}" dt="2026-09-22T06:26:31.999" v="2288" actId="2711"/>
          <ac:spMkLst>
            <pc:docMk/>
            <pc:sldMk cId="0" sldId="387"/>
            <ac:spMk id="4" creationId="{AD47684A-BDC6-422D-5ABD-61F931117070}"/>
          </ac:spMkLst>
        </pc:spChg>
        <pc:spChg chg="mod">
          <ac:chgData name="Minhaj Uddin Ahmad" userId="b771c09f69513587" providerId="LiveId" clId="{C2CB94BB-1055-4A93-AADC-03B1666A4F58}" dt="2026-09-22T06:26:31.999" v="2288" actId="2711"/>
          <ac:spMkLst>
            <pc:docMk/>
            <pc:sldMk cId="0" sldId="387"/>
            <ac:spMk id="5" creationId="{AD47684A-BDC6-422D-5ABD-61F931117070}"/>
          </ac:spMkLst>
        </pc:spChg>
        <pc:spChg chg="mod">
          <ac:chgData name="Minhaj Uddin Ahmad" userId="b771c09f69513587" providerId="LiveId" clId="{C2CB94BB-1055-4A93-AADC-03B1666A4F58}" dt="2026-09-22T06:26:31.999" v="2288" actId="2711"/>
          <ac:spMkLst>
            <pc:docMk/>
            <pc:sldMk cId="0" sldId="387"/>
            <ac:spMk id="6" creationId="{AD47684A-BDC6-422D-5ABD-61F931117070}"/>
          </ac:spMkLst>
        </pc:spChg>
        <pc:spChg chg="mod">
          <ac:chgData name="Minhaj Uddin Ahmad" userId="b771c09f69513587" providerId="LiveId" clId="{C2CB94BB-1055-4A93-AADC-03B1666A4F58}" dt="2026-09-22T06:26:31.999" v="2288" actId="2711"/>
          <ac:spMkLst>
            <pc:docMk/>
            <pc:sldMk cId="0" sldId="387"/>
            <ac:spMk id="7" creationId="{AD47684A-BDC6-422D-5ABD-61F931117070}"/>
          </ac:spMkLst>
        </pc:spChg>
        <pc:spChg chg="add mod">
          <ac:chgData name="Minhaj Uddin Ahmad" userId="b771c09f69513587" providerId="LiveId" clId="{C2CB94BB-1055-4A93-AADC-03B1666A4F58}" dt="2026-09-22T06:46:38.835" v="3054"/>
          <ac:spMkLst>
            <pc:docMk/>
            <pc:sldMk cId="0" sldId="387"/>
            <ac:spMk id="10" creationId="{BF51E735-7640-E5E0-BB11-E86D28CED554}"/>
          </ac:spMkLst>
        </pc:spChg>
      </pc:sldChg>
      <pc:sldChg chg="addSp delSp modSp mod">
        <pc:chgData name="Minhaj Uddin Ahmad" userId="b771c09f69513587" providerId="LiveId" clId="{C2CB94BB-1055-4A93-AADC-03B1666A4F58}" dt="2026-09-22T06:46:42.646" v="3056"/>
        <pc:sldMkLst>
          <pc:docMk/>
          <pc:sldMk cId="0" sldId="388"/>
        </pc:sldMkLst>
        <pc:spChg chg="mod">
          <ac:chgData name="Minhaj Uddin Ahmad" userId="b771c09f69513587" providerId="LiveId" clId="{C2CB94BB-1055-4A93-AADC-03B1666A4F58}" dt="2026-09-22T06:27:33.076" v="2325" actId="20577"/>
          <ac:spMkLst>
            <pc:docMk/>
            <pc:sldMk cId="0" sldId="388"/>
            <ac:spMk id="2" creationId="{00000000-0000-0000-0000-000000000000}"/>
          </ac:spMkLst>
        </pc:spChg>
        <pc:spChg chg="mod">
          <ac:chgData name="Minhaj Uddin Ahmad" userId="b771c09f69513587" providerId="LiveId" clId="{C2CB94BB-1055-4A93-AADC-03B1666A4F58}" dt="2026-09-22T06:38:02.566" v="2866" actId="1076"/>
          <ac:spMkLst>
            <pc:docMk/>
            <pc:sldMk cId="0" sldId="388"/>
            <ac:spMk id="3" creationId="{AD47684A-BDC6-422D-5ABD-61F931117070}"/>
          </ac:spMkLst>
        </pc:spChg>
        <pc:spChg chg="mod">
          <ac:chgData name="Minhaj Uddin Ahmad" userId="b771c09f69513587" providerId="LiveId" clId="{C2CB94BB-1055-4A93-AADC-03B1666A4F58}" dt="2026-09-22T06:38:02.566" v="2866" actId="1076"/>
          <ac:spMkLst>
            <pc:docMk/>
            <pc:sldMk cId="0" sldId="388"/>
            <ac:spMk id="4" creationId="{AD47684A-BDC6-422D-5ABD-61F931117070}"/>
          </ac:spMkLst>
        </pc:spChg>
        <pc:spChg chg="mod">
          <ac:chgData name="Minhaj Uddin Ahmad" userId="b771c09f69513587" providerId="LiveId" clId="{C2CB94BB-1055-4A93-AADC-03B1666A4F58}" dt="2026-09-22T06:38:45.030" v="2929" actId="20577"/>
          <ac:spMkLst>
            <pc:docMk/>
            <pc:sldMk cId="0" sldId="388"/>
            <ac:spMk id="5" creationId="{AD47684A-BDC6-422D-5ABD-61F931117070}"/>
          </ac:spMkLst>
        </pc:spChg>
        <pc:spChg chg="mod">
          <ac:chgData name="Minhaj Uddin Ahmad" userId="b771c09f69513587" providerId="LiveId" clId="{C2CB94BB-1055-4A93-AADC-03B1666A4F58}" dt="2026-09-22T06:38:02.566" v="2866" actId="1076"/>
          <ac:spMkLst>
            <pc:docMk/>
            <pc:sldMk cId="0" sldId="388"/>
            <ac:spMk id="6" creationId="{AD47684A-BDC6-422D-5ABD-61F931117070}"/>
          </ac:spMkLst>
        </pc:spChg>
        <pc:spChg chg="del">
          <ac:chgData name="Minhaj Uddin Ahmad" userId="b771c09f69513587" providerId="LiveId" clId="{C2CB94BB-1055-4A93-AADC-03B1666A4F58}" dt="2026-09-22T06:27:22.179" v="2289" actId="478"/>
          <ac:spMkLst>
            <pc:docMk/>
            <pc:sldMk cId="0" sldId="388"/>
            <ac:spMk id="7" creationId="{AD47684A-BDC6-422D-5ABD-61F931117070}"/>
          </ac:spMkLst>
        </pc:spChg>
        <pc:spChg chg="add mod">
          <ac:chgData name="Minhaj Uddin Ahmad" userId="b771c09f69513587" providerId="LiveId" clId="{C2CB94BB-1055-4A93-AADC-03B1666A4F58}" dt="2026-09-22T06:44:16.949" v="3039" actId="20577"/>
          <ac:spMkLst>
            <pc:docMk/>
            <pc:sldMk cId="0" sldId="388"/>
            <ac:spMk id="8" creationId="{58AE9680-0F69-6663-9380-528F8D947E27}"/>
          </ac:spMkLst>
        </pc:spChg>
        <pc:spChg chg="add mod">
          <ac:chgData name="Minhaj Uddin Ahmad" userId="b771c09f69513587" providerId="LiveId" clId="{C2CB94BB-1055-4A93-AADC-03B1666A4F58}" dt="2026-09-22T06:46:42.646" v="3056"/>
          <ac:spMkLst>
            <pc:docMk/>
            <pc:sldMk cId="0" sldId="388"/>
            <ac:spMk id="13" creationId="{0809F350-125D-4783-8E77-FDD101F51435}"/>
          </ac:spMkLst>
        </pc:spChg>
      </pc:sldChg>
      <pc:sldChg chg="add del">
        <pc:chgData name="Minhaj Uddin Ahmad" userId="b771c09f69513587" providerId="LiveId" clId="{C2CB94BB-1055-4A93-AADC-03B1666A4F58}" dt="2026-09-22T06:00:55.992" v="2020" actId="47"/>
        <pc:sldMkLst>
          <pc:docMk/>
          <pc:sldMk cId="643434134" sldId="389"/>
        </pc:sldMkLst>
      </pc:sldChg>
      <pc:sldChg chg="addSp delSp modSp add mod">
        <pc:chgData name="Minhaj Uddin Ahmad" userId="b771c09f69513587" providerId="LiveId" clId="{C2CB94BB-1055-4A93-AADC-03B1666A4F58}" dt="2026-09-22T06:46:28.831" v="3049"/>
        <pc:sldMkLst>
          <pc:docMk/>
          <pc:sldMk cId="2875826934" sldId="390"/>
        </pc:sldMkLst>
        <pc:spChg chg="mod">
          <ac:chgData name="Minhaj Uddin Ahmad" userId="b771c09f69513587" providerId="LiveId" clId="{C2CB94BB-1055-4A93-AADC-03B1666A4F58}" dt="2026-09-22T05:15:05.845" v="298" actId="20577"/>
          <ac:spMkLst>
            <pc:docMk/>
            <pc:sldMk cId="2875826934" sldId="390"/>
            <ac:spMk id="2" creationId="{51A8D006-3398-FF58-E2DE-16F550F0D8DF}"/>
          </ac:spMkLst>
        </pc:spChg>
        <pc:spChg chg="add del mod">
          <ac:chgData name="Minhaj Uddin Ahmad" userId="b771c09f69513587" providerId="LiveId" clId="{C2CB94BB-1055-4A93-AADC-03B1666A4F58}" dt="2026-09-22T05:16:02.306" v="312" actId="11529"/>
          <ac:spMkLst>
            <pc:docMk/>
            <pc:sldMk cId="2875826934" sldId="390"/>
            <ac:spMk id="3" creationId="{080B317B-F604-B79B-7AE1-32953694F73B}"/>
          </ac:spMkLst>
        </pc:spChg>
        <pc:spChg chg="add mod">
          <ac:chgData name="Minhaj Uddin Ahmad" userId="b771c09f69513587" providerId="LiveId" clId="{C2CB94BB-1055-4A93-AADC-03B1666A4F58}" dt="2026-09-22T05:27:26.901" v="484" actId="1076"/>
          <ac:spMkLst>
            <pc:docMk/>
            <pc:sldMk cId="2875826934" sldId="390"/>
            <ac:spMk id="4" creationId="{4FB38E88-EEDA-DF1F-CD11-0A992BEE3B46}"/>
          </ac:spMkLst>
        </pc:spChg>
        <pc:spChg chg="add mod">
          <ac:chgData name="Minhaj Uddin Ahmad" userId="b771c09f69513587" providerId="LiveId" clId="{C2CB94BB-1055-4A93-AADC-03B1666A4F58}" dt="2026-09-22T05:27:26.901" v="484" actId="1076"/>
          <ac:spMkLst>
            <pc:docMk/>
            <pc:sldMk cId="2875826934" sldId="390"/>
            <ac:spMk id="5" creationId="{EE458304-FD3C-239C-BC49-83DECA3709AC}"/>
          </ac:spMkLst>
        </pc:spChg>
        <pc:spChg chg="add mod">
          <ac:chgData name="Minhaj Uddin Ahmad" userId="b771c09f69513587" providerId="LiveId" clId="{C2CB94BB-1055-4A93-AADC-03B1666A4F58}" dt="2026-09-22T05:27:26.901" v="484" actId="1076"/>
          <ac:spMkLst>
            <pc:docMk/>
            <pc:sldMk cId="2875826934" sldId="390"/>
            <ac:spMk id="6" creationId="{E9A46BE5-62D3-4407-8430-1EDFE14CEF3C}"/>
          </ac:spMkLst>
        </pc:spChg>
        <pc:spChg chg="add mod">
          <ac:chgData name="Minhaj Uddin Ahmad" userId="b771c09f69513587" providerId="LiveId" clId="{C2CB94BB-1055-4A93-AADC-03B1666A4F58}" dt="2026-09-22T05:27:26.901" v="484" actId="1076"/>
          <ac:spMkLst>
            <pc:docMk/>
            <pc:sldMk cId="2875826934" sldId="390"/>
            <ac:spMk id="7" creationId="{2FC7AC79-D3BD-B95C-80FF-41DEE93E729C}"/>
          </ac:spMkLst>
        </pc:spChg>
        <pc:spChg chg="add del">
          <ac:chgData name="Minhaj Uddin Ahmad" userId="b771c09f69513587" providerId="LiveId" clId="{C2CB94BB-1055-4A93-AADC-03B1666A4F58}" dt="2026-09-22T05:27:11.432" v="483" actId="22"/>
          <ac:spMkLst>
            <pc:docMk/>
            <pc:sldMk cId="2875826934" sldId="390"/>
            <ac:spMk id="9" creationId="{9A5D649A-60C3-FBCD-314E-FD7AB650A25E}"/>
          </ac:spMkLst>
        </pc:spChg>
        <pc:spChg chg="add mod">
          <ac:chgData name="Minhaj Uddin Ahmad" userId="b771c09f69513587" providerId="LiveId" clId="{C2CB94BB-1055-4A93-AADC-03B1666A4F58}" dt="2026-09-22T05:27:44.467" v="487" actId="1076"/>
          <ac:spMkLst>
            <pc:docMk/>
            <pc:sldMk cId="2875826934" sldId="390"/>
            <ac:spMk id="13" creationId="{FE4C644A-3104-01CF-8F30-4A9A0FB647EF}"/>
          </ac:spMkLst>
        </pc:spChg>
        <pc:spChg chg="add mod">
          <ac:chgData name="Minhaj Uddin Ahmad" userId="b771c09f69513587" providerId="LiveId" clId="{C2CB94BB-1055-4A93-AADC-03B1666A4F58}" dt="2026-09-22T05:28:12.240" v="489" actId="1076"/>
          <ac:spMkLst>
            <pc:docMk/>
            <pc:sldMk cId="2875826934" sldId="390"/>
            <ac:spMk id="15" creationId="{C0CDEFAE-0744-1D89-DF1F-BA5B8F8B1BCB}"/>
          </ac:spMkLst>
        </pc:spChg>
        <pc:spChg chg="add mod">
          <ac:chgData name="Minhaj Uddin Ahmad" userId="b771c09f69513587" providerId="LiveId" clId="{C2CB94BB-1055-4A93-AADC-03B1666A4F58}" dt="2026-09-22T06:46:28.831" v="3049"/>
          <ac:spMkLst>
            <pc:docMk/>
            <pc:sldMk cId="2875826934" sldId="390"/>
            <ac:spMk id="18" creationId="{E7663797-D0AA-15EB-8C29-575F40AE57BD}"/>
          </ac:spMkLst>
        </pc:spChg>
        <pc:spChg chg="del">
          <ac:chgData name="Minhaj Uddin Ahmad" userId="b771c09f69513587" providerId="LiveId" clId="{C2CB94BB-1055-4A93-AADC-03B1666A4F58}" dt="2026-09-22T05:10:49.755" v="202" actId="478"/>
          <ac:spMkLst>
            <pc:docMk/>
            <pc:sldMk cId="2875826934" sldId="390"/>
            <ac:spMk id="49" creationId="{5D2002C7-A121-2AF9-99CD-38336B317264}"/>
          </ac:spMkLst>
        </pc:spChg>
        <pc:spChg chg="del">
          <ac:chgData name="Minhaj Uddin Ahmad" userId="b771c09f69513587" providerId="LiveId" clId="{C2CB94BB-1055-4A93-AADC-03B1666A4F58}" dt="2026-09-22T05:10:49.755" v="202" actId="478"/>
          <ac:spMkLst>
            <pc:docMk/>
            <pc:sldMk cId="2875826934" sldId="390"/>
            <ac:spMk id="73" creationId="{90A26717-FFC1-F82E-B71B-B9A354DE960F}"/>
          </ac:spMkLst>
        </pc:spChg>
        <pc:spChg chg="del">
          <ac:chgData name="Minhaj Uddin Ahmad" userId="b771c09f69513587" providerId="LiveId" clId="{C2CB94BB-1055-4A93-AADC-03B1666A4F58}" dt="2026-09-22T05:10:49.755" v="202" actId="478"/>
          <ac:spMkLst>
            <pc:docMk/>
            <pc:sldMk cId="2875826934" sldId="390"/>
            <ac:spMk id="76" creationId="{AC2B6ED6-F7A9-8765-3B0C-464C481824E6}"/>
          </ac:spMkLst>
        </pc:spChg>
        <pc:spChg chg="del">
          <ac:chgData name="Minhaj Uddin Ahmad" userId="b771c09f69513587" providerId="LiveId" clId="{C2CB94BB-1055-4A93-AADC-03B1666A4F58}" dt="2026-09-22T05:10:49.755" v="202" actId="478"/>
          <ac:spMkLst>
            <pc:docMk/>
            <pc:sldMk cId="2875826934" sldId="390"/>
            <ac:spMk id="77" creationId="{F048ADD2-36DA-B3FB-6F14-A26EE79D068B}"/>
          </ac:spMkLst>
        </pc:spChg>
        <pc:spChg chg="del">
          <ac:chgData name="Minhaj Uddin Ahmad" userId="b771c09f69513587" providerId="LiveId" clId="{C2CB94BB-1055-4A93-AADC-03B1666A4F58}" dt="2026-09-22T05:10:49.755" v="202" actId="478"/>
          <ac:spMkLst>
            <pc:docMk/>
            <pc:sldMk cId="2875826934" sldId="390"/>
            <ac:spMk id="78" creationId="{48DAB37E-81ED-A5F7-38A1-23A8BB148A2A}"/>
          </ac:spMkLst>
        </pc:spChg>
        <pc:spChg chg="del">
          <ac:chgData name="Minhaj Uddin Ahmad" userId="b771c09f69513587" providerId="LiveId" clId="{C2CB94BB-1055-4A93-AADC-03B1666A4F58}" dt="2026-09-22T05:10:49.755" v="202" actId="478"/>
          <ac:spMkLst>
            <pc:docMk/>
            <pc:sldMk cId="2875826934" sldId="390"/>
            <ac:spMk id="79" creationId="{8C8CDE25-3799-C84D-1BC6-6E348255E6D6}"/>
          </ac:spMkLst>
        </pc:spChg>
        <pc:spChg chg="del">
          <ac:chgData name="Minhaj Uddin Ahmad" userId="b771c09f69513587" providerId="LiveId" clId="{C2CB94BB-1055-4A93-AADC-03B1666A4F58}" dt="2026-09-22T05:10:49.755" v="202" actId="478"/>
          <ac:spMkLst>
            <pc:docMk/>
            <pc:sldMk cId="2875826934" sldId="390"/>
            <ac:spMk id="80" creationId="{7FDC713B-A933-8E97-D818-06E12E29E522}"/>
          </ac:spMkLst>
        </pc:spChg>
        <pc:spChg chg="del">
          <ac:chgData name="Minhaj Uddin Ahmad" userId="b771c09f69513587" providerId="LiveId" clId="{C2CB94BB-1055-4A93-AADC-03B1666A4F58}" dt="2026-09-22T05:10:49.755" v="202" actId="478"/>
          <ac:spMkLst>
            <pc:docMk/>
            <pc:sldMk cId="2875826934" sldId="390"/>
            <ac:spMk id="81" creationId="{265A16D2-8C25-84C7-BF77-BABE93BB91E0}"/>
          </ac:spMkLst>
        </pc:spChg>
        <pc:spChg chg="del">
          <ac:chgData name="Minhaj Uddin Ahmad" userId="b771c09f69513587" providerId="LiveId" clId="{C2CB94BB-1055-4A93-AADC-03B1666A4F58}" dt="2026-09-22T05:10:49.755" v="202" actId="478"/>
          <ac:spMkLst>
            <pc:docMk/>
            <pc:sldMk cId="2875826934" sldId="390"/>
            <ac:spMk id="82" creationId="{AA537E5C-4B20-6939-09CB-BABD456B3A8C}"/>
          </ac:spMkLst>
        </pc:spChg>
        <pc:picChg chg="del">
          <ac:chgData name="Minhaj Uddin Ahmad" userId="b771c09f69513587" providerId="LiveId" clId="{C2CB94BB-1055-4A93-AADC-03B1666A4F58}" dt="2026-09-22T05:10:49.755" v="202" actId="478"/>
          <ac:picMkLst>
            <pc:docMk/>
            <pc:sldMk cId="2875826934" sldId="390"/>
            <ac:picMk id="55" creationId="{70CCC314-FC1B-4D22-E666-2E9F6CAB57A8}"/>
          </ac:picMkLst>
        </pc:picChg>
        <pc:picChg chg="add mod">
          <ac:chgData name="Minhaj Uddin Ahmad" userId="b771c09f69513587" providerId="LiveId" clId="{C2CB94BB-1055-4A93-AADC-03B1666A4F58}" dt="2026-09-22T05:27:26.901" v="484" actId="1076"/>
          <ac:picMkLst>
            <pc:docMk/>
            <pc:sldMk cId="2875826934" sldId="390"/>
            <ac:picMk id="3074" creationId="{B7CB665C-0BFB-191B-E1A8-2102840726F6}"/>
          </ac:picMkLst>
        </pc:picChg>
      </pc:sldChg>
      <pc:sldChg chg="addSp delSp modSp add mod">
        <pc:chgData name="Minhaj Uddin Ahmad" userId="b771c09f69513587" providerId="LiveId" clId="{C2CB94BB-1055-4A93-AADC-03B1666A4F58}" dt="2026-09-22T06:46:30.661" v="3050"/>
        <pc:sldMkLst>
          <pc:docMk/>
          <pc:sldMk cId="4056981772" sldId="391"/>
        </pc:sldMkLst>
        <pc:spChg chg="mod">
          <ac:chgData name="Minhaj Uddin Ahmad" userId="b771c09f69513587" providerId="LiveId" clId="{C2CB94BB-1055-4A93-AADC-03B1666A4F58}" dt="2026-09-22T05:26:36.958" v="474" actId="20577"/>
          <ac:spMkLst>
            <pc:docMk/>
            <pc:sldMk cId="4056981772" sldId="391"/>
            <ac:spMk id="2" creationId="{1A617CE2-9D18-8E3E-CA10-D3C1DA7476F4}"/>
          </ac:spMkLst>
        </pc:spChg>
        <pc:spChg chg="del">
          <ac:chgData name="Minhaj Uddin Ahmad" userId="b771c09f69513587" providerId="LiveId" clId="{C2CB94BB-1055-4A93-AADC-03B1666A4F58}" dt="2026-09-22T05:26:24.852" v="429" actId="478"/>
          <ac:spMkLst>
            <pc:docMk/>
            <pc:sldMk cId="4056981772" sldId="391"/>
            <ac:spMk id="4" creationId="{388852DF-9257-715C-BD09-D67807A48AA8}"/>
          </ac:spMkLst>
        </pc:spChg>
        <pc:spChg chg="del">
          <ac:chgData name="Minhaj Uddin Ahmad" userId="b771c09f69513587" providerId="LiveId" clId="{C2CB94BB-1055-4A93-AADC-03B1666A4F58}" dt="2026-09-22T05:26:24.852" v="429" actId="478"/>
          <ac:spMkLst>
            <pc:docMk/>
            <pc:sldMk cId="4056981772" sldId="391"/>
            <ac:spMk id="5" creationId="{1075299A-F3FB-E44C-209E-93E67BE226FF}"/>
          </ac:spMkLst>
        </pc:spChg>
        <pc:spChg chg="del">
          <ac:chgData name="Minhaj Uddin Ahmad" userId="b771c09f69513587" providerId="LiveId" clId="{C2CB94BB-1055-4A93-AADC-03B1666A4F58}" dt="2026-09-22T05:26:24.852" v="429" actId="478"/>
          <ac:spMkLst>
            <pc:docMk/>
            <pc:sldMk cId="4056981772" sldId="391"/>
            <ac:spMk id="6" creationId="{176B70B6-9448-7A85-F74A-612EA45389F3}"/>
          </ac:spMkLst>
        </pc:spChg>
        <pc:spChg chg="del">
          <ac:chgData name="Minhaj Uddin Ahmad" userId="b771c09f69513587" providerId="LiveId" clId="{C2CB94BB-1055-4A93-AADC-03B1666A4F58}" dt="2026-09-22T05:26:24.852" v="429" actId="478"/>
          <ac:spMkLst>
            <pc:docMk/>
            <pc:sldMk cId="4056981772" sldId="391"/>
            <ac:spMk id="7" creationId="{BEF16AC6-018B-00CD-EAD6-F52EEF9AE805}"/>
          </ac:spMkLst>
        </pc:spChg>
        <pc:spChg chg="add mod">
          <ac:chgData name="Minhaj Uddin Ahmad" userId="b771c09f69513587" providerId="LiveId" clId="{C2CB94BB-1055-4A93-AADC-03B1666A4F58}" dt="2026-09-22T05:30:38.507" v="517" actId="1076"/>
          <ac:spMkLst>
            <pc:docMk/>
            <pc:sldMk cId="4056981772" sldId="391"/>
            <ac:spMk id="8" creationId="{F221417C-C3B9-2DF7-B469-80B0E6F66E20}"/>
          </ac:spMkLst>
        </pc:spChg>
        <pc:spChg chg="add mod">
          <ac:chgData name="Minhaj Uddin Ahmad" userId="b771c09f69513587" providerId="LiveId" clId="{C2CB94BB-1055-4A93-AADC-03B1666A4F58}" dt="2026-09-22T05:31:03.258" v="553" actId="1076"/>
          <ac:spMkLst>
            <pc:docMk/>
            <pc:sldMk cId="4056981772" sldId="391"/>
            <ac:spMk id="16" creationId="{691AFAE6-4BBA-2CB6-D1BB-3D054C7A1306}"/>
          </ac:spMkLst>
        </pc:spChg>
        <pc:spChg chg="add mod">
          <ac:chgData name="Minhaj Uddin Ahmad" userId="b771c09f69513587" providerId="LiveId" clId="{C2CB94BB-1055-4A93-AADC-03B1666A4F58}" dt="2026-09-22T06:46:30.661" v="3050"/>
          <ac:spMkLst>
            <pc:docMk/>
            <pc:sldMk cId="4056981772" sldId="391"/>
            <ac:spMk id="19" creationId="{B64BEC7E-165F-869B-6F08-E91F0B63AFC6}"/>
          </ac:spMkLst>
        </pc:spChg>
        <pc:picChg chg="add del mod">
          <ac:chgData name="Minhaj Uddin Ahmad" userId="b771c09f69513587" providerId="LiveId" clId="{C2CB94BB-1055-4A93-AADC-03B1666A4F58}" dt="2026-09-22T05:29:09.722" v="496" actId="478"/>
          <ac:picMkLst>
            <pc:docMk/>
            <pc:sldMk cId="4056981772" sldId="391"/>
            <ac:picMk id="10" creationId="{39728969-3969-E677-0AC1-F92767EF3645}"/>
          </ac:picMkLst>
        </pc:picChg>
        <pc:picChg chg="add mod">
          <ac:chgData name="Minhaj Uddin Ahmad" userId="b771c09f69513587" providerId="LiveId" clId="{C2CB94BB-1055-4A93-AADC-03B1666A4F58}" dt="2026-09-22T05:29:53.767" v="504" actId="1076"/>
          <ac:picMkLst>
            <pc:docMk/>
            <pc:sldMk cId="4056981772" sldId="391"/>
            <ac:picMk id="14" creationId="{5ACFD2E1-183A-5102-C8C2-4C843C83144E}"/>
          </ac:picMkLst>
        </pc:picChg>
        <pc:picChg chg="del">
          <ac:chgData name="Minhaj Uddin Ahmad" userId="b771c09f69513587" providerId="LiveId" clId="{C2CB94BB-1055-4A93-AADC-03B1666A4F58}" dt="2026-09-22T05:26:24.852" v="429" actId="478"/>
          <ac:picMkLst>
            <pc:docMk/>
            <pc:sldMk cId="4056981772" sldId="391"/>
            <ac:picMk id="3074" creationId="{FF670506-7D20-9058-3E36-6F7517E7F9D1}"/>
          </ac:picMkLst>
        </pc:picChg>
        <pc:picChg chg="add mod">
          <ac:chgData name="Minhaj Uddin Ahmad" userId="b771c09f69513587" providerId="LiveId" clId="{C2CB94BB-1055-4A93-AADC-03B1666A4F58}" dt="2026-09-22T05:30:33.030" v="515" actId="14100"/>
          <ac:picMkLst>
            <pc:docMk/>
            <pc:sldMk cId="4056981772" sldId="391"/>
            <ac:picMk id="4098" creationId="{AFAE24B0-7625-893F-B250-C2DC8B83E07B}"/>
          </ac:picMkLst>
        </pc:picChg>
      </pc:sldChg>
      <pc:sldChg chg="addSp delSp modSp add mod">
        <pc:chgData name="Minhaj Uddin Ahmad" userId="b771c09f69513587" providerId="LiveId" clId="{C2CB94BB-1055-4A93-AADC-03B1666A4F58}" dt="2026-09-22T06:46:26.990" v="3048"/>
        <pc:sldMkLst>
          <pc:docMk/>
          <pc:sldMk cId="1830117756" sldId="392"/>
        </pc:sldMkLst>
        <pc:spChg chg="mod">
          <ac:chgData name="Minhaj Uddin Ahmad" userId="b771c09f69513587" providerId="LiveId" clId="{C2CB94BB-1055-4A93-AADC-03B1666A4F58}" dt="2026-09-22T06:00:38.320" v="2019" actId="20577"/>
          <ac:spMkLst>
            <pc:docMk/>
            <pc:sldMk cId="1830117756" sldId="392"/>
            <ac:spMk id="2" creationId="{41057181-1C78-963C-5CE6-8EA45298D787}"/>
          </ac:spMkLst>
        </pc:spChg>
        <pc:spChg chg="add mod">
          <ac:chgData name="Minhaj Uddin Ahmad" userId="b771c09f69513587" providerId="LiveId" clId="{C2CB94BB-1055-4A93-AADC-03B1666A4F58}" dt="2026-09-22T06:46:26.990" v="3048"/>
          <ac:spMkLst>
            <pc:docMk/>
            <pc:sldMk cId="1830117756" sldId="392"/>
            <ac:spMk id="5" creationId="{AB08DD0B-1607-1AB8-63CD-B2C8BDE7C9A4}"/>
          </ac:spMkLst>
        </pc:spChg>
        <pc:spChg chg="mod topLvl">
          <ac:chgData name="Minhaj Uddin Ahmad" userId="b771c09f69513587" providerId="LiveId" clId="{C2CB94BB-1055-4A93-AADC-03B1666A4F58}" dt="2026-09-22T06:00:02.425" v="1971" actId="165"/>
          <ac:spMkLst>
            <pc:docMk/>
            <pc:sldMk cId="1830117756" sldId="392"/>
            <ac:spMk id="51" creationId="{72EA7D50-5147-C3C1-2A70-9523D21B45A8}"/>
          </ac:spMkLst>
        </pc:spChg>
        <pc:spChg chg="mod topLvl">
          <ac:chgData name="Minhaj Uddin Ahmad" userId="b771c09f69513587" providerId="LiveId" clId="{C2CB94BB-1055-4A93-AADC-03B1666A4F58}" dt="2026-09-22T06:00:16.576" v="1972" actId="1076"/>
          <ac:spMkLst>
            <pc:docMk/>
            <pc:sldMk cId="1830117756" sldId="392"/>
            <ac:spMk id="74" creationId="{ED030137-FA46-912B-6579-3B5FCFB6E38F}"/>
          </ac:spMkLst>
        </pc:spChg>
        <pc:grpChg chg="del">
          <ac:chgData name="Minhaj Uddin Ahmad" userId="b771c09f69513587" providerId="LiveId" clId="{C2CB94BB-1055-4A93-AADC-03B1666A4F58}" dt="2026-09-22T06:00:02.425" v="1971" actId="165"/>
          <ac:grpSpMkLst>
            <pc:docMk/>
            <pc:sldMk cId="1830117756" sldId="392"/>
            <ac:grpSpMk id="87" creationId="{3C68F599-71A0-7630-784F-CDFC6B357905}"/>
          </ac:grpSpMkLst>
        </pc:grpChg>
        <pc:cxnChg chg="mod">
          <ac:chgData name="Minhaj Uddin Ahmad" userId="b771c09f69513587" providerId="LiveId" clId="{C2CB94BB-1055-4A93-AADC-03B1666A4F58}" dt="2026-09-22T05:59:56.739" v="1970" actId="1076"/>
          <ac:cxnSpMkLst>
            <pc:docMk/>
            <pc:sldMk cId="1830117756" sldId="392"/>
            <ac:cxnSpMk id="92" creationId="{4A6F6534-D20C-A2ED-B968-6459F4E6659F}"/>
          </ac:cxnSpMkLst>
        </pc:cxnChg>
      </pc:sldChg>
      <pc:sldChg chg="addSp delSp modSp add mod">
        <pc:chgData name="Minhaj Uddin Ahmad" userId="b771c09f69513587" providerId="LiveId" clId="{C2CB94BB-1055-4A93-AADC-03B1666A4F58}" dt="2026-09-22T06:46:00.744" v="3046" actId="478"/>
        <pc:sldMkLst>
          <pc:docMk/>
          <pc:sldMk cId="1765063803" sldId="393"/>
        </pc:sldMkLst>
        <pc:spChg chg="mod">
          <ac:chgData name="Minhaj Uddin Ahmad" userId="b771c09f69513587" providerId="LiveId" clId="{C2CB94BB-1055-4A93-AADC-03B1666A4F58}" dt="2026-09-22T05:58:32.140" v="1860" actId="20577"/>
          <ac:spMkLst>
            <pc:docMk/>
            <pc:sldMk cId="1765063803" sldId="393"/>
            <ac:spMk id="2" creationId="{A179DB99-51DA-B7A3-DDA6-20C985206735}"/>
          </ac:spMkLst>
        </pc:spChg>
        <pc:spChg chg="add mod">
          <ac:chgData name="Minhaj Uddin Ahmad" userId="b771c09f69513587" providerId="LiveId" clId="{C2CB94BB-1055-4A93-AADC-03B1666A4F58}" dt="2026-09-22T05:49:27.011" v="1630" actId="14100"/>
          <ac:spMkLst>
            <pc:docMk/>
            <pc:sldMk cId="1765063803" sldId="393"/>
            <ac:spMk id="3" creationId="{7F37C03B-CA2C-F925-7E4A-EF629A60ADAF}"/>
          </ac:spMkLst>
        </pc:spChg>
        <pc:spChg chg="add">
          <ac:chgData name="Minhaj Uddin Ahmad" userId="b771c09f69513587" providerId="LiveId" clId="{C2CB94BB-1055-4A93-AADC-03B1666A4F58}" dt="2026-09-22T05:49:46.774" v="1631"/>
          <ac:spMkLst>
            <pc:docMk/>
            <pc:sldMk cId="1765063803" sldId="393"/>
            <ac:spMk id="4" creationId="{D4B19C07-C3E4-30A3-65A7-CFFD3D37DDB0}"/>
          </ac:spMkLst>
        </pc:spChg>
        <pc:spChg chg="add mod">
          <ac:chgData name="Minhaj Uddin Ahmad" userId="b771c09f69513587" providerId="LiveId" clId="{C2CB94BB-1055-4A93-AADC-03B1666A4F58}" dt="2026-09-22T05:49:54.428" v="1634" actId="14100"/>
          <ac:spMkLst>
            <pc:docMk/>
            <pc:sldMk cId="1765063803" sldId="393"/>
            <ac:spMk id="5" creationId="{57F010E5-5CCC-E6EA-4B44-E985F8F5DDA9}"/>
          </ac:spMkLst>
        </pc:spChg>
        <pc:spChg chg="add del mod">
          <ac:chgData name="Minhaj Uddin Ahmad" userId="b771c09f69513587" providerId="LiveId" clId="{C2CB94BB-1055-4A93-AADC-03B1666A4F58}" dt="2026-09-22T05:51:32.405" v="1644" actId="478"/>
          <ac:spMkLst>
            <pc:docMk/>
            <pc:sldMk cId="1765063803" sldId="393"/>
            <ac:spMk id="9" creationId="{D9AFDB19-5EAF-2EF0-3518-9957EC421868}"/>
          </ac:spMkLst>
        </pc:spChg>
        <pc:spChg chg="del">
          <ac:chgData name="Minhaj Uddin Ahmad" userId="b771c09f69513587" providerId="LiveId" clId="{C2CB94BB-1055-4A93-AADC-03B1666A4F58}" dt="2026-09-22T06:46:00.744" v="3046" actId="478"/>
          <ac:spMkLst>
            <pc:docMk/>
            <pc:sldMk cId="1765063803" sldId="393"/>
            <ac:spMk id="17" creationId="{FC3D33C1-3BF5-A5EB-07A2-1FAA9F078C05}"/>
          </ac:spMkLst>
        </pc:spChg>
        <pc:spChg chg="add mod">
          <ac:chgData name="Minhaj Uddin Ahmad" userId="b771c09f69513587" providerId="LiveId" clId="{C2CB94BB-1055-4A93-AADC-03B1666A4F58}" dt="2026-09-22T06:45:57.025" v="3045"/>
          <ac:spMkLst>
            <pc:docMk/>
            <pc:sldMk cId="1765063803" sldId="393"/>
            <ac:spMk id="18" creationId="{67D3E470-6B31-41E4-A224-F69832BAC0CD}"/>
          </ac:spMkLst>
        </pc:spChg>
        <pc:spChg chg="mod">
          <ac:chgData name="Minhaj Uddin Ahmad" userId="b771c09f69513587" providerId="LiveId" clId="{C2CB94BB-1055-4A93-AADC-03B1666A4F58}" dt="2026-09-22T05:56:02.532" v="1718" actId="1076"/>
          <ac:spMkLst>
            <pc:docMk/>
            <pc:sldMk cId="1765063803" sldId="393"/>
            <ac:spMk id="96" creationId="{091C7ECB-0CBA-8EC7-058B-E6C9FA5B0632}"/>
          </ac:spMkLst>
        </pc:spChg>
        <pc:spChg chg="mod">
          <ac:chgData name="Minhaj Uddin Ahmad" userId="b771c09f69513587" providerId="LiveId" clId="{C2CB94BB-1055-4A93-AADC-03B1666A4F58}" dt="2026-09-22T05:57:07.320" v="1730" actId="1076"/>
          <ac:spMkLst>
            <pc:docMk/>
            <pc:sldMk cId="1765063803" sldId="393"/>
            <ac:spMk id="97" creationId="{D13175A6-505A-EA01-D364-D3641DCB2273}"/>
          </ac:spMkLst>
        </pc:spChg>
        <pc:picChg chg="add mod modCrop">
          <ac:chgData name="Minhaj Uddin Ahmad" userId="b771c09f69513587" providerId="LiveId" clId="{C2CB94BB-1055-4A93-AADC-03B1666A4F58}" dt="2026-09-22T05:55:39.545" v="1704" actId="14100"/>
          <ac:picMkLst>
            <pc:docMk/>
            <pc:sldMk cId="1765063803" sldId="393"/>
            <ac:picMk id="7" creationId="{64DD5CC4-FC71-631E-5C76-41D469A6F1A1}"/>
          </ac:picMkLst>
        </pc:picChg>
        <pc:picChg chg="add mod">
          <ac:chgData name="Minhaj Uddin Ahmad" userId="b771c09f69513587" providerId="LiveId" clId="{C2CB94BB-1055-4A93-AADC-03B1666A4F58}" dt="2026-09-22T05:56:47.232" v="1729" actId="14100"/>
          <ac:picMkLst>
            <pc:docMk/>
            <pc:sldMk cId="1765063803" sldId="393"/>
            <ac:picMk id="13" creationId="{BCCC3A90-84EE-38A6-5710-362CAB538FAF}"/>
          </ac:picMkLst>
        </pc:picChg>
        <pc:picChg chg="add mod">
          <ac:chgData name="Minhaj Uddin Ahmad" userId="b771c09f69513587" providerId="LiveId" clId="{C2CB94BB-1055-4A93-AADC-03B1666A4F58}" dt="2026-09-22T05:56:44.415" v="1728" actId="14100"/>
          <ac:picMkLst>
            <pc:docMk/>
            <pc:sldMk cId="1765063803" sldId="393"/>
            <ac:picMk id="15" creationId="{1FD6C977-F46F-878C-1360-65E44C2E6D85}"/>
          </ac:picMkLst>
        </pc:picChg>
        <pc:picChg chg="del">
          <ac:chgData name="Minhaj Uddin Ahmad" userId="b771c09f69513587" providerId="LiveId" clId="{C2CB94BB-1055-4A93-AADC-03B1666A4F58}" dt="2026-09-22T05:49:23.002" v="1627" actId="478"/>
          <ac:picMkLst>
            <pc:docMk/>
            <pc:sldMk cId="1765063803" sldId="393"/>
            <ac:picMk id="5122" creationId="{B92AB14B-D1D3-4C35-1241-D805107E20E4}"/>
          </ac:picMkLst>
        </pc:picChg>
      </pc:sldChg>
      <pc:sldChg chg="add del">
        <pc:chgData name="Minhaj Uddin Ahmad" userId="b771c09f69513587" providerId="LiveId" clId="{C2CB94BB-1055-4A93-AADC-03B1666A4F58}" dt="2026-09-22T06:25:49.381" v="2285" actId="47"/>
        <pc:sldMkLst>
          <pc:docMk/>
          <pc:sldMk cId="2026058044" sldId="394"/>
        </pc:sldMkLst>
      </pc:sldChg>
      <pc:sldChg chg="addSp modSp add">
        <pc:chgData name="Minhaj Uddin Ahmad" userId="b771c09f69513587" providerId="LiveId" clId="{C2CB94BB-1055-4A93-AADC-03B1666A4F58}" dt="2026-09-22T06:46:34.998" v="3052"/>
        <pc:sldMkLst>
          <pc:docMk/>
          <pc:sldMk cId="1111821065" sldId="395"/>
        </pc:sldMkLst>
        <pc:spChg chg="add mod">
          <ac:chgData name="Minhaj Uddin Ahmad" userId="b771c09f69513587" providerId="LiveId" clId="{C2CB94BB-1055-4A93-AADC-03B1666A4F58}" dt="2026-09-22T06:46:34.998" v="3052"/>
          <ac:spMkLst>
            <pc:docMk/>
            <pc:sldMk cId="1111821065" sldId="395"/>
            <ac:spMk id="5" creationId="{8D157208-AE0B-7CC1-79F5-9F3F3A958FE0}"/>
          </ac:spMkLst>
        </pc:spChg>
      </pc:sldChg>
      <pc:sldChg chg="addSp delSp modSp add mod ord">
        <pc:chgData name="Minhaj Uddin Ahmad" userId="b771c09f69513587" providerId="LiveId" clId="{C2CB94BB-1055-4A93-AADC-03B1666A4F58}" dt="2026-09-22T06:46:40.599" v="3055"/>
        <pc:sldMkLst>
          <pc:docMk/>
          <pc:sldMk cId="2497381427" sldId="396"/>
        </pc:sldMkLst>
        <pc:spChg chg="mod">
          <ac:chgData name="Minhaj Uddin Ahmad" userId="b771c09f69513587" providerId="LiveId" clId="{C2CB94BB-1055-4A93-AADC-03B1666A4F58}" dt="2026-09-22T06:34:41.551" v="2673" actId="20577"/>
          <ac:spMkLst>
            <pc:docMk/>
            <pc:sldMk cId="2497381427" sldId="396"/>
            <ac:spMk id="2" creationId="{A7FA65CF-3CE3-37FA-2211-D401D08F579A}"/>
          </ac:spMkLst>
        </pc:spChg>
        <pc:spChg chg="add mod">
          <ac:chgData name="Minhaj Uddin Ahmad" userId="b771c09f69513587" providerId="LiveId" clId="{C2CB94BB-1055-4A93-AADC-03B1666A4F58}" dt="2026-09-22T06:35:21.204" v="2720" actId="20577"/>
          <ac:spMkLst>
            <pc:docMk/>
            <pc:sldMk cId="2497381427" sldId="396"/>
            <ac:spMk id="7" creationId="{24BF873A-239D-B7AE-D1E5-5872B59D7B9F}"/>
          </ac:spMkLst>
        </pc:spChg>
        <pc:spChg chg="add mod">
          <ac:chgData name="Minhaj Uddin Ahmad" userId="b771c09f69513587" providerId="LiveId" clId="{C2CB94BB-1055-4A93-AADC-03B1666A4F58}" dt="2026-09-22T06:36:07.339" v="2824" actId="14100"/>
          <ac:spMkLst>
            <pc:docMk/>
            <pc:sldMk cId="2497381427" sldId="396"/>
            <ac:spMk id="9" creationId="{3C2A44BD-1E04-67C2-1BEB-5C7B557C90BA}"/>
          </ac:spMkLst>
        </pc:spChg>
        <pc:spChg chg="del">
          <ac:chgData name="Minhaj Uddin Ahmad" userId="b771c09f69513587" providerId="LiveId" clId="{C2CB94BB-1055-4A93-AADC-03B1666A4F58}" dt="2026-09-22T06:31:35.590" v="2650" actId="478"/>
          <ac:spMkLst>
            <pc:docMk/>
            <pc:sldMk cId="2497381427" sldId="396"/>
            <ac:spMk id="13" creationId="{6EE9AB94-5283-DFB1-907A-328658ED302C}"/>
          </ac:spMkLst>
        </pc:spChg>
        <pc:spChg chg="del">
          <ac:chgData name="Minhaj Uddin Ahmad" userId="b771c09f69513587" providerId="LiveId" clId="{C2CB94BB-1055-4A93-AADC-03B1666A4F58}" dt="2026-09-22T06:31:35.590" v="2650" actId="478"/>
          <ac:spMkLst>
            <pc:docMk/>
            <pc:sldMk cId="2497381427" sldId="396"/>
            <ac:spMk id="14" creationId="{0D2E26FF-4E8D-9F3F-F11D-759859ECCF8C}"/>
          </ac:spMkLst>
        </pc:spChg>
        <pc:spChg chg="add mod">
          <ac:chgData name="Minhaj Uddin Ahmad" userId="b771c09f69513587" providerId="LiveId" clId="{C2CB94BB-1055-4A93-AADC-03B1666A4F58}" dt="2026-09-22T06:46:40.599" v="3055"/>
          <ac:spMkLst>
            <pc:docMk/>
            <pc:sldMk cId="2497381427" sldId="396"/>
            <ac:spMk id="17" creationId="{F6DD4BF1-863C-B608-F2CC-9568633E723E}"/>
          </ac:spMkLst>
        </pc:spChg>
        <pc:picChg chg="add mod">
          <ac:chgData name="Minhaj Uddin Ahmad" userId="b771c09f69513587" providerId="LiveId" clId="{C2CB94BB-1055-4A93-AADC-03B1666A4F58}" dt="2026-09-22T06:34:22.497" v="2659" actId="1076"/>
          <ac:picMkLst>
            <pc:docMk/>
            <pc:sldMk cId="2497381427" sldId="396"/>
            <ac:picMk id="4" creationId="{26B032A0-6924-12FA-70C7-D558DDBFF778}"/>
          </ac:picMkLst>
        </pc:picChg>
        <pc:picChg chg="add mod">
          <ac:chgData name="Minhaj Uddin Ahmad" userId="b771c09f69513587" providerId="LiveId" clId="{C2CB94BB-1055-4A93-AADC-03B1666A4F58}" dt="2026-09-22T06:34:31.194" v="2661" actId="1076"/>
          <ac:picMkLst>
            <pc:docMk/>
            <pc:sldMk cId="2497381427" sldId="396"/>
            <ac:picMk id="6" creationId="{FF0DFB63-7CE6-42D7-525F-1B0D5FD77989}"/>
          </ac:picMkLst>
        </pc:picChg>
        <pc:picChg chg="del">
          <ac:chgData name="Minhaj Uddin Ahmad" userId="b771c09f69513587" providerId="LiveId" clId="{C2CB94BB-1055-4A93-AADC-03B1666A4F58}" dt="2026-09-22T06:31:35.590" v="2650" actId="478"/>
          <ac:picMkLst>
            <pc:docMk/>
            <pc:sldMk cId="2497381427" sldId="396"/>
            <ac:picMk id="8" creationId="{F2650A7F-CB7A-F89D-8FEC-47FFBE084ACB}"/>
          </ac:picMkLst>
        </pc:picChg>
        <pc:picChg chg="del">
          <ac:chgData name="Minhaj Uddin Ahmad" userId="b771c09f69513587" providerId="LiveId" clId="{C2CB94BB-1055-4A93-AADC-03B1666A4F58}" dt="2026-09-22T06:31:35.590" v="2650" actId="478"/>
          <ac:picMkLst>
            <pc:docMk/>
            <pc:sldMk cId="2497381427" sldId="396"/>
            <ac:picMk id="16" creationId="{C2862EB8-48BA-84FF-859B-7FCBF7B28F7C}"/>
          </ac:picMkLst>
        </pc:picChg>
        <pc:picChg chg="del">
          <ac:chgData name="Minhaj Uddin Ahmad" userId="b771c09f69513587" providerId="LiveId" clId="{C2CB94BB-1055-4A93-AADC-03B1666A4F58}" dt="2026-09-22T06:31:35.590" v="2650" actId="478"/>
          <ac:picMkLst>
            <pc:docMk/>
            <pc:sldMk cId="2497381427" sldId="396"/>
            <ac:picMk id="7170" creationId="{0078E4D4-4068-7D64-7AF1-FF5BFE2F1B84}"/>
          </ac:picMkLst>
        </pc:picChg>
        <pc:cxnChg chg="del">
          <ac:chgData name="Minhaj Uddin Ahmad" userId="b771c09f69513587" providerId="LiveId" clId="{C2CB94BB-1055-4A93-AADC-03B1666A4F58}" dt="2026-09-22T06:31:35.590" v="2650" actId="478"/>
          <ac:cxnSpMkLst>
            <pc:docMk/>
            <pc:sldMk cId="2497381427" sldId="396"/>
            <ac:cxnSpMk id="19" creationId="{54001C50-FF3B-63E6-1735-8742507BA3F8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1F5FD-9703-4AFF-BC06-7D830848E361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0192B5-40FE-4A0E-8C19-B5790FA404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63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Happy to take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oposal_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29A9A-A10A-28D3-22A5-B95751CFB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06163"/>
            <a:ext cx="9144000" cy="182554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3C7273-0170-14E0-922C-C2405884E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99394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E4D697-5325-230B-003F-8FCF995CF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37F2A-0CD0-5A7E-62F3-C5F0D4C2F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CAF38-B96A-370B-51F2-8DC63D9F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94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8D8D06-3AFC-AA7A-A2FA-EBF8679A23B7}"/>
              </a:ext>
            </a:extLst>
          </p:cNvPr>
          <p:cNvSpPr/>
          <p:nvPr userDrawn="1"/>
        </p:nvSpPr>
        <p:spPr>
          <a:xfrm>
            <a:off x="0" y="6442975"/>
            <a:ext cx="12192000" cy="414045"/>
          </a:xfrm>
          <a:prstGeom prst="rect">
            <a:avLst/>
          </a:prstGeom>
          <a:solidFill>
            <a:srgbClr val="9E1B32"/>
          </a:solidFill>
          <a:ln>
            <a:solidFill>
              <a:srgbClr val="9E1B32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4DD03E-B21C-FF33-09E1-640A0E81B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844" y="391382"/>
            <a:ext cx="10949539" cy="500514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FB3E9-A047-3C31-6014-960C5894A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844" y="1293971"/>
            <a:ext cx="10949538" cy="4351338"/>
          </a:xfrm>
        </p:spPr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  <a:lvl2pPr>
              <a:defRPr>
                <a:latin typeface="Georgia" panose="02040502050405020303" pitchFamily="18" charset="0"/>
              </a:defRPr>
            </a:lvl2pPr>
            <a:lvl3pPr>
              <a:defRPr>
                <a:latin typeface="Georgia" panose="02040502050405020303" pitchFamily="18" charset="0"/>
              </a:defRPr>
            </a:lvl3pPr>
            <a:lvl4pPr>
              <a:defRPr>
                <a:latin typeface="Georgia" panose="02040502050405020303" pitchFamily="18" charset="0"/>
              </a:defRPr>
            </a:lvl4pPr>
            <a:lvl5pPr>
              <a:defRPr>
                <a:latin typeface="Georgia" panose="02040502050405020303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D5D1B-5174-EAE5-2673-58F8CEACB2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42975"/>
            <a:ext cx="27432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86117-4733-83FC-E8B4-84BE7D645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42975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Connected and Automated Mobility Lab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60AB0-2785-416F-4F49-E556AE32A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023" y="6446651"/>
            <a:ext cx="477253" cy="3651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55C0F40D-648F-40DB-95C7-3D8B5E6DE17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473679-A7D7-E0CE-97E4-E1DD602A55A2}"/>
              </a:ext>
            </a:extLst>
          </p:cNvPr>
          <p:cNvCxnSpPr/>
          <p:nvPr userDrawn="1"/>
        </p:nvCxnSpPr>
        <p:spPr>
          <a:xfrm>
            <a:off x="561470" y="990334"/>
            <a:ext cx="6096000" cy="0"/>
          </a:xfrm>
          <a:prstGeom prst="line">
            <a:avLst/>
          </a:prstGeom>
          <a:ln>
            <a:solidFill>
              <a:srgbClr val="9E1B3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92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0B245D9-5D78-57A8-A5D8-55ACA961D922}"/>
              </a:ext>
            </a:extLst>
          </p:cNvPr>
          <p:cNvSpPr/>
          <p:nvPr userDrawn="1"/>
        </p:nvSpPr>
        <p:spPr>
          <a:xfrm>
            <a:off x="0" y="6442975"/>
            <a:ext cx="12192000" cy="414045"/>
          </a:xfrm>
          <a:prstGeom prst="rect">
            <a:avLst/>
          </a:prstGeom>
          <a:solidFill>
            <a:srgbClr val="9E1B32"/>
          </a:solidFill>
          <a:ln>
            <a:solidFill>
              <a:srgbClr val="9E1B32"/>
            </a:solidFill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667F8F-4969-E1C5-E80C-28852548F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1254D4-1DD2-2193-2478-260833399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A2702-8FAD-2021-1576-873862056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37891-EC08-B027-E3DB-87DF19510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1C7B8-0F73-35D6-486D-AA6DFD4F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2165" y="6454734"/>
            <a:ext cx="466890" cy="36512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fld id="{55C0F40D-648F-40DB-95C7-3D8B5E6DE1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166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D7905-28C6-0B58-3D39-DF7C32437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818EE0-3730-61D0-7E98-565A196AD2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6F1409-4ABF-7583-0E76-016AC2E0EC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251F6B-9D83-6DC7-B045-981A55E57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B99236-7A56-2B86-175A-F3534DE6D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257625-6187-33BC-551D-9E50F5130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48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D79EB-5B1B-72FF-9505-F9F6A6D4A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B3584-A252-9DCB-1028-5109CB94C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55916-80C8-885A-30CE-2F91F5CD5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DA8175-FB2E-9CFC-B309-FB2050E754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62A09B-5D4D-B354-DD59-C59A7F877B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3889FA-3C67-7DB7-F979-6B2650E52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6CE775-68B9-6A20-E461-5124AB979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AF6104-5542-74D4-FDD3-ED98D743C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01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66DF-E628-587B-AE4A-22642DBEA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72FA72-7F46-0294-B473-FB4F6FBE0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0E845-DD01-EA25-164E-EB268D2A4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CAD8F6-0FFB-FB0C-0BCA-5EEB2A971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74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6AE4AC-03F5-6C41-1617-DC46A3D0A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332D77-670B-E38A-95B7-892158BD0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2A853-14FC-946F-9B50-9DD085F17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0B2AC-2C4C-A2D1-8A2D-CC01F0256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3007E-2957-1F0F-0A91-C1931DB951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F9B69-7EF6-14CC-BC01-9E8C63AA3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67395C-D143-CDEB-AEF7-43327E065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674672-A8B0-CED7-C73D-39583F109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DBA21-837E-A887-A4A7-D584F7E24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648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724FD-A862-E6C4-9373-FAD8E095B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E78409-0A3C-A278-7A19-9B32BE8DCE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DCFF4-3E4E-11C7-4A58-9B0DC32E4A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9DF62A-262F-AFD5-2981-57547E3A8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9D52EF-3373-7AC4-6B08-EF3797671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3EA6F-F3DA-9657-839D-E0B23A79C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464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405D0-016F-70A2-1EB6-0EEB50F7C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03C332-B37A-E7BF-9662-3DA7727C90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677CF-CA4E-47ED-A3E9-040C5406E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82B78-7213-4EDB-4994-C09868E60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C4A6C-38D2-6A8C-CF35-7A590200F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42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F1728C-9D99-3261-89D3-BDAC5F268F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A8135B-2F9A-82A4-55BC-621D426E12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7E643-DEC4-9F36-FD6D-D53076625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CA0CD-49AB-9A4B-8A77-FD5F38366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D3BE3-312C-0AC8-C1F4-24780E0D6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07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5D0E9-F722-AEE1-2DE7-B76D5CD6C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74D581-8019-52C6-734A-B1425DC171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89745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31F9FA6-5B55-738E-BD81-E2EAB80C3992}"/>
              </a:ext>
            </a:extLst>
          </p:cNvPr>
          <p:cNvSpPr/>
          <p:nvPr userDrawn="1"/>
        </p:nvSpPr>
        <p:spPr>
          <a:xfrm>
            <a:off x="0" y="6356350"/>
            <a:ext cx="12192000" cy="3651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1F25B6-C214-CB4B-D02C-3DF1C8E11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C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40D164-980F-5BCF-8DF0-01C2D96F1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06739-B755-E8D3-E106-46AAA0322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2923C-2EC6-D570-7420-96A67A54F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Connected and Automated Mobility Lab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76369-24B3-1754-EFD5-F61335105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fld id="{08FE5891-DB59-47FF-A073-A0C3E6238D5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red rectangular object with a white line&#10;&#10;Description automatically generated">
            <a:extLst>
              <a:ext uri="{FF2B5EF4-FFF2-40B4-BE49-F238E27FC236}">
                <a16:creationId xmlns:a16="http://schemas.microsoft.com/office/drawing/2014/main" id="{2F2E9CE8-2B92-8DEB-CE6A-A383B92A37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752" y="5389685"/>
            <a:ext cx="288696" cy="96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379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67B3F-40B4-B020-B757-633E163D7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7C29E8-60EE-65D0-EEE0-ED42276451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62228A-1BB7-1CE9-9384-453F09715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EA482-D18A-B1E5-A01D-562AA5C9D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8B935-6DA7-5DF3-FF33-F68F2BC70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E5891-DB59-47FF-A073-A0C3E623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67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BB5EE-B69C-C192-858B-5DBFD0023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397277-95DF-513A-02C8-7662CCE27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5771E8-0AAE-9FD8-D737-3CAFA570E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6A6147-2310-F461-E2C0-63B6F93AE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598587-7C46-0894-53CE-4F335CA22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3ABAC-1A0F-7941-FC76-767F4FCD7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E5891-DB59-47FF-A073-A0C3E623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1977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FB7CC-4AE0-8ADD-8830-385123F2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E990F-738F-D1BF-CA09-C926F96E4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5A325-E689-CA62-E94E-1FCC684324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3A7E2D-37DA-5E3F-7E13-24FF7B0C1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8626B2-CAC4-C65D-119F-A66ED8FF1A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F6A179-9A84-09DA-46B9-5D7330B6C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F51101-D8EB-6A6A-7D30-E170C3521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3FED33-A59E-E0F2-5BB0-80983C812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E5891-DB59-47FF-A073-A0C3E623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559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589F0-56C3-CC4A-FD9D-D78604259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6B73D4-3A45-C32F-5767-E49BCD689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2CDCE1-ADC1-61E4-5205-0A4D9958A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7A3F8-962C-9528-3A7E-4BE996869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E5891-DB59-47FF-A073-A0C3E623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2428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9283C2-1EB9-DA86-0C4F-ADB72314E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4526B-F69C-9333-D687-72D5CEF09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9035E4-B0D6-CD5F-76B3-4DFD7FB11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E5891-DB59-47FF-A073-A0C3E623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266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C024E-76E8-79FD-2ADE-7C8E8C93D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16E2C-8D0F-B550-13D9-352386E1E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97156F-D3FE-BC67-DA18-7E0D99FB77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55DDE-1892-6485-B300-2C2EA94BE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185481-E275-1B10-5FD3-0A27DABAA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BAD910-C069-98C5-ED9B-CA3BE9593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E5891-DB59-47FF-A073-A0C3E623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231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84521-3872-F077-7BF8-B4B70F227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8F4CD6-6B52-5207-35D9-DF5DEE54DC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33481-8310-32EF-DBB3-034295C5C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01AFB-B836-8C02-CC4E-BDFED223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D2280-8FBB-4539-D1C5-306B36299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C902B-4DC1-1512-3DE0-6AFE60173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E5891-DB59-47FF-A073-A0C3E623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27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3AD62-1BAD-B472-DFF8-69EB31E70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F0507C-FA51-22A7-2434-15914BC12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246F1-FF22-9C9C-2FB6-14A4A497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37F17-1CB4-40AE-B1FB-F2594A8B2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00C8E-3876-E22B-D6DA-8F6242DE0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E5891-DB59-47FF-A073-A0C3E623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224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E79D98-3774-A014-237F-47594B4B9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417ABE-0996-C3B4-FA01-E7B9D5E821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120AC-C856-F88F-4335-D92AC70BE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B9578-1648-BD0D-ED08-6619A4846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Connected and Automated Mobility Lab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52B02-40B2-8F93-6C93-5108641B3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E5891-DB59-47FF-A073-A0C3E623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44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1B0C69-CA22-C1B2-2198-BFB55DA48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4C4746-341B-0950-C6A3-5B783425FF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8EE46-F040-8A92-194A-FDDE27F5B3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9AAB5-B2CB-41F7-901E-CA9B81C672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Connected and Automated Mobility Lab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FA77D-CA12-B11B-6234-B16C1C4A12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dk1"/>
                </a:solidFill>
              </a:defRPr>
            </a:lvl1pPr>
          </a:lstStyle>
          <a:p>
            <a:fld id="{55C0F40D-648F-40DB-95C7-3D8B5E6DE1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423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dk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dk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D831EF-6929-1F83-8585-9B7479B48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D6BF55-05F4-DDCC-6A22-483F22EF3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FA439-BCE1-D266-727D-E03A51BDCB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C85858-75AF-D730-AC79-2D60CA1F4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Connected and Automated Mobility Lab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5CDA4A-3539-204E-F110-E6058B61EB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FE5891-DB59-47FF-A073-A0C3E6238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265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8.png"/><Relationship Id="rId16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E9A4659-3970-DC9C-0A2F-3BE2FF4318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42461"/>
            <a:ext cx="12192000" cy="1407046"/>
          </a:xfrm>
        </p:spPr>
        <p:txBody>
          <a:bodyPr wrap="square" anchor="ctr" anchorCtr="0">
            <a:noAutofit/>
          </a:bodyPr>
          <a:lstStyle/>
          <a:p>
            <a:r>
              <a:rPr lang="en-US" sz="3000" b="1" dirty="0">
                <a:solidFill>
                  <a:srgbClr val="9E1B3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gr-</a:t>
            </a:r>
            <a:r>
              <a:rPr lang="en-US" sz="3000" b="1" dirty="0" err="1">
                <a:solidFill>
                  <a:srgbClr val="9E1B3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pocketsdr</a:t>
            </a:r>
            <a:r>
              <a:rPr lang="en-US" sz="3000" b="1" dirty="0">
                <a:solidFill>
                  <a:srgbClr val="9E1B3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Bringing </a:t>
            </a:r>
            <a:r>
              <a:rPr lang="en-US" sz="3000" b="1" dirty="0" err="1">
                <a:solidFill>
                  <a:srgbClr val="9E1B3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PocketSDR</a:t>
            </a:r>
            <a:r>
              <a:rPr lang="en-US" sz="3000" b="1" dirty="0">
                <a:solidFill>
                  <a:srgbClr val="9E1B3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Front-Ends to GNU Radio and GNSS-SDR Ecosystem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C6B2460-C165-72A2-629B-138FECBD8E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8" y="2630872"/>
            <a:ext cx="9144001" cy="1596256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</a:pPr>
            <a:r>
              <a:rPr lang="en-US" b="1" dirty="0">
                <a:latin typeface="Cambria" panose="02040503050406030204" pitchFamily="18" charset="0"/>
                <a:ea typeface="Cambria" panose="02040503050406030204" pitchFamily="18" charset="0"/>
              </a:rPr>
              <a:t>Minhaj Uddin Ahmad</a:t>
            </a:r>
          </a:p>
          <a:p>
            <a:pPr>
              <a:spcBef>
                <a:spcPts val="600"/>
              </a:spcBef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Ph.D. Student  |  mahmad12@crimson.ua.edu</a:t>
            </a:r>
          </a:p>
          <a:p>
            <a:pPr>
              <a:spcBef>
                <a:spcPts val="600"/>
              </a:spcBef>
            </a:pPr>
            <a:r>
              <a:rPr lang="en-US" sz="1600" b="1" dirty="0">
                <a:solidFill>
                  <a:srgbClr val="9E1B3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Connected and Automated Mobility Lab @ UA</a:t>
            </a:r>
          </a:p>
          <a:p>
            <a:pPr>
              <a:spcBef>
                <a:spcPts val="0"/>
              </a:spcBef>
            </a:pPr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en-US" sz="16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GNU Radio Conference 2026</a:t>
            </a:r>
          </a:p>
        </p:txBody>
      </p:sp>
      <p:pic>
        <p:nvPicPr>
          <p:cNvPr id="4" name="Picture 3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231" y="5014636"/>
            <a:ext cx="755374" cy="755374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9931" y="5570093"/>
            <a:ext cx="850491" cy="847684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0597" y="5533910"/>
            <a:ext cx="917208" cy="918804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998" y="5014636"/>
            <a:ext cx="5445390" cy="684799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0246" y="5499947"/>
            <a:ext cx="1051444" cy="1051444"/>
          </a:xfrm>
          <a:prstGeom prst="rect">
            <a:avLst/>
          </a:prstGeom>
        </p:spPr>
      </p:pic>
      <p:pic>
        <p:nvPicPr>
          <p:cNvPr id="1026" name="Picture 2" descr="GNU Radio Conference 2026">
            <a:extLst>
              <a:ext uri="{FF2B5EF4-FFF2-40B4-BE49-F238E27FC236}">
                <a16:creationId xmlns:a16="http://schemas.microsoft.com/office/drawing/2014/main" id="{BC5E2CB1-3CEF-A3D8-37AC-D635F2EA4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8386" y="3793209"/>
            <a:ext cx="3841630" cy="169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Global Navigation Satellite System</a:t>
            </a:r>
            <a:endParaRPr dirty="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3" y="6466618"/>
            <a:ext cx="371241" cy="371241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2064DA30-57EA-BBB7-2DD7-12C499611C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42" t="4855" r="5750" b="3658"/>
          <a:stretch>
            <a:fillRect/>
          </a:stretch>
        </p:blipFill>
        <p:spPr bwMode="auto">
          <a:xfrm>
            <a:off x="568234" y="1208315"/>
            <a:ext cx="7452360" cy="467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B551AFA1-0C63-370B-D04A-62E9A53611D1}"/>
              </a:ext>
            </a:extLst>
          </p:cNvPr>
          <p:cNvSpPr txBox="1"/>
          <p:nvPr/>
        </p:nvSpPr>
        <p:spPr>
          <a:xfrm>
            <a:off x="474844" y="5814171"/>
            <a:ext cx="61068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https://eos-gnss.com/wp-content/uploads/2023/04/GNSS-Infographic-1-1024x576.png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5F909FB-13E4-9C96-89A1-88CD6722C571}"/>
              </a:ext>
            </a:extLst>
          </p:cNvPr>
          <p:cNvSpPr txBox="1"/>
          <p:nvPr/>
        </p:nvSpPr>
        <p:spPr>
          <a:xfrm>
            <a:off x="8203474" y="1208315"/>
            <a:ext cx="388619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GNSS satellite signals are open for anyone / any device to receiver, for free, anywhere on earth.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With an SDR receiver, you can receiver the signals and process it in your laptop, turning your laptop into a GNSS receiver. This allows researchers to develop and test new algorithms and signal processing techniques. 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Since GNSS signals are open, without any protection mechanism (mostly), there are safety and security concerns too, requiring active research in this area.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8" name="Slide Number Placeholder 97">
            <a:extLst>
              <a:ext uri="{FF2B5EF4-FFF2-40B4-BE49-F238E27FC236}">
                <a16:creationId xmlns:a16="http://schemas.microsoft.com/office/drawing/2014/main" id="{6D78815E-CB2E-E0CC-A55B-4CD19BF34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00" name="Footer Placeholder 98">
            <a:extLst>
              <a:ext uri="{FF2B5EF4-FFF2-40B4-BE49-F238E27FC236}">
                <a16:creationId xmlns:a16="http://schemas.microsoft.com/office/drawing/2014/main" id="{EDC57253-28F4-987E-B333-F0D513C9A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844" y="6446651"/>
            <a:ext cx="4114800" cy="365125"/>
          </a:xfrm>
        </p:spPr>
        <p:txBody>
          <a:bodyPr/>
          <a:lstStyle/>
          <a:p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Connected and Automated Mobility Lab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3353D-F5C6-3A70-3314-53322B8BF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9DB99-51DA-B7A3-DDA6-20C985206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We need more research for GNSS resiliency</a:t>
            </a:r>
            <a:endParaRPr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008F08DC-0F71-A6FF-6ED5-3B9A55CDB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3" y="6466618"/>
            <a:ext cx="371241" cy="371241"/>
          </a:xfrm>
          <a:prstGeom prst="rect">
            <a:avLst/>
          </a:prstGeom>
        </p:spPr>
      </p:pic>
      <p:sp>
        <p:nvSpPr>
          <p:cNvPr id="96" name="TextBox 95">
            <a:extLst>
              <a:ext uri="{FF2B5EF4-FFF2-40B4-BE49-F238E27FC236}">
                <a16:creationId xmlns:a16="http://schemas.microsoft.com/office/drawing/2014/main" id="{091C7ECB-0CBA-8EC7-058B-E6C9FA5B0632}"/>
              </a:ext>
            </a:extLst>
          </p:cNvPr>
          <p:cNvSpPr txBox="1"/>
          <p:nvPr/>
        </p:nvSpPr>
        <p:spPr>
          <a:xfrm>
            <a:off x="396774" y="4846330"/>
            <a:ext cx="391831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https://www.researchgate.net/publication/382288564_CLPDI-based_Fast_Secure_Code_Estimation_and_Replay_Attacks_on_GNSS_Signals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13175A6-505A-EA01-D364-D3641DCB2273}"/>
              </a:ext>
            </a:extLst>
          </p:cNvPr>
          <p:cNvSpPr txBox="1"/>
          <p:nvPr/>
        </p:nvSpPr>
        <p:spPr>
          <a:xfrm>
            <a:off x="1443691" y="4238898"/>
            <a:ext cx="2573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Spoofing concept</a:t>
            </a:r>
          </a:p>
          <a:p>
            <a:endParaRPr lang="en-US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DD5CC4-FC71-631E-5C76-41D469A6F1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347"/>
          <a:stretch>
            <a:fillRect/>
          </a:stretch>
        </p:blipFill>
        <p:spPr>
          <a:xfrm>
            <a:off x="601732" y="1208316"/>
            <a:ext cx="3258587" cy="30305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CCC3A90-84EE-38A6-5710-362CAB538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3560" y="1129882"/>
            <a:ext cx="5042033" cy="25464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D6C977-F46F-878C-1360-65E44C2E6D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3560" y="3725290"/>
            <a:ext cx="5042033" cy="2537654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B01A2D36-75E6-8237-EAA9-20086CF54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8" name="Footer Placeholder 98">
            <a:extLst>
              <a:ext uri="{FF2B5EF4-FFF2-40B4-BE49-F238E27FC236}">
                <a16:creationId xmlns:a16="http://schemas.microsoft.com/office/drawing/2014/main" id="{67D3E470-6B31-41E4-A224-F69832BAC0CD}"/>
              </a:ext>
            </a:extLst>
          </p:cNvPr>
          <p:cNvSpPr txBox="1">
            <a:spLocks/>
          </p:cNvSpPr>
          <p:nvPr/>
        </p:nvSpPr>
        <p:spPr>
          <a:xfrm>
            <a:off x="474844" y="64466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latin typeface="Cambria" panose="02040503050406030204" pitchFamily="18" charset="0"/>
                <a:ea typeface="Cambria" panose="02040503050406030204" pitchFamily="18" charset="0"/>
              </a:rPr>
              <a:t>Connected and Automated Mobility Lab</a:t>
            </a:r>
            <a:endParaRPr lang="en-US" sz="16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063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E4E6D-412A-E8FF-1D1F-3E24AF256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7181-1C78-963C-5CE6-8EA45298D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Broad hardware support makes research accessible</a:t>
            </a:r>
            <a:endParaRPr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0FA4B47A-CCD7-2AFA-B161-355891025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3" y="6466618"/>
            <a:ext cx="371241" cy="371241"/>
          </a:xfrm>
          <a:prstGeom prst="rect">
            <a:avLst/>
          </a:prstGeom>
        </p:spPr>
      </p:pic>
      <p:sp>
        <p:nvSpPr>
          <p:cNvPr id="49" name="Rounded Rectangle 1">
            <a:extLst>
              <a:ext uri="{FF2B5EF4-FFF2-40B4-BE49-F238E27FC236}">
                <a16:creationId xmlns:a16="http://schemas.microsoft.com/office/drawing/2014/main" id="{4445CF71-7169-7A4B-39F0-EB24F4DABAFF}"/>
              </a:ext>
            </a:extLst>
          </p:cNvPr>
          <p:cNvSpPr/>
          <p:nvPr/>
        </p:nvSpPr>
        <p:spPr>
          <a:xfrm>
            <a:off x="1380225" y="1207697"/>
            <a:ext cx="3300569" cy="4881293"/>
          </a:xfrm>
          <a:prstGeom prst="roundRect">
            <a:avLst>
              <a:gd name="adj" fmla="val 495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C7D7262-33BE-905C-70BC-9BB6CFE36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208" y="1782591"/>
            <a:ext cx="1233616" cy="664255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C77766F7-1155-C518-BE73-939B3D65D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858" y="1782591"/>
            <a:ext cx="1233616" cy="664255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FE5485FC-9849-E626-9A3B-643848A6EF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6208" y="2830341"/>
            <a:ext cx="1233616" cy="664255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2681EF6E-849B-2EB7-432B-FFFB0BCDB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858" y="2830341"/>
            <a:ext cx="1233616" cy="664255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BF420DBA-281A-0374-B7C9-75D39DA5A2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6208" y="3878091"/>
            <a:ext cx="1233616" cy="664255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12671ADA-531A-06C7-B7BB-24B0F6A95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6858" y="3878091"/>
            <a:ext cx="1233616" cy="664255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6FA94D9E-A349-05B0-5665-F81F278E4F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1533" y="4925841"/>
            <a:ext cx="1233616" cy="66425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7F516560-380C-FE2D-29BD-1D3DA6AD45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8180" y="1867604"/>
            <a:ext cx="631931" cy="474319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E0BAFD5B-C2ED-3FA2-8ACB-8816660762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68333" y="1867676"/>
            <a:ext cx="493446" cy="493446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7CF5180D-8938-0E75-306D-E9F824B0D6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6372" y="2915425"/>
            <a:ext cx="515983" cy="493298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89C9E10B-91A9-6FAE-8A84-2BFD5740BA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82583" y="2965205"/>
            <a:ext cx="1062808" cy="393363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AE8C18C6-2889-8D12-3EC7-9DF09132AF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1933" y="3969231"/>
            <a:ext cx="1062808" cy="481288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A1213DB7-E7D6-1342-E29A-E9F614D000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31845" y="3963175"/>
            <a:ext cx="964651" cy="49329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DF8E6BDD-FD73-3F33-0C3F-9E641FFFF6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73008" y="5010926"/>
            <a:ext cx="493446" cy="493446"/>
          </a:xfrm>
          <a:prstGeom prst="rect">
            <a:avLst/>
          </a:prstGeom>
        </p:spPr>
      </p:pic>
      <p:sp>
        <p:nvSpPr>
          <p:cNvPr id="73" name="TextBox 27">
            <a:extLst>
              <a:ext uri="{FF2B5EF4-FFF2-40B4-BE49-F238E27FC236}">
                <a16:creationId xmlns:a16="http://schemas.microsoft.com/office/drawing/2014/main" id="{416EC488-83A1-60DA-3C37-EF9C81B3E52A}"/>
              </a:ext>
            </a:extLst>
          </p:cNvPr>
          <p:cNvSpPr txBox="1"/>
          <p:nvPr/>
        </p:nvSpPr>
        <p:spPr>
          <a:xfrm>
            <a:off x="1247953" y="1315597"/>
            <a:ext cx="3600091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i="0" u="none" dirty="0">
                <a:latin typeface="Cambria" panose="02040503050406030204" pitchFamily="18" charset="0"/>
                <a:ea typeface="Cambria" panose="02040503050406030204" pitchFamily="18" charset="0"/>
              </a:rPr>
              <a:t>Commodity SDR Hardware</a:t>
            </a:r>
            <a:endParaRPr sz="2000" i="0" u="none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1" name="Rounded Rectangle 3">
            <a:extLst>
              <a:ext uri="{FF2B5EF4-FFF2-40B4-BE49-F238E27FC236}">
                <a16:creationId xmlns:a16="http://schemas.microsoft.com/office/drawing/2014/main" id="{72EA7D50-5147-C3C1-2A70-9523D21B45A8}"/>
              </a:ext>
            </a:extLst>
          </p:cNvPr>
          <p:cNvSpPr/>
          <p:nvPr/>
        </p:nvSpPr>
        <p:spPr>
          <a:xfrm>
            <a:off x="5315606" y="3282059"/>
            <a:ext cx="1636637" cy="511412"/>
          </a:xfrm>
          <a:prstGeom prst="roundRect">
            <a:avLst>
              <a:gd name="adj" fmla="val 24698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74" name="TextBox 28">
            <a:extLst>
              <a:ext uri="{FF2B5EF4-FFF2-40B4-BE49-F238E27FC236}">
                <a16:creationId xmlns:a16="http://schemas.microsoft.com/office/drawing/2014/main" id="{ED030137-FA46-912B-6579-3B5FCFB6E38F}"/>
              </a:ext>
            </a:extLst>
          </p:cNvPr>
          <p:cNvSpPr txBox="1"/>
          <p:nvPr/>
        </p:nvSpPr>
        <p:spPr>
          <a:xfrm>
            <a:off x="5500109" y="3429000"/>
            <a:ext cx="1307564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 defTabSz="457200">
              <a:defRPr sz="1400" b="1" i="0" u="none">
                <a:solidFill>
                  <a:srgbClr val="475569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r>
              <a:rPr lang="en-US" dirty="0"/>
              <a:t>Interface</a:t>
            </a:r>
            <a:endParaRPr dirty="0"/>
          </a:p>
        </p:txBody>
      </p:sp>
      <p:sp>
        <p:nvSpPr>
          <p:cNvPr id="76" name="TextBox 30">
            <a:extLst>
              <a:ext uri="{FF2B5EF4-FFF2-40B4-BE49-F238E27FC236}">
                <a16:creationId xmlns:a16="http://schemas.microsoft.com/office/drawing/2014/main" id="{15F58251-3607-3DF5-31F1-67FBAF7945A7}"/>
              </a:ext>
            </a:extLst>
          </p:cNvPr>
          <p:cNvSpPr txBox="1"/>
          <p:nvPr/>
        </p:nvSpPr>
        <p:spPr>
          <a:xfrm>
            <a:off x="1756525" y="2530277"/>
            <a:ext cx="934108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sz="1400" b="1" i="0" u="none" dirty="0" err="1">
                <a:solidFill>
                  <a:srgbClr val="47556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PocketSDR</a:t>
            </a:r>
            <a:endParaRPr sz="1400" b="1" i="0" u="none" dirty="0">
              <a:solidFill>
                <a:srgbClr val="475569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7" name="TextBox 31">
            <a:extLst>
              <a:ext uri="{FF2B5EF4-FFF2-40B4-BE49-F238E27FC236}">
                <a16:creationId xmlns:a16="http://schemas.microsoft.com/office/drawing/2014/main" id="{9B1D0FA9-5ED3-63AF-D618-A447081822E2}"/>
              </a:ext>
            </a:extLst>
          </p:cNvPr>
          <p:cNvSpPr txBox="1"/>
          <p:nvPr/>
        </p:nvSpPr>
        <p:spPr>
          <a:xfrm>
            <a:off x="3182745" y="2530277"/>
            <a:ext cx="863234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 defTabSz="457200">
              <a:defRPr sz="1400" b="1" i="0" u="none">
                <a:solidFill>
                  <a:srgbClr val="475569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r>
              <a:rPr dirty="0"/>
              <a:t>RTL-SDR</a:t>
            </a:r>
          </a:p>
        </p:txBody>
      </p:sp>
      <p:sp>
        <p:nvSpPr>
          <p:cNvPr id="78" name="TextBox 32">
            <a:extLst>
              <a:ext uri="{FF2B5EF4-FFF2-40B4-BE49-F238E27FC236}">
                <a16:creationId xmlns:a16="http://schemas.microsoft.com/office/drawing/2014/main" id="{AC528D8F-A511-EB6C-D679-DB64C3AB1D2D}"/>
              </a:ext>
            </a:extLst>
          </p:cNvPr>
          <p:cNvSpPr txBox="1"/>
          <p:nvPr/>
        </p:nvSpPr>
        <p:spPr>
          <a:xfrm>
            <a:off x="1841654" y="3578027"/>
            <a:ext cx="76448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 defTabSz="457200">
              <a:defRPr sz="1400" b="1" i="0" u="none">
                <a:solidFill>
                  <a:srgbClr val="475569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r>
              <a:rPr dirty="0" err="1"/>
              <a:t>HackRF</a:t>
            </a:r>
            <a:endParaRPr dirty="0"/>
          </a:p>
        </p:txBody>
      </p:sp>
      <p:sp>
        <p:nvSpPr>
          <p:cNvPr id="79" name="TextBox 33">
            <a:extLst>
              <a:ext uri="{FF2B5EF4-FFF2-40B4-BE49-F238E27FC236}">
                <a16:creationId xmlns:a16="http://schemas.microsoft.com/office/drawing/2014/main" id="{6BBE78F7-01F8-7548-F995-049C42A0E2E0}"/>
              </a:ext>
            </a:extLst>
          </p:cNvPr>
          <p:cNvSpPr txBox="1"/>
          <p:nvPr/>
        </p:nvSpPr>
        <p:spPr>
          <a:xfrm>
            <a:off x="3298980" y="3578027"/>
            <a:ext cx="631634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 defTabSz="457200">
              <a:defRPr sz="1400" b="1" i="0" u="none">
                <a:solidFill>
                  <a:srgbClr val="475569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r>
              <a:rPr dirty="0"/>
              <a:t>USRP</a:t>
            </a:r>
          </a:p>
        </p:txBody>
      </p:sp>
      <p:sp>
        <p:nvSpPr>
          <p:cNvPr id="80" name="TextBox 34">
            <a:extLst>
              <a:ext uri="{FF2B5EF4-FFF2-40B4-BE49-F238E27FC236}">
                <a16:creationId xmlns:a16="http://schemas.microsoft.com/office/drawing/2014/main" id="{9A22B217-2733-C1EE-588D-9D02DBEDB9EB}"/>
              </a:ext>
            </a:extLst>
          </p:cNvPr>
          <p:cNvSpPr txBox="1"/>
          <p:nvPr/>
        </p:nvSpPr>
        <p:spPr>
          <a:xfrm>
            <a:off x="1800876" y="4625777"/>
            <a:ext cx="845738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 defTabSz="457200">
              <a:defRPr sz="1400" b="1" i="0" u="none">
                <a:solidFill>
                  <a:srgbClr val="475569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r>
              <a:rPr dirty="0" err="1"/>
              <a:t>LimeSDR</a:t>
            </a:r>
            <a:endParaRPr dirty="0"/>
          </a:p>
        </p:txBody>
      </p:sp>
      <p:sp>
        <p:nvSpPr>
          <p:cNvPr id="81" name="TextBox 35">
            <a:extLst>
              <a:ext uri="{FF2B5EF4-FFF2-40B4-BE49-F238E27FC236}">
                <a16:creationId xmlns:a16="http://schemas.microsoft.com/office/drawing/2014/main" id="{930BBFAB-1887-F73E-1EA3-B6B102F1B474}"/>
              </a:ext>
            </a:extLst>
          </p:cNvPr>
          <p:cNvSpPr txBox="1"/>
          <p:nvPr/>
        </p:nvSpPr>
        <p:spPr>
          <a:xfrm>
            <a:off x="3228583" y="4625777"/>
            <a:ext cx="771899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 defTabSz="457200">
              <a:defRPr sz="1400" b="1" i="0" u="none">
                <a:solidFill>
                  <a:srgbClr val="475569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r>
              <a:rPr dirty="0" err="1"/>
              <a:t>bladeRF</a:t>
            </a:r>
            <a:endParaRPr dirty="0"/>
          </a:p>
        </p:txBody>
      </p:sp>
      <p:sp>
        <p:nvSpPr>
          <p:cNvPr id="82" name="TextBox 36">
            <a:extLst>
              <a:ext uri="{FF2B5EF4-FFF2-40B4-BE49-F238E27FC236}">
                <a16:creationId xmlns:a16="http://schemas.microsoft.com/office/drawing/2014/main" id="{6DC2A788-E1D7-B543-F160-84B72D01DDD9}"/>
              </a:ext>
            </a:extLst>
          </p:cNvPr>
          <p:cNvSpPr txBox="1"/>
          <p:nvPr/>
        </p:nvSpPr>
        <p:spPr>
          <a:xfrm>
            <a:off x="2492480" y="5673527"/>
            <a:ext cx="853152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algn="ctr" defTabSz="457200">
              <a:defRPr sz="1400" b="1" i="0" u="none">
                <a:solidFill>
                  <a:srgbClr val="475569"/>
                </a:solidFill>
                <a:latin typeface="Cambria" panose="02040503050406030204" pitchFamily="18" charset="0"/>
                <a:ea typeface="Cambria" panose="02040503050406030204" pitchFamily="18" charset="0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r>
              <a:rPr dirty="0" err="1"/>
              <a:t>PlutoSDR</a:t>
            </a:r>
            <a:endParaRPr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6A4EAE5-200E-9A46-9ACF-9A248B339F11}"/>
              </a:ext>
            </a:extLst>
          </p:cNvPr>
          <p:cNvGrpSpPr/>
          <p:nvPr/>
        </p:nvGrpSpPr>
        <p:grpSpPr>
          <a:xfrm>
            <a:off x="7519900" y="1207696"/>
            <a:ext cx="3350484" cy="4881293"/>
            <a:chOff x="7593562" y="1207697"/>
            <a:chExt cx="3350484" cy="4881293"/>
          </a:xfrm>
        </p:grpSpPr>
        <p:sp>
          <p:nvSpPr>
            <p:cNvPr id="50" name="Rounded Rectangle 2">
              <a:extLst>
                <a:ext uri="{FF2B5EF4-FFF2-40B4-BE49-F238E27FC236}">
                  <a16:creationId xmlns:a16="http://schemas.microsoft.com/office/drawing/2014/main" id="{1692053E-F47A-B6C7-F0D4-ED519046D2A5}"/>
                </a:ext>
              </a:extLst>
            </p:cNvPr>
            <p:cNvSpPr/>
            <p:nvPr/>
          </p:nvSpPr>
          <p:spPr>
            <a:xfrm>
              <a:off x="7643476" y="1207697"/>
              <a:ext cx="3300569" cy="4881293"/>
            </a:xfrm>
            <a:prstGeom prst="roundRect">
              <a:avLst>
                <a:gd name="adj" fmla="val 4958"/>
              </a:avLst>
            </a:prstGeom>
            <a:solidFill>
              <a:srgbClr val="F8FAF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E6886D90-E6DC-B7A0-250B-E2C0C049C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49858" y="1783305"/>
              <a:ext cx="2657019" cy="854042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F50BEB85-267D-B45F-93DA-09D145630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49858" y="3154905"/>
              <a:ext cx="2657019" cy="854042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F7C1C023-7CB8-986B-74DB-A0C83DB3A4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49858" y="4526505"/>
              <a:ext cx="2657019" cy="854042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A622AD3D-CA23-0E78-8867-328A00C294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127707" y="1944018"/>
              <a:ext cx="2302650" cy="531255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5706443B-88D3-C48D-3B28-10F558587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829134" y="3315618"/>
              <a:ext cx="905046" cy="531255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74321609-D3E0-2DAB-03A4-56C730483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993440" y="4687218"/>
              <a:ext cx="577664" cy="531255"/>
            </a:xfrm>
            <a:prstGeom prst="rect">
              <a:avLst/>
            </a:prstGeom>
          </p:spPr>
        </p:pic>
        <p:sp>
          <p:nvSpPr>
            <p:cNvPr id="75" name="TextBox 29">
              <a:extLst>
                <a:ext uri="{FF2B5EF4-FFF2-40B4-BE49-F238E27FC236}">
                  <a16:creationId xmlns:a16="http://schemas.microsoft.com/office/drawing/2014/main" id="{8A481247-5E21-D459-8237-8D52B587760A}"/>
                </a:ext>
              </a:extLst>
            </p:cNvPr>
            <p:cNvSpPr txBox="1"/>
            <p:nvPr/>
          </p:nvSpPr>
          <p:spPr>
            <a:xfrm>
              <a:off x="7593562" y="1315597"/>
              <a:ext cx="3350484" cy="307777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dirty="0">
                  <a:latin typeface="Cambria" panose="02040503050406030204" pitchFamily="18" charset="0"/>
                  <a:ea typeface="Cambria" panose="02040503050406030204" pitchFamily="18" charset="0"/>
                </a:rPr>
                <a:t>Processing Software</a:t>
              </a:r>
              <a:endParaRPr sz="2000" dirty="0"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p:sp>
          <p:nvSpPr>
            <p:cNvPr id="83" name="TextBox 37">
              <a:extLst>
                <a:ext uri="{FF2B5EF4-FFF2-40B4-BE49-F238E27FC236}">
                  <a16:creationId xmlns:a16="http://schemas.microsoft.com/office/drawing/2014/main" id="{D8C405F7-F543-8AAE-136B-E88A6C70D964}"/>
                </a:ext>
              </a:extLst>
            </p:cNvPr>
            <p:cNvSpPr txBox="1"/>
            <p:nvPr/>
          </p:nvSpPr>
          <p:spPr>
            <a:xfrm>
              <a:off x="8900125" y="2759781"/>
              <a:ext cx="1048129" cy="21544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algn="ctr" defTabSz="457200">
                <a:defRPr sz="1400" b="1" i="0" u="none">
                  <a:solidFill>
                    <a:srgbClr val="475569"/>
                  </a:solidFill>
                  <a:latin typeface="Cambria" panose="02040503050406030204" pitchFamily="18" charset="0"/>
                  <a:ea typeface="Cambria" panose="02040503050406030204" pitchFamily="18" charset="0"/>
                </a:defRPr>
              </a:lvl1pPr>
              <a:lvl2pPr defTabSz="457200"/>
              <a:lvl3pPr defTabSz="457200"/>
              <a:lvl4pPr defTabSz="457200"/>
              <a:lvl5pPr defTabSz="457200"/>
              <a:lvl6pPr defTabSz="457200"/>
              <a:lvl7pPr defTabSz="457200"/>
              <a:lvl8pPr defTabSz="457200"/>
              <a:lvl9pPr defTabSz="457200"/>
            </a:lstStyle>
            <a:p>
              <a:r>
                <a:rPr dirty="0"/>
                <a:t>GNU Radio</a:t>
              </a:r>
            </a:p>
          </p:txBody>
        </p:sp>
        <p:sp>
          <p:nvSpPr>
            <p:cNvPr id="84" name="TextBox 38">
              <a:extLst>
                <a:ext uri="{FF2B5EF4-FFF2-40B4-BE49-F238E27FC236}">
                  <a16:creationId xmlns:a16="http://schemas.microsoft.com/office/drawing/2014/main" id="{8015B28D-C47A-A7CD-81F6-E06186B2D8DE}"/>
                </a:ext>
              </a:extLst>
            </p:cNvPr>
            <p:cNvSpPr txBox="1"/>
            <p:nvPr/>
          </p:nvSpPr>
          <p:spPr>
            <a:xfrm>
              <a:off x="8906376" y="4131381"/>
              <a:ext cx="1035673" cy="21544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algn="ctr" defTabSz="457200">
                <a:defRPr sz="1400" b="1" i="0" u="none">
                  <a:solidFill>
                    <a:srgbClr val="475569"/>
                  </a:solidFill>
                  <a:latin typeface="Cambria" panose="02040503050406030204" pitchFamily="18" charset="0"/>
                  <a:ea typeface="Cambria" panose="02040503050406030204" pitchFamily="18" charset="0"/>
                </a:defRPr>
              </a:lvl1pPr>
              <a:lvl2pPr defTabSz="457200"/>
              <a:lvl3pPr defTabSz="457200"/>
              <a:lvl4pPr defTabSz="457200"/>
              <a:lvl5pPr defTabSz="457200"/>
              <a:lvl6pPr defTabSz="457200"/>
              <a:lvl7pPr defTabSz="457200"/>
              <a:lvl8pPr defTabSz="457200"/>
              <a:lvl9pPr defTabSz="457200"/>
            </a:lstStyle>
            <a:p>
              <a:r>
                <a:rPr dirty="0"/>
                <a:t>GNSS-SDR</a:t>
              </a:r>
            </a:p>
          </p:txBody>
        </p:sp>
        <p:sp>
          <p:nvSpPr>
            <p:cNvPr id="85" name="TextBox 39">
              <a:extLst>
                <a:ext uri="{FF2B5EF4-FFF2-40B4-BE49-F238E27FC236}">
                  <a16:creationId xmlns:a16="http://schemas.microsoft.com/office/drawing/2014/main" id="{FD96EE71-D2A7-09A8-D338-F19BA7A365D0}"/>
                </a:ext>
              </a:extLst>
            </p:cNvPr>
            <p:cNvSpPr txBox="1"/>
            <p:nvPr/>
          </p:nvSpPr>
          <p:spPr>
            <a:xfrm>
              <a:off x="8634020" y="5502981"/>
              <a:ext cx="1617267" cy="21544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algn="ctr" defTabSz="457200">
                <a:defRPr sz="1400" b="1" i="0" u="none">
                  <a:solidFill>
                    <a:srgbClr val="475569"/>
                  </a:solidFill>
                  <a:latin typeface="Cambria" panose="02040503050406030204" pitchFamily="18" charset="0"/>
                  <a:ea typeface="Cambria" panose="02040503050406030204" pitchFamily="18" charset="0"/>
                </a:defRPr>
              </a:lvl1pPr>
              <a:lvl2pPr defTabSz="457200"/>
              <a:lvl3pPr defTabSz="457200"/>
              <a:lvl4pPr defTabSz="457200"/>
              <a:lvl5pPr defTabSz="457200"/>
              <a:lvl6pPr defTabSz="457200"/>
              <a:lvl7pPr defTabSz="457200"/>
              <a:lvl8pPr defTabSz="457200"/>
              <a:lvl9pPr defTabSz="457200"/>
            </a:lstStyle>
            <a:p>
              <a:r>
                <a:rPr dirty="0"/>
                <a:t>RTKLIB &amp; Custom</a:t>
              </a:r>
            </a:p>
          </p:txBody>
        </p:sp>
      </p:grp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4A6F6534-D20C-A2ED-B968-6459F4E6659F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4680794" y="3537765"/>
            <a:ext cx="63481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8BC6C1F1-5003-B9D6-BC93-1010577B6CC9}"/>
              </a:ext>
            </a:extLst>
          </p:cNvPr>
          <p:cNvCxnSpPr>
            <a:cxnSpLocks/>
          </p:cNvCxnSpPr>
          <p:nvPr/>
        </p:nvCxnSpPr>
        <p:spPr>
          <a:xfrm>
            <a:off x="6952243" y="3537765"/>
            <a:ext cx="63481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99422D-A835-72EB-4CF4-1FB98FBD8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98">
            <a:extLst>
              <a:ext uri="{FF2B5EF4-FFF2-40B4-BE49-F238E27FC236}">
                <a16:creationId xmlns:a16="http://schemas.microsoft.com/office/drawing/2014/main" id="{AB08DD0B-1607-1AB8-63CD-B2C8BDE7C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844" y="6446651"/>
            <a:ext cx="4114800" cy="365125"/>
          </a:xfrm>
        </p:spPr>
        <p:txBody>
          <a:bodyPr/>
          <a:lstStyle/>
          <a:p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Connected and Automated Mobility Lab</a:t>
            </a:r>
          </a:p>
        </p:txBody>
      </p:sp>
    </p:spTree>
    <p:extLst>
      <p:ext uri="{BB962C8B-B14F-4D97-AF65-F5344CB8AC3E}">
        <p14:creationId xmlns:p14="http://schemas.microsoft.com/office/powerpoint/2010/main" val="1830117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B3D69-8C3B-E544-204B-AFA2FE358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8D006-3398-FF58-E2DE-16F550F0D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 err="1"/>
              <a:t>PocketSDR</a:t>
            </a:r>
            <a:r>
              <a:rPr lang="en-US" dirty="0"/>
              <a:t> </a:t>
            </a:r>
            <a:endParaRPr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44CF6F0F-8A63-8168-68CA-6927098CC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3" y="6466618"/>
            <a:ext cx="371241" cy="371241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B7CB665C-0BFB-191B-E1A8-2102840726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970" y="1194160"/>
            <a:ext cx="8962127" cy="497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llout: Bent Line 3">
            <a:extLst>
              <a:ext uri="{FF2B5EF4-FFF2-40B4-BE49-F238E27FC236}">
                <a16:creationId xmlns:a16="http://schemas.microsoft.com/office/drawing/2014/main" id="{4FB38E88-EEDA-DF1F-CD11-0A992BEE3B46}"/>
              </a:ext>
            </a:extLst>
          </p:cNvPr>
          <p:cNvSpPr/>
          <p:nvPr/>
        </p:nvSpPr>
        <p:spPr>
          <a:xfrm>
            <a:off x="8472905" y="1241242"/>
            <a:ext cx="1834551" cy="402566"/>
          </a:xfrm>
          <a:prstGeom prst="borderCallout2">
            <a:avLst>
              <a:gd name="adj1" fmla="val 53036"/>
              <a:gd name="adj2" fmla="val 1385"/>
              <a:gd name="adj3" fmla="val 53036"/>
              <a:gd name="adj4" fmla="val -16667"/>
              <a:gd name="adj5" fmla="val 423929"/>
              <a:gd name="adj6" fmla="val -26918"/>
            </a:avLst>
          </a:prstGeom>
          <a:ln w="317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MAX 2771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458304-FD3C-239C-BC49-83DECA3709AC}"/>
              </a:ext>
            </a:extLst>
          </p:cNvPr>
          <p:cNvSpPr/>
          <p:nvPr/>
        </p:nvSpPr>
        <p:spPr>
          <a:xfrm>
            <a:off x="7841082" y="2898581"/>
            <a:ext cx="339306" cy="293298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llout: Bent Line 5">
            <a:extLst>
              <a:ext uri="{FF2B5EF4-FFF2-40B4-BE49-F238E27FC236}">
                <a16:creationId xmlns:a16="http://schemas.microsoft.com/office/drawing/2014/main" id="{E9A46BE5-62D3-4407-8430-1EDFE14CEF3C}"/>
              </a:ext>
            </a:extLst>
          </p:cNvPr>
          <p:cNvSpPr/>
          <p:nvPr/>
        </p:nvSpPr>
        <p:spPr>
          <a:xfrm>
            <a:off x="8996164" y="2898581"/>
            <a:ext cx="1691933" cy="402566"/>
          </a:xfrm>
          <a:prstGeom prst="borderCallout2">
            <a:avLst>
              <a:gd name="adj1" fmla="val 53036"/>
              <a:gd name="adj2" fmla="val 1385"/>
              <a:gd name="adj3" fmla="val 53036"/>
              <a:gd name="adj4" fmla="val -16667"/>
              <a:gd name="adj5" fmla="val 310358"/>
              <a:gd name="adj6" fmla="val -66793"/>
            </a:avLst>
          </a:prstGeom>
          <a:ln w="317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Cypress FX3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C7AC79-D3BD-B95C-80FF-41DEE93E729C}"/>
              </a:ext>
            </a:extLst>
          </p:cNvPr>
          <p:cNvSpPr/>
          <p:nvPr/>
        </p:nvSpPr>
        <p:spPr>
          <a:xfrm>
            <a:off x="7443410" y="4157502"/>
            <a:ext cx="505338" cy="437031"/>
          </a:xfrm>
          <a:prstGeom prst="rect">
            <a:avLst/>
          </a:prstGeom>
          <a:solidFill>
            <a:schemeClr val="accent1">
              <a:alpha val="44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4C644A-3104-01CF-8F30-4A9A0FB647EF}"/>
              </a:ext>
            </a:extLst>
          </p:cNvPr>
          <p:cNvSpPr txBox="1"/>
          <p:nvPr/>
        </p:nvSpPr>
        <p:spPr>
          <a:xfrm>
            <a:off x="289223" y="6091170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https://github.com/tomojitakasu/PocketSDR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CDEFAE-0744-1D89-DF1F-BA5B8F8B1BCB}"/>
              </a:ext>
            </a:extLst>
          </p:cNvPr>
          <p:cNvSpPr txBox="1"/>
          <p:nvPr/>
        </p:nvSpPr>
        <p:spPr>
          <a:xfrm>
            <a:off x="6155872" y="6091170"/>
            <a:ext cx="61068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https://www.datagnss.com/products/pocketsdr-gnss-receiver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24469FA-7464-7992-394E-926477F3B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8" name="Footer Placeholder 98">
            <a:extLst>
              <a:ext uri="{FF2B5EF4-FFF2-40B4-BE49-F238E27FC236}">
                <a16:creationId xmlns:a16="http://schemas.microsoft.com/office/drawing/2014/main" id="{E7663797-D0AA-15EB-8C29-575F40AE5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844" y="6446651"/>
            <a:ext cx="4114800" cy="365125"/>
          </a:xfrm>
        </p:spPr>
        <p:txBody>
          <a:bodyPr/>
          <a:lstStyle/>
          <a:p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Connected and Automated Mobility Lab</a:t>
            </a:r>
          </a:p>
        </p:txBody>
      </p:sp>
    </p:spTree>
    <p:extLst>
      <p:ext uri="{BB962C8B-B14F-4D97-AF65-F5344CB8AC3E}">
        <p14:creationId xmlns:p14="http://schemas.microsoft.com/office/powerpoint/2010/main" val="2875826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2DE050-189C-EF5F-8242-3F6BB7A75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17CE2-9D18-8E3E-CA10-D3C1DA747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General Purpose GNSS Processing </a:t>
            </a:r>
            <a:endParaRPr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044CE58E-392F-9E47-6A31-D241EA79F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3" y="6466618"/>
            <a:ext cx="371241" cy="371241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AFAE24B0-7625-893F-B250-C2DC8B83E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23" y="1247504"/>
            <a:ext cx="5725996" cy="451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221417C-C3B9-2DF7-B469-80B0E6F66E20}"/>
              </a:ext>
            </a:extLst>
          </p:cNvPr>
          <p:cNvSpPr txBox="1"/>
          <p:nvPr/>
        </p:nvSpPr>
        <p:spPr>
          <a:xfrm>
            <a:off x="1067889" y="5824945"/>
            <a:ext cx="4405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https://github.com/tomojitakasu/PocketSDR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ACFD2E1-183A-5102-C8C2-4C843C831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5892" y="1247503"/>
            <a:ext cx="5729650" cy="45122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91AFAE6-4BBA-2CB6-D1BB-3D054C7A1306}"/>
              </a:ext>
            </a:extLst>
          </p:cNvPr>
          <p:cNvSpPr txBox="1"/>
          <p:nvPr/>
        </p:nvSpPr>
        <p:spPr>
          <a:xfrm>
            <a:off x="7367452" y="5824945"/>
            <a:ext cx="4576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General Purpose - https://gnss-sdr.org/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733ABEE-0AA0-D41C-0EC7-DF6D86186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9" name="Footer Placeholder 98">
            <a:extLst>
              <a:ext uri="{FF2B5EF4-FFF2-40B4-BE49-F238E27FC236}">
                <a16:creationId xmlns:a16="http://schemas.microsoft.com/office/drawing/2014/main" id="{B64BEC7E-165F-869B-6F08-E91F0B63A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844" y="6446651"/>
            <a:ext cx="4114800" cy="365125"/>
          </a:xfrm>
        </p:spPr>
        <p:txBody>
          <a:bodyPr/>
          <a:lstStyle/>
          <a:p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Connected and Automated Mobility Lab</a:t>
            </a:r>
          </a:p>
        </p:txBody>
      </p:sp>
    </p:spTree>
    <p:extLst>
      <p:ext uri="{BB962C8B-B14F-4D97-AF65-F5344CB8AC3E}">
        <p14:creationId xmlns:p14="http://schemas.microsoft.com/office/powerpoint/2010/main" val="4056981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Traditional workflow</a:t>
            </a:r>
            <a:endParaRPr dirty="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3" y="6466618"/>
            <a:ext cx="371241" cy="37124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FAA3319-3BB8-AE96-34AB-63C5EEE08A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0205" y="3108910"/>
            <a:ext cx="8560984" cy="269188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861928E-A164-6380-A68E-5CFB2206F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0205" y="1135528"/>
            <a:ext cx="8551589" cy="126761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8DE867A-E080-260B-1A65-CF8692E6888D}"/>
              </a:ext>
            </a:extLst>
          </p:cNvPr>
          <p:cNvSpPr txBox="1"/>
          <p:nvPr/>
        </p:nvSpPr>
        <p:spPr>
          <a:xfrm>
            <a:off x="3893275" y="2358372"/>
            <a:ext cx="4405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Offline file post-processing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F31DC4-E4BA-C8CE-789F-6942BC57E85E}"/>
              </a:ext>
            </a:extLst>
          </p:cNvPr>
          <p:cNvSpPr txBox="1"/>
          <p:nvPr/>
        </p:nvSpPr>
        <p:spPr>
          <a:xfrm>
            <a:off x="3746889" y="5800799"/>
            <a:ext cx="4405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Workaround for real-time processing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824E6F2-6A00-C24A-AC25-DE7FDC6D3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9" name="Footer Placeholder 98">
            <a:extLst>
              <a:ext uri="{FF2B5EF4-FFF2-40B4-BE49-F238E27FC236}">
                <a16:creationId xmlns:a16="http://schemas.microsoft.com/office/drawing/2014/main" id="{4C8CC0F1-8768-5A16-4A17-8A424205D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844" y="6446651"/>
            <a:ext cx="4114800" cy="365125"/>
          </a:xfrm>
        </p:spPr>
        <p:txBody>
          <a:bodyPr/>
          <a:lstStyle/>
          <a:p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Connected and Automated Mobility Lab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048A2-FE7A-A67D-EA66-44A689A03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1BF3B-64DA-70F0-B7ED-D3AB35E47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Building the bridge for live reception</a:t>
            </a:r>
            <a:endParaRPr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455A73AF-BB8B-C333-CA27-3114EC1C7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3" y="6466618"/>
            <a:ext cx="371241" cy="3712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7FBA7B-2B94-A158-95A4-841A3BE98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09" y="2747168"/>
            <a:ext cx="9842863" cy="1742486"/>
          </a:xfrm>
          <a:prstGeom prst="rect">
            <a:avLst/>
          </a:prstGeom>
        </p:spPr>
      </p:pic>
      <p:sp>
        <p:nvSpPr>
          <p:cNvPr id="13" name="Callout: Bent Line 12">
            <a:extLst>
              <a:ext uri="{FF2B5EF4-FFF2-40B4-BE49-F238E27FC236}">
                <a16:creationId xmlns:a16="http://schemas.microsoft.com/office/drawing/2014/main" id="{D1F3C7CD-0B6B-1E9A-EEA8-9A376B942B3E}"/>
              </a:ext>
            </a:extLst>
          </p:cNvPr>
          <p:cNvSpPr/>
          <p:nvPr/>
        </p:nvSpPr>
        <p:spPr>
          <a:xfrm>
            <a:off x="4437442" y="1560645"/>
            <a:ext cx="1691933" cy="402566"/>
          </a:xfrm>
          <a:prstGeom prst="borderCallout2">
            <a:avLst>
              <a:gd name="adj1" fmla="val 56281"/>
              <a:gd name="adj2" fmla="val -931"/>
              <a:gd name="adj3" fmla="val 190944"/>
              <a:gd name="adj4" fmla="val -40601"/>
              <a:gd name="adj5" fmla="val 313603"/>
              <a:gd name="adj6" fmla="val -45947"/>
            </a:avLst>
          </a:prstGeom>
          <a:ln w="317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Cypress FX3</a:t>
            </a:r>
          </a:p>
        </p:txBody>
      </p:sp>
      <p:sp>
        <p:nvSpPr>
          <p:cNvPr id="14" name="Callout: Bent Line 13">
            <a:extLst>
              <a:ext uri="{FF2B5EF4-FFF2-40B4-BE49-F238E27FC236}">
                <a16:creationId xmlns:a16="http://schemas.microsoft.com/office/drawing/2014/main" id="{6AEE0BB5-7980-5DF6-EF4A-5E8FD3AF3C43}"/>
              </a:ext>
            </a:extLst>
          </p:cNvPr>
          <p:cNvSpPr/>
          <p:nvPr/>
        </p:nvSpPr>
        <p:spPr>
          <a:xfrm>
            <a:off x="8247443" y="1560645"/>
            <a:ext cx="1112096" cy="402566"/>
          </a:xfrm>
          <a:prstGeom prst="borderCallout2">
            <a:avLst>
              <a:gd name="adj1" fmla="val 56281"/>
              <a:gd name="adj2" fmla="val -931"/>
              <a:gd name="adj3" fmla="val 190944"/>
              <a:gd name="adj4" fmla="val -40601"/>
              <a:gd name="adj5" fmla="val 313603"/>
              <a:gd name="adj6" fmla="val -45947"/>
            </a:avLst>
          </a:prstGeom>
          <a:ln w="317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9F3D7D3-09D9-CB5C-2F61-7D73091EA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891" y="1489710"/>
            <a:ext cx="1286681" cy="751108"/>
          </a:xfrm>
          <a:prstGeom prst="rect">
            <a:avLst/>
          </a:prstGeom>
        </p:spPr>
      </p:pic>
      <p:pic>
        <p:nvPicPr>
          <p:cNvPr id="7170" name="Picture 2" descr="Using the software-defined receiver">
            <a:extLst>
              <a:ext uri="{FF2B5EF4-FFF2-40B4-BE49-F238E27FC236}">
                <a16:creationId xmlns:a16="http://schemas.microsoft.com/office/drawing/2014/main" id="{7DE61A07-6C79-B85E-5DA2-7C5351A04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221" y="1560645"/>
            <a:ext cx="1630680" cy="6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2076005B-DBE9-DC6B-B647-39F632C1D563}"/>
              </a:ext>
            </a:extLst>
          </p:cNvPr>
          <p:cNvCxnSpPr/>
          <p:nvPr/>
        </p:nvCxnSpPr>
        <p:spPr>
          <a:xfrm rot="5400000" flipH="1" flipV="1">
            <a:off x="9942874" y="2099717"/>
            <a:ext cx="908144" cy="509451"/>
          </a:xfrm>
          <a:prstGeom prst="bentConnector3">
            <a:avLst>
              <a:gd name="adj1" fmla="val 99625"/>
            </a:avLst>
          </a:prstGeom>
          <a:ln w="317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96CE27-9C5D-E21E-292D-F15069D46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98">
            <a:extLst>
              <a:ext uri="{FF2B5EF4-FFF2-40B4-BE49-F238E27FC236}">
                <a16:creationId xmlns:a16="http://schemas.microsoft.com/office/drawing/2014/main" id="{8D157208-AE0B-7CC1-79F5-9F3F3A958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844" y="6446651"/>
            <a:ext cx="4114800" cy="365125"/>
          </a:xfrm>
        </p:spPr>
        <p:txBody>
          <a:bodyPr/>
          <a:lstStyle/>
          <a:p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Connected and Automated Mobility Lab</a:t>
            </a:r>
          </a:p>
        </p:txBody>
      </p:sp>
    </p:spTree>
    <p:extLst>
      <p:ext uri="{BB962C8B-B14F-4D97-AF65-F5344CB8AC3E}">
        <p14:creationId xmlns:p14="http://schemas.microsoft.com/office/powerpoint/2010/main" val="1111821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Lets compare the gr-</a:t>
            </a:r>
            <a:r>
              <a:rPr lang="en-US" dirty="0" err="1"/>
              <a:t>pocketsdr</a:t>
            </a:r>
            <a:r>
              <a:rPr lang="en-US" dirty="0"/>
              <a:t> vs. ZMQ workaround</a:t>
            </a:r>
            <a:endParaRPr dirty="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3" y="6466618"/>
            <a:ext cx="371241" cy="371241"/>
          </a:xfrm>
          <a:prstGeom prst="rect">
            <a:avLst/>
          </a:prstGeom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494122"/>
              </p:ext>
            </p:extLst>
          </p:nvPr>
        </p:nvGraphicFramePr>
        <p:xfrm>
          <a:off x="655320" y="1345475"/>
          <a:ext cx="1088136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27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0262">
                <a:tc>
                  <a:txBody>
                    <a:bodyPr/>
                    <a:lstStyle/>
                    <a:p>
                      <a:endParaRPr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Pocket_SDR_Signal_Source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ZMQ_Signal_Source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262">
                <a:tc>
                  <a:txBody>
                    <a:bodyPr/>
                    <a:lstStyle/>
                    <a:p>
                      <a:r>
                        <a:rPr sz="1600" b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Total CPU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178.9 %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205.1 %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262">
                <a:tc>
                  <a:txBody>
                    <a:bodyPr/>
                    <a:lstStyle/>
                    <a:p>
                      <a:r>
                        <a:rPr sz="1600" b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Latency, median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320.6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334.8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262">
                <a:tc>
                  <a:txBody>
                    <a:bodyPr/>
                    <a:lstStyle/>
                    <a:p>
                      <a:r>
                        <a:rPr sz="1600" b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Latency, worst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374.9 </a:t>
                      </a:r>
                      <a:r>
                        <a:rPr sz="1600" b="0" dirty="0" err="1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ms</a:t>
                      </a:r>
                      <a:endParaRPr sz="1600" b="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679.7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262">
                <a:tc>
                  <a:txBody>
                    <a:bodyPr/>
                    <a:lstStyle/>
                    <a:p>
                      <a:r>
                        <a:rPr sz="1600" b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Lag spread (jitter)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58 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236 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0262">
                <a:tc>
                  <a:txBody>
                    <a:bodyPr/>
                    <a:lstStyle/>
                    <a:p>
                      <a:r>
                        <a:rPr sz="1600" b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Wire rate, 1 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16 MB/s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64 MB/s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0268">
                <a:tc>
                  <a:txBody>
                    <a:bodyPr/>
                    <a:lstStyle/>
                    <a:p>
                      <a:r>
                        <a:rPr sz="1600" b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Reports lost samples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b="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AD47684A-BDC6-422D-5ABD-61F931117070}"/>
              </a:ext>
            </a:extLst>
          </p:cNvPr>
          <p:cNvSpPr/>
          <p:nvPr/>
        </p:nvSpPr>
        <p:spPr>
          <a:xfrm>
            <a:off x="545592" y="4957355"/>
            <a:ext cx="11155680" cy="658368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clip" horzOverflow="clip" wrap="square" rtlCol="0" anchor="ctr" anchorCtr="0"/>
          <a:lstStyle/>
          <a:p>
            <a:pPr>
              <a:defRPr/>
            </a:pPr>
            <a:r>
              <a:rPr lang="en-US" sz="170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Medians differ by 14 ms — worst cases differ by 305 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AA942E-1908-BDEC-588D-D9C2CDFCD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98">
            <a:extLst>
              <a:ext uri="{FF2B5EF4-FFF2-40B4-BE49-F238E27FC236}">
                <a16:creationId xmlns:a16="http://schemas.microsoft.com/office/drawing/2014/main" id="{A59E0953-74B8-4026-FE8A-B96D13C45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844" y="6446651"/>
            <a:ext cx="4114800" cy="365125"/>
          </a:xfrm>
        </p:spPr>
        <p:txBody>
          <a:bodyPr/>
          <a:lstStyle/>
          <a:p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Connected and Automated Mobility Lab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Application – Lets test the </a:t>
            </a:r>
            <a:r>
              <a:rPr lang="en-US" dirty="0" err="1"/>
              <a:t>PocketSDR</a:t>
            </a:r>
            <a:r>
              <a:rPr lang="en-US" dirty="0"/>
              <a:t> clock</a:t>
            </a:r>
            <a:endParaRPr dirty="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3" y="6466618"/>
            <a:ext cx="371241" cy="371241"/>
          </a:xfrm>
          <a:prstGeom prst="rect">
            <a:avLst/>
          </a:prstGeom>
        </p:spPr>
      </p:pic>
      <p:pic>
        <p:nvPicPr>
          <p:cNvPr id="13" name="Picture 12" descr="fig_adev_pl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234440"/>
            <a:ext cx="5679440" cy="3931920"/>
          </a:xfrm>
          <a:prstGeom prst="rect">
            <a:avLst/>
          </a:prstGeom>
        </p:spPr>
      </p:pic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AD47684A-BDC6-422D-5ABD-61F931117070}"/>
              </a:ext>
            </a:extLst>
          </p:cNvPr>
          <p:cNvSpPr/>
          <p:nvPr/>
        </p:nvSpPr>
        <p:spPr>
          <a:xfrm>
            <a:off x="457200" y="1133856"/>
            <a:ext cx="5760720" cy="658368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clip" horzOverflow="clip" wrap="square" rtlCol="0" anchor="ctr" anchorCtr="0"/>
          <a:lstStyle/>
          <a:p>
            <a:pPr>
              <a:defRPr/>
            </a:pPr>
            <a:r>
              <a:rPr lang="en-US" sz="170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Clock offset = TCXO phase error vs GPS time</a:t>
            </a:r>
          </a:p>
        </p:txBody>
      </p:sp>
      <p:sp>
        <p:nvSpPr>
          <p:cNvPr id="3" name="Rectangle: Rounded Corners 6">
            <a:extLst>
              <a:ext uri="{FF2B5EF4-FFF2-40B4-BE49-F238E27FC236}">
                <a16:creationId xmlns:a16="http://schemas.microsoft.com/office/drawing/2014/main" id="{AD47684A-BDC6-422D-5ABD-61F931117070}"/>
              </a:ext>
            </a:extLst>
          </p:cNvPr>
          <p:cNvSpPr/>
          <p:nvPr/>
        </p:nvSpPr>
        <p:spPr>
          <a:xfrm>
            <a:off x="457200" y="1993392"/>
            <a:ext cx="5760720" cy="658368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clip" horzOverflow="clip" wrap="square" rtlCol="0" anchor="ctr" anchorCtr="0"/>
          <a:lstStyle/>
          <a:p>
            <a:pPr>
              <a:defRPr/>
            </a:pPr>
            <a:r>
              <a:rPr lang="en-US" sz="170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37.6 min unbroken fix, 22 584 epochs at 10 Hz</a:t>
            </a:r>
          </a:p>
        </p:txBody>
      </p:sp>
      <p:sp>
        <p:nvSpPr>
          <p:cNvPr id="4" name="Rectangle: Rounded Corners 6">
            <a:extLst>
              <a:ext uri="{FF2B5EF4-FFF2-40B4-BE49-F238E27FC236}">
                <a16:creationId xmlns:a16="http://schemas.microsoft.com/office/drawing/2014/main" id="{AD47684A-BDC6-422D-5ABD-61F931117070}"/>
              </a:ext>
            </a:extLst>
          </p:cNvPr>
          <p:cNvSpPr/>
          <p:nvPr/>
        </p:nvSpPr>
        <p:spPr>
          <a:xfrm>
            <a:off x="457200" y="2852928"/>
            <a:ext cx="5760720" cy="658368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clip" horzOverflow="clip" wrap="square" rtlCol="0" anchor="ctr" anchorCtr="0"/>
          <a:lstStyle/>
          <a:p>
            <a:pPr>
              <a:defRPr/>
            </a:pPr>
            <a:r>
              <a:rPr lang="en-US" sz="170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Frequency offset: −0.265 ppm</a:t>
            </a:r>
          </a:p>
        </p:txBody>
      </p:sp>
      <p:sp>
        <p:nvSpPr>
          <p:cNvPr id="5" name="Rectangle: Rounded Corners 6">
            <a:extLst>
              <a:ext uri="{FF2B5EF4-FFF2-40B4-BE49-F238E27FC236}">
                <a16:creationId xmlns:a16="http://schemas.microsoft.com/office/drawing/2014/main" id="{AD47684A-BDC6-422D-5ABD-61F931117070}"/>
              </a:ext>
            </a:extLst>
          </p:cNvPr>
          <p:cNvSpPr/>
          <p:nvPr/>
        </p:nvSpPr>
        <p:spPr>
          <a:xfrm>
            <a:off x="457200" y="3712463"/>
            <a:ext cx="5760720" cy="658368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clip" horzOverflow="clip" wrap="square" rtlCol="0" anchor="ctr" anchorCtr="0"/>
          <a:lstStyle/>
          <a:p>
            <a:pPr>
              <a:defRPr/>
            </a:pPr>
            <a:r>
              <a:rPr lang="en-US" sz="170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Stability floor 2.8×10⁻⁹ at τ = 43 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D47684A-BDC6-422D-5ABD-61F931117070}"/>
              </a:ext>
            </a:extLst>
          </p:cNvPr>
          <p:cNvSpPr/>
          <p:nvPr/>
        </p:nvSpPr>
        <p:spPr>
          <a:xfrm>
            <a:off x="457200" y="4572000"/>
            <a:ext cx="5760720" cy="658368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clip" horzOverflow="clip" wrap="square" rtlCol="0" anchor="ctr" anchorCtr="0"/>
          <a:lstStyle/>
          <a:p>
            <a:pPr>
              <a:defRPr/>
            </a:pPr>
            <a:r>
              <a:rPr lang="en-US" sz="170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Above the receiver noise floor throughout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50E69DE-35BB-FE84-F5F0-C88563888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10" name="Footer Placeholder 98">
            <a:extLst>
              <a:ext uri="{FF2B5EF4-FFF2-40B4-BE49-F238E27FC236}">
                <a16:creationId xmlns:a16="http://schemas.microsoft.com/office/drawing/2014/main" id="{BF51E735-7640-E5E0-BB11-E86D28CED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844" y="6446651"/>
            <a:ext cx="4114800" cy="365125"/>
          </a:xfrm>
        </p:spPr>
        <p:txBody>
          <a:bodyPr/>
          <a:lstStyle/>
          <a:p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Connected and Automated Mobility Lab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20812-C386-FF08-33D5-D5FCA65A1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A65CF-3CE3-37FA-2211-D401D08F5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Open-source!</a:t>
            </a:r>
            <a:endParaRPr dirty="0"/>
          </a:p>
        </p:txBody>
      </p:sp>
      <p:pic>
        <p:nvPicPr>
          <p:cNvPr id="12" name="Picture 11" descr="image.png">
            <a:extLst>
              <a:ext uri="{FF2B5EF4-FFF2-40B4-BE49-F238E27FC236}">
                <a16:creationId xmlns:a16="http://schemas.microsoft.com/office/drawing/2014/main" id="{055E11CC-A837-EA80-B626-55FA982B4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3" y="6466618"/>
            <a:ext cx="371241" cy="3712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B032A0-6924-12FA-70C7-D558DDBFF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1816" y="1069951"/>
            <a:ext cx="5753803" cy="50161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0DFB63-7CE6-42D7-525F-1B0D5FD779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844" y="1069951"/>
            <a:ext cx="5432308" cy="5039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BF873A-239D-B7AE-D1E5-5872B59D7B9F}"/>
              </a:ext>
            </a:extLst>
          </p:cNvPr>
          <p:cNvSpPr txBox="1"/>
          <p:nvPr/>
        </p:nvSpPr>
        <p:spPr>
          <a:xfrm>
            <a:off x="931844" y="6029399"/>
            <a:ext cx="44054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Source code available at GitHub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2A44BD-1E04-67C2-1BEB-5C7B557C90BA}"/>
              </a:ext>
            </a:extLst>
          </p:cNvPr>
          <p:cNvSpPr txBox="1"/>
          <p:nvPr/>
        </p:nvSpPr>
        <p:spPr>
          <a:xfrm>
            <a:off x="6231816" y="6029399"/>
            <a:ext cx="57538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</a:rPr>
              <a:t>Merged with GNSS-SDR upstream, development branch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BF757C7-D7C9-23B6-9F23-6E55DF52C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7" name="Footer Placeholder 98">
            <a:extLst>
              <a:ext uri="{FF2B5EF4-FFF2-40B4-BE49-F238E27FC236}">
                <a16:creationId xmlns:a16="http://schemas.microsoft.com/office/drawing/2014/main" id="{F6DD4BF1-863C-B608-F2CC-9568633E7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844" y="6446651"/>
            <a:ext cx="4114800" cy="365125"/>
          </a:xfrm>
        </p:spPr>
        <p:txBody>
          <a:bodyPr/>
          <a:lstStyle/>
          <a:p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Connected and Automated Mobility Lab</a:t>
            </a:r>
          </a:p>
        </p:txBody>
      </p:sp>
    </p:spTree>
    <p:extLst>
      <p:ext uri="{BB962C8B-B14F-4D97-AF65-F5344CB8AC3E}">
        <p14:creationId xmlns:p14="http://schemas.microsoft.com/office/powerpoint/2010/main" val="2497381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dirty="0"/>
              <a:t>Conclusions</a:t>
            </a:r>
            <a:r>
              <a:rPr lang="en-US" dirty="0"/>
              <a:t> and future work</a:t>
            </a:r>
            <a:endParaRPr dirty="0"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03" y="6466618"/>
            <a:ext cx="371241" cy="371241"/>
          </a:xfrm>
          <a:prstGeom prst="rect">
            <a:avLst/>
          </a:prstGeom>
        </p:spPr>
      </p:pic>
      <p:sp>
        <p:nvSpPr>
          <p:cNvPr id="6" name="Rectangle: Rounded Corners 6">
            <a:extLst>
              <a:ext uri="{FF2B5EF4-FFF2-40B4-BE49-F238E27FC236}">
                <a16:creationId xmlns:a16="http://schemas.microsoft.com/office/drawing/2014/main" id="{AD47684A-BDC6-422D-5ABD-61F931117070}"/>
              </a:ext>
            </a:extLst>
          </p:cNvPr>
          <p:cNvSpPr/>
          <p:nvPr/>
        </p:nvSpPr>
        <p:spPr>
          <a:xfrm>
            <a:off x="474844" y="2178691"/>
            <a:ext cx="8503920" cy="658368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clip" horzOverflow="clip" wrap="square" rtlCol="0" anchor="ctr" anchorCtr="0"/>
          <a:lstStyle/>
          <a:p>
            <a:pPr>
              <a:defRPr/>
            </a:pPr>
            <a:r>
              <a:rPr lang="en-US" sz="200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14.6 % less CPU than ZMQ workaround, 305 </a:t>
            </a:r>
            <a:r>
              <a:rPr lang="en-US" sz="2000" dirty="0" err="1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ms</a:t>
            </a:r>
            <a:r>
              <a:rPr lang="en-US" sz="200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better at worst case jitter</a:t>
            </a:r>
          </a:p>
        </p:txBody>
      </p:sp>
      <p:sp>
        <p:nvSpPr>
          <p:cNvPr id="3" name="Rectangle: Rounded Corners 6">
            <a:extLst>
              <a:ext uri="{FF2B5EF4-FFF2-40B4-BE49-F238E27FC236}">
                <a16:creationId xmlns:a16="http://schemas.microsoft.com/office/drawing/2014/main" id="{AD47684A-BDC6-422D-5ABD-61F931117070}"/>
              </a:ext>
            </a:extLst>
          </p:cNvPr>
          <p:cNvSpPr/>
          <p:nvPr/>
        </p:nvSpPr>
        <p:spPr>
          <a:xfrm>
            <a:off x="474844" y="3038227"/>
            <a:ext cx="8503920" cy="658368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clip" horzOverflow="clip" wrap="square" rtlCol="0" anchor="ctr" anchorCtr="0"/>
          <a:lstStyle/>
          <a:p>
            <a:pPr>
              <a:defRPr/>
            </a:pPr>
            <a:r>
              <a:rPr lang="en-US" sz="200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4× less data transmission compared to ZMQ workaround</a:t>
            </a:r>
          </a:p>
        </p:txBody>
      </p:sp>
      <p:sp>
        <p:nvSpPr>
          <p:cNvPr id="4" name="Rectangle: Rounded Corners 6">
            <a:extLst>
              <a:ext uri="{FF2B5EF4-FFF2-40B4-BE49-F238E27FC236}">
                <a16:creationId xmlns:a16="http://schemas.microsoft.com/office/drawing/2014/main" id="{AD47684A-BDC6-422D-5ABD-61F931117070}"/>
              </a:ext>
            </a:extLst>
          </p:cNvPr>
          <p:cNvSpPr/>
          <p:nvPr/>
        </p:nvSpPr>
        <p:spPr>
          <a:xfrm>
            <a:off x="474844" y="3897763"/>
            <a:ext cx="8503920" cy="658368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clip" horzOverflow="clip" wrap="square" rtlCol="0" anchor="ctr" anchorCtr="0"/>
          <a:lstStyle/>
          <a:p>
            <a:pPr>
              <a:defRPr/>
            </a:pPr>
            <a:r>
              <a:rPr lang="en-US" sz="200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Get reports of ring-buffer overruns </a:t>
            </a:r>
          </a:p>
        </p:txBody>
      </p:sp>
      <p:sp>
        <p:nvSpPr>
          <p:cNvPr id="5" name="Rectangle: Rounded Corners 6">
            <a:extLst>
              <a:ext uri="{FF2B5EF4-FFF2-40B4-BE49-F238E27FC236}">
                <a16:creationId xmlns:a16="http://schemas.microsoft.com/office/drawing/2014/main" id="{AD47684A-BDC6-422D-5ABD-61F931117070}"/>
              </a:ext>
            </a:extLst>
          </p:cNvPr>
          <p:cNvSpPr/>
          <p:nvPr/>
        </p:nvSpPr>
        <p:spPr>
          <a:xfrm>
            <a:off x="474844" y="4757298"/>
            <a:ext cx="8503920" cy="658368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clip" horzOverflow="clip" wrap="square" rtlCol="0" anchor="ctr" anchorCtr="0"/>
          <a:lstStyle/>
          <a:p>
            <a:pPr>
              <a:defRPr/>
            </a:pPr>
            <a:r>
              <a:rPr lang="en-US" sz="200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Multi-frequency (GPS L1, L2, L5, Galileo) testing is open for future work</a:t>
            </a:r>
          </a:p>
        </p:txBody>
      </p:sp>
      <p:sp>
        <p:nvSpPr>
          <p:cNvPr id="8" name="Rectangle: Rounded Corners 6">
            <a:extLst>
              <a:ext uri="{FF2B5EF4-FFF2-40B4-BE49-F238E27FC236}">
                <a16:creationId xmlns:a16="http://schemas.microsoft.com/office/drawing/2014/main" id="{58AE9680-0F69-6663-9380-528F8D947E27}"/>
              </a:ext>
            </a:extLst>
          </p:cNvPr>
          <p:cNvSpPr/>
          <p:nvPr/>
        </p:nvSpPr>
        <p:spPr>
          <a:xfrm>
            <a:off x="474844" y="1306693"/>
            <a:ext cx="8503920" cy="658368"/>
          </a:xfrm>
          <a:prstGeom prst="roundRect">
            <a:avLst/>
          </a:prstGeom>
          <a:solidFill>
            <a:schemeClr val="tx2">
              <a:lumMod val="20000"/>
              <a:lumOff val="80000"/>
              <a:alpha val="5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Overflow="clip" horzOverflow="clip" wrap="square" rtlCol="0" anchor="ctr" anchorCtr="0"/>
          <a:lstStyle/>
          <a:p>
            <a:pPr>
              <a:defRPr/>
            </a:pPr>
            <a:r>
              <a:rPr lang="en-US" sz="2000" dirty="0">
                <a:solidFill>
                  <a:srgbClr val="231F2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It works! (few quirks to work out)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AEC3B9-61C5-AAE6-7890-839C9CC6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13" name="Footer Placeholder 98">
            <a:extLst>
              <a:ext uri="{FF2B5EF4-FFF2-40B4-BE49-F238E27FC236}">
                <a16:creationId xmlns:a16="http://schemas.microsoft.com/office/drawing/2014/main" id="{0809F350-125D-4783-8E77-FDD101F51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844" y="6446651"/>
            <a:ext cx="4114800" cy="365125"/>
          </a:xfrm>
        </p:spPr>
        <p:txBody>
          <a:bodyPr/>
          <a:lstStyle/>
          <a:p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Connected and Automated Mobility Lab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182F2D3-946F-0054-B5A6-6F671BE07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7650" y="1895658"/>
            <a:ext cx="12192000" cy="1596256"/>
          </a:xfrm>
        </p:spPr>
        <p:txBody>
          <a:bodyPr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6600" dirty="0">
                <a:solidFill>
                  <a:srgbClr val="C00000"/>
                </a:solidFill>
              </a:rPr>
              <a:t>Thank You</a:t>
            </a:r>
          </a:p>
          <a:p>
            <a:pPr marL="0" indent="0" algn="ctr">
              <a:buNone/>
            </a:pPr>
            <a:r>
              <a:rPr lang="en-US" sz="5400" dirty="0">
                <a:solidFill>
                  <a:srgbClr val="002060"/>
                </a:solidFill>
              </a:rPr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962D5-6A6A-B4D4-7F51-BB0930900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C0F40D-648F-40DB-95C7-3D8B5E6DE17A}" type="slidenum">
              <a:rPr lang="en-US" smtClean="0"/>
              <a:t>13</a:t>
            </a:fld>
            <a:endParaRPr lang="en-US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94CE9627-49A7-C37A-F927-D2DA78B97A01}"/>
              </a:ext>
            </a:extLst>
          </p:cNvPr>
          <p:cNvSpPr txBox="1">
            <a:spLocks/>
          </p:cNvSpPr>
          <p:nvPr/>
        </p:nvSpPr>
        <p:spPr>
          <a:xfrm>
            <a:off x="40370" y="4508153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rgbClr val="9E1B3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Contact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: Minhaj Uddin Ahmad </a:t>
            </a:r>
            <a:r>
              <a:rPr lang="en-US" sz="2000" b="1" dirty="0">
                <a:solidFill>
                  <a:srgbClr val="9E1B3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|</a:t>
            </a:r>
            <a:r>
              <a:rPr lang="en-US" sz="2000" b="1" dirty="0">
                <a:latin typeface="Cambria" panose="02040503050406030204" pitchFamily="18" charset="0"/>
                <a:ea typeface="Cambria" panose="02040503050406030204" pitchFamily="18" charset="0"/>
              </a:rPr>
              <a:t> mahmad12@crimson.ua.edu</a:t>
            </a:r>
          </a:p>
        </p:txBody>
      </p:sp>
      <p:pic>
        <p:nvPicPr>
          <p:cNvPr id="12" name="Picture 11" descr="A red and white logo&#10;&#10;Description automatically generated">
            <a:extLst>
              <a:ext uri="{FF2B5EF4-FFF2-40B4-BE49-F238E27FC236}">
                <a16:creationId xmlns:a16="http://schemas.microsoft.com/office/drawing/2014/main" id="{2AAEEA63-015D-7179-DB1D-D6583EE6E8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53" y="5189045"/>
            <a:ext cx="891536" cy="891536"/>
          </a:xfrm>
          <a:prstGeom prst="rect">
            <a:avLst/>
          </a:prstGeom>
        </p:spPr>
      </p:pic>
      <p:pic>
        <p:nvPicPr>
          <p:cNvPr id="14" name="Picture 13" descr="A logo with a map and stars&#10;&#10;Description automatically generated">
            <a:extLst>
              <a:ext uri="{FF2B5EF4-FFF2-40B4-BE49-F238E27FC236}">
                <a16:creationId xmlns:a16="http://schemas.microsoft.com/office/drawing/2014/main" id="{1B7FB1B6-A5E6-107D-CB00-285ECF25E8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037" y="5225228"/>
            <a:ext cx="850491" cy="847684"/>
          </a:xfrm>
          <a:prstGeom prst="rect">
            <a:avLst/>
          </a:prstGeom>
        </p:spPr>
      </p:pic>
      <p:pic>
        <p:nvPicPr>
          <p:cNvPr id="15" name="Picture 14" descr="A logo of a globe with a gold cogwheel&#10;&#10;Description automatically generated">
            <a:extLst>
              <a:ext uri="{FF2B5EF4-FFF2-40B4-BE49-F238E27FC236}">
                <a16:creationId xmlns:a16="http://schemas.microsoft.com/office/drawing/2014/main" id="{2EF42D86-F6F2-2407-3507-FF7E992828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9703" y="5189045"/>
            <a:ext cx="917208" cy="918804"/>
          </a:xfrm>
          <a:prstGeom prst="rect">
            <a:avLst/>
          </a:prstGeom>
        </p:spPr>
      </p:pic>
      <p:pic>
        <p:nvPicPr>
          <p:cNvPr id="16" name="Picture 15" descr="A close-up of a sign&#10;&#10;AI-generated content may be incorrect.">
            <a:extLst>
              <a:ext uri="{FF2B5EF4-FFF2-40B4-BE49-F238E27FC236}">
                <a16:creationId xmlns:a16="http://schemas.microsoft.com/office/drawing/2014/main" id="{3D5BF3F3-F48E-BF39-A7DD-7D6CFAB655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611" y="5214833"/>
            <a:ext cx="6164734" cy="775262"/>
          </a:xfrm>
          <a:prstGeom prst="rect">
            <a:avLst/>
          </a:prstGeom>
        </p:spPr>
      </p:pic>
      <p:pic>
        <p:nvPicPr>
          <p:cNvPr id="17" name="Picture 16" descr="A red and grey logo&#10;&#10;AI-generated content may be incorrect.">
            <a:extLst>
              <a:ext uri="{FF2B5EF4-FFF2-40B4-BE49-F238E27FC236}">
                <a16:creationId xmlns:a16="http://schemas.microsoft.com/office/drawing/2014/main" id="{7C6BE2C1-BDEF-832A-D649-1C701573B3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9352" y="5155082"/>
            <a:ext cx="1051444" cy="1051444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DDD1B55-DFAB-7AAB-8D22-19870B1D42CF}"/>
              </a:ext>
            </a:extLst>
          </p:cNvPr>
          <p:cNvCxnSpPr/>
          <p:nvPr/>
        </p:nvCxnSpPr>
        <p:spPr>
          <a:xfrm>
            <a:off x="352522" y="5069840"/>
            <a:ext cx="1148400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76F1A6A-707D-89EF-23A5-B0AC305069F3}"/>
              </a:ext>
            </a:extLst>
          </p:cNvPr>
          <p:cNvCxnSpPr/>
          <p:nvPr/>
        </p:nvCxnSpPr>
        <p:spPr>
          <a:xfrm>
            <a:off x="352522" y="6206526"/>
            <a:ext cx="1148400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Acknowledgement">
            <a:extLst>
              <a:ext uri="{FF2B5EF4-FFF2-40B4-BE49-F238E27FC236}">
                <a16:creationId xmlns:a16="http://schemas.microsoft.com/office/drawing/2014/main" id="{94CE9627-49A7-C37A-F927-D2DA78B97A01}"/>
              </a:ext>
            </a:extLst>
          </p:cNvPr>
          <p:cNvSpPr txBox="1">
            <a:spLocks/>
          </p:cNvSpPr>
          <p:nvPr/>
        </p:nvSpPr>
        <p:spPr>
          <a:xfrm>
            <a:off x="1984248" y="3547872"/>
            <a:ext cx="8229600" cy="777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Georgia" panose="02040502050405020303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200" b="0" dirty="0">
                <a:solidFill>
                  <a:srgbClr val="595959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Supported by the National Center for Transportation Cybersecurity and Resiliency (TraCR), a U.S. DOT National University Transportation Center, and by NSF Award #2340456.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32FC0E-A493-C49C-A508-AB87C47D43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3" y="6466618"/>
            <a:ext cx="371241" cy="371241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5A0D1AE-B9FF-48CC-0D76-4307BD29B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04" y="322285"/>
            <a:ext cx="26670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ooter Placeholder 98">
            <a:extLst>
              <a:ext uri="{FF2B5EF4-FFF2-40B4-BE49-F238E27FC236}">
                <a16:creationId xmlns:a16="http://schemas.microsoft.com/office/drawing/2014/main" id="{331A68C5-0760-6109-22CC-F52B15D3F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4844" y="6446651"/>
            <a:ext cx="4114800" cy="365125"/>
          </a:xfrm>
        </p:spPr>
        <p:txBody>
          <a:bodyPr/>
          <a:lstStyle/>
          <a:p>
            <a:r>
              <a:rPr lang="en-US" sz="1600" b="1" dirty="0">
                <a:latin typeface="Cambria" panose="02040503050406030204" pitchFamily="18" charset="0"/>
                <a:ea typeface="Cambria" panose="02040503050406030204" pitchFamily="18" charset="0"/>
              </a:rPr>
              <a:t>Connected and Automated Mobility Lab</a:t>
            </a:r>
          </a:p>
        </p:txBody>
      </p:sp>
    </p:spTree>
    <p:extLst>
      <p:ext uri="{BB962C8B-B14F-4D97-AF65-F5344CB8AC3E}">
        <p14:creationId xmlns:p14="http://schemas.microsoft.com/office/powerpoint/2010/main" val="28931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38"/>
    </mc:Choice>
    <mc:Fallback xmlns="">
      <p:transition spd="slow" advTm="11838"/>
    </mc:Fallback>
  </mc:AlternateContent>
</p:sld>
</file>

<file path=ppt/theme/theme1.xml><?xml version="1.0" encoding="utf-8"?>
<a:theme xmlns:a="http://schemas.openxmlformats.org/drawingml/2006/main" name="Office Theme [1783650324650]">
  <a:themeElements>
    <a:clrScheme name="Office">
      <a:dk1>
        <a:srgbClr val="231F20"/>
      </a:dk1>
      <a:lt1>
        <a:srgbClr val="FFFFFF"/>
      </a:lt1>
      <a:dk2>
        <a:srgbClr val="9E1B32"/>
      </a:dk2>
      <a:lt2>
        <a:srgbClr val="F2F2F2"/>
      </a:lt2>
      <a:accent1>
        <a:srgbClr val="9E1B32"/>
      </a:accent1>
      <a:accent2>
        <a:srgbClr val="828A8F"/>
      </a:accent2>
      <a:accent3>
        <a:srgbClr val="5C6266"/>
      </a:accent3>
      <a:accent4>
        <a:srgbClr val="C8102E"/>
      </a:accent4>
      <a:accent5>
        <a:srgbClr val="B7B9BB"/>
      </a:accent5>
      <a:accent6>
        <a:srgbClr val="3A3A3A"/>
      </a:accent6>
      <a:hlink>
        <a:srgbClr val="467886"/>
      </a:hlink>
      <a:folHlink>
        <a:srgbClr val="96607D"/>
      </a:folHlink>
    </a:clrScheme>
    <a:fontScheme name="Office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5FA33D4DE4894C85FE06DB2C306457" ma:contentTypeVersion="16" ma:contentTypeDescription="Create a new document." ma:contentTypeScope="" ma:versionID="57b03ff622cbe60d086c4ce0b66e47d5">
  <xsd:schema xmlns:xsd="http://www.w3.org/2001/XMLSchema" xmlns:xs="http://www.w3.org/2001/XMLSchema" xmlns:p="http://schemas.microsoft.com/office/2006/metadata/properties" xmlns:ns3="1ddcabea-40c9-47f6-bc94-41d8d375876f" xmlns:ns4="9b097988-e51f-4d48-a2a6-5483f352473e" targetNamespace="http://schemas.microsoft.com/office/2006/metadata/properties" ma:root="true" ma:fieldsID="b61511d48a3143f87ab3d485ba631d99" ns3:_="" ns4:_="">
    <xsd:import namespace="1ddcabea-40c9-47f6-bc94-41d8d375876f"/>
    <xsd:import namespace="9b097988-e51f-4d48-a2a6-5483f352473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SystemTags" minOccurs="0"/>
                <xsd:element ref="ns3:MediaLengthInSecond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dcabea-40c9-47f6-bc94-41d8d37587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097988-e51f-4d48-a2a6-5483f352473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ddcabea-40c9-47f6-bc94-41d8d375876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A58388-A038-44EE-8227-9388196A7329}">
  <ds:schemaRefs>
    <ds:schemaRef ds:uri="1ddcabea-40c9-47f6-bc94-41d8d375876f"/>
    <ds:schemaRef ds:uri="9b097988-e51f-4d48-a2a6-5483f352473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CF5E067-7879-4B5E-9641-98A5B0B6AE17}">
  <ds:schemaRefs>
    <ds:schemaRef ds:uri="1ddcabea-40c9-47f6-bc94-41d8d375876f"/>
    <ds:schemaRef ds:uri="9b097988-e51f-4d48-a2a6-5483f352473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B009C57-E635-4E06-B82E-0690FDD81A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</Words>
  <Application>Microsoft Office PowerPoint</Application>
  <PresentationFormat>Widescreen</PresentationFormat>
  <Paragraphs>110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Cambria</vt:lpstr>
      <vt:lpstr>Georgia</vt:lpstr>
      <vt:lpstr>Office Theme [1783650324650]</vt:lpstr>
      <vt:lpstr>1_Office Theme</vt:lpstr>
      <vt:lpstr>gr-pocketsdr: Bringing PocketSDR Front-Ends to GNU Radio and GNSS-SDR Ecosystem</vt:lpstr>
      <vt:lpstr>Global Navigation Satellite System</vt:lpstr>
      <vt:lpstr>We need more research for GNSS resiliency</vt:lpstr>
      <vt:lpstr>Broad hardware support makes research accessible</vt:lpstr>
      <vt:lpstr>PocketSDR </vt:lpstr>
      <vt:lpstr>General Purpose GNSS Processing </vt:lpstr>
      <vt:lpstr>Traditional workflow</vt:lpstr>
      <vt:lpstr>Building the bridge for live reception</vt:lpstr>
      <vt:lpstr>Lets compare the gr-pocketsdr vs. ZMQ workaround</vt:lpstr>
      <vt:lpstr>Application – Lets test the PocketSDR clock</vt:lpstr>
      <vt:lpstr>Open-source!</vt:lpstr>
      <vt:lpstr>Conclusions and future work</vt:lpstr>
      <vt:lpstr>PowerPoint Presentation</vt:lpstr>
    </vt:vector>
  </TitlesOfParts>
  <Company>The University of Alabama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Muhammad Sami Irfan</dc:creator>
  <cp:lastModifiedBy>Minhaj Uddin Ahmad</cp:lastModifiedBy>
  <cp:revision>1</cp:revision>
  <dcterms:created xsi:type="dcterms:W3CDTF">2026-09-01T19:27:45Z</dcterms:created>
  <dcterms:modified xsi:type="dcterms:W3CDTF">2026-09-22T06:46:47Z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0x0101009B5FA33D4DE4894C85FE06DB2C306457</vt:lpwstr>
  </property>
</Properties>
</file>