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52"/>
  </p:notesMasterIdLst>
  <p:sldIdLst>
    <p:sldId id="267" r:id="rId2"/>
    <p:sldId id="361" r:id="rId3"/>
    <p:sldId id="362" r:id="rId4"/>
    <p:sldId id="303" r:id="rId5"/>
    <p:sldId id="297" r:id="rId6"/>
    <p:sldId id="334" r:id="rId7"/>
    <p:sldId id="335" r:id="rId8"/>
    <p:sldId id="332" r:id="rId9"/>
    <p:sldId id="336" r:id="rId10"/>
    <p:sldId id="337" r:id="rId11"/>
    <p:sldId id="338" r:id="rId12"/>
    <p:sldId id="339" r:id="rId13"/>
    <p:sldId id="299" r:id="rId14"/>
    <p:sldId id="340" r:id="rId15"/>
    <p:sldId id="312" r:id="rId16"/>
    <p:sldId id="330" r:id="rId17"/>
    <p:sldId id="306" r:id="rId18"/>
    <p:sldId id="341" r:id="rId19"/>
    <p:sldId id="352" r:id="rId20"/>
    <p:sldId id="343" r:id="rId21"/>
    <p:sldId id="349" r:id="rId22"/>
    <p:sldId id="351" r:id="rId23"/>
    <p:sldId id="308" r:id="rId24"/>
    <p:sldId id="348" r:id="rId25"/>
    <p:sldId id="315" r:id="rId26"/>
    <p:sldId id="354" r:id="rId27"/>
    <p:sldId id="323" r:id="rId28"/>
    <p:sldId id="324" r:id="rId29"/>
    <p:sldId id="325" r:id="rId30"/>
    <p:sldId id="318" r:id="rId31"/>
    <p:sldId id="345" r:id="rId32"/>
    <p:sldId id="346" r:id="rId33"/>
    <p:sldId id="355" r:id="rId34"/>
    <p:sldId id="302" r:id="rId35"/>
    <p:sldId id="304" r:id="rId36"/>
    <p:sldId id="313" r:id="rId37"/>
    <p:sldId id="319" r:id="rId38"/>
    <p:sldId id="326" r:id="rId39"/>
    <p:sldId id="311" r:id="rId40"/>
    <p:sldId id="320" r:id="rId41"/>
    <p:sldId id="327" r:id="rId42"/>
    <p:sldId id="317" r:id="rId43"/>
    <p:sldId id="316" r:id="rId44"/>
    <p:sldId id="357" r:id="rId45"/>
    <p:sldId id="359" r:id="rId46"/>
    <p:sldId id="356" r:id="rId47"/>
    <p:sldId id="360" r:id="rId48"/>
    <p:sldId id="358" r:id="rId49"/>
    <p:sldId id="321" r:id="rId50"/>
    <p:sldId id="363" r:id="rId51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BF7B"/>
    <a:srgbClr val="D0AE70"/>
    <a:srgbClr val="06B0F0"/>
    <a:srgbClr val="FF6E28"/>
    <a:srgbClr val="7BAFD4"/>
    <a:srgbClr val="ECB748"/>
    <a:srgbClr val="B3C9CD"/>
    <a:srgbClr val="777777"/>
    <a:srgbClr val="E0D5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2406ED-56F1-6947-A1BA-6872303BF610}" v="9368" dt="2026-09-24T15:29:08.520"/>
    <p1510:client id="{F157B213-2FFD-41DD-B942-9B5DE0012DFB}" v="1721" dt="2026-09-24T14:01:59.267"/>
    <p1510:client id="{F836C45B-C66B-5641-9A1A-52113866A1FE}" v="2564" dt="2026-09-24T15:25:33.3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h, Joseph" userId="a8a31570-235d-42c1-a54e-574b78d9e071" providerId="ADAL" clId="{D5E1BD7E-5EAA-5DB1-A775-75F97198C92B}"/>
    <pc:docChg chg="undo redo custSel addSld delSld modSld sldOrd modMainMaster">
      <pc:chgData name="Goh, Joseph" userId="a8a31570-235d-42c1-a54e-574b78d9e071" providerId="ADAL" clId="{D5E1BD7E-5EAA-5DB1-A775-75F97198C92B}" dt="2026-09-24T15:29:08.520" v="9566"/>
      <pc:docMkLst>
        <pc:docMk/>
      </pc:docMkLst>
      <pc:sldChg chg="modSp mod">
        <pc:chgData name="Goh, Joseph" userId="a8a31570-235d-42c1-a54e-574b78d9e071" providerId="ADAL" clId="{D5E1BD7E-5EAA-5DB1-A775-75F97198C92B}" dt="2026-09-23T18:46:13.300" v="1595" actId="20577"/>
        <pc:sldMkLst>
          <pc:docMk/>
          <pc:sldMk cId="3054915159" sldId="267"/>
        </pc:sldMkLst>
        <pc:spChg chg="mod">
          <ac:chgData name="Goh, Joseph" userId="a8a31570-235d-42c1-a54e-574b78d9e071" providerId="ADAL" clId="{D5E1BD7E-5EAA-5DB1-A775-75F97198C92B}" dt="2026-09-23T15:13:19.704" v="203" actId="1035"/>
          <ac:spMkLst>
            <pc:docMk/>
            <pc:sldMk cId="3054915159" sldId="267"/>
            <ac:spMk id="2" creationId="{135883C0-9EBF-52E7-C7F9-EC59BAD5AE00}"/>
          </ac:spMkLst>
        </pc:spChg>
        <pc:spChg chg="mod">
          <ac:chgData name="Goh, Joseph" userId="a8a31570-235d-42c1-a54e-574b78d9e071" providerId="ADAL" clId="{D5E1BD7E-5EAA-5DB1-A775-75F97198C92B}" dt="2026-09-23T18:46:13.300" v="1595" actId="20577"/>
          <ac:spMkLst>
            <pc:docMk/>
            <pc:sldMk cId="3054915159" sldId="267"/>
            <ac:spMk id="3" creationId="{95ABE37B-31B5-1640-E723-853B40F0757F}"/>
          </ac:spMkLst>
        </pc:spChg>
        <pc:picChg chg="mod">
          <ac:chgData name="Goh, Joseph" userId="a8a31570-235d-42c1-a54e-574b78d9e071" providerId="ADAL" clId="{D5E1BD7E-5EAA-5DB1-A775-75F97198C92B}" dt="2026-09-23T15:13:23.433" v="206" actId="1035"/>
          <ac:picMkLst>
            <pc:docMk/>
            <pc:sldMk cId="3054915159" sldId="267"/>
            <ac:picMk id="6" creationId="{364D29EE-2860-7F01-EDB0-F2E334E3A8AF}"/>
          </ac:picMkLst>
        </pc:picChg>
        <pc:picChg chg="mod">
          <ac:chgData name="Goh, Joseph" userId="a8a31570-235d-42c1-a54e-574b78d9e071" providerId="ADAL" clId="{D5E1BD7E-5EAA-5DB1-A775-75F97198C92B}" dt="2026-09-23T15:13:23.433" v="206" actId="1035"/>
          <ac:picMkLst>
            <pc:docMk/>
            <pc:sldMk cId="3054915159" sldId="267"/>
            <ac:picMk id="11" creationId="{54EF764D-14E9-672C-21B1-FB582BE2F249}"/>
          </ac:picMkLst>
        </pc:picChg>
      </pc:sldChg>
      <pc:sldChg chg="modSp mod">
        <pc:chgData name="Goh, Joseph" userId="a8a31570-235d-42c1-a54e-574b78d9e071" providerId="ADAL" clId="{D5E1BD7E-5EAA-5DB1-A775-75F97198C92B}" dt="2026-09-24T01:51:01.341" v="6465" actId="20577"/>
        <pc:sldMkLst>
          <pc:docMk/>
          <pc:sldMk cId="765282925" sldId="299"/>
        </pc:sldMkLst>
        <pc:spChg chg="mod">
          <ac:chgData name="Goh, Joseph" userId="a8a31570-235d-42c1-a54e-574b78d9e071" providerId="ADAL" clId="{D5E1BD7E-5EAA-5DB1-A775-75F97198C92B}" dt="2026-09-24T01:29:34" v="6289" actId="114"/>
          <ac:spMkLst>
            <pc:docMk/>
            <pc:sldMk cId="765282925" sldId="299"/>
            <ac:spMk id="2" creationId="{6E3FE656-C620-3CC6-ADB8-7A3BD85A7ACA}"/>
          </ac:spMkLst>
        </pc:spChg>
        <pc:spChg chg="mod">
          <ac:chgData name="Goh, Joseph" userId="a8a31570-235d-42c1-a54e-574b78d9e071" providerId="ADAL" clId="{D5E1BD7E-5EAA-5DB1-A775-75F97198C92B}" dt="2026-09-24T01:51:01.341" v="6465" actId="20577"/>
          <ac:spMkLst>
            <pc:docMk/>
            <pc:sldMk cId="765282925" sldId="299"/>
            <ac:spMk id="22" creationId="{5978004C-3ADF-894A-2AE3-F5829B301971}"/>
          </ac:spMkLst>
        </pc:spChg>
        <pc:spChg chg="mod">
          <ac:chgData name="Goh, Joseph" userId="a8a31570-235d-42c1-a54e-574b78d9e071" providerId="ADAL" clId="{D5E1BD7E-5EAA-5DB1-A775-75F97198C92B}" dt="2026-09-24T01:24:31.657" v="6270" actId="14100"/>
          <ac:spMkLst>
            <pc:docMk/>
            <pc:sldMk cId="765282925" sldId="299"/>
            <ac:spMk id="36" creationId="{95031759-CF43-102F-8C7F-BC03F21AC6E1}"/>
          </ac:spMkLst>
        </pc:spChg>
        <pc:spChg chg="mod">
          <ac:chgData name="Goh, Joseph" userId="a8a31570-235d-42c1-a54e-574b78d9e071" providerId="ADAL" clId="{D5E1BD7E-5EAA-5DB1-A775-75F97198C92B}" dt="2026-09-24T01:34:26.244" v="6308" actId="1036"/>
          <ac:spMkLst>
            <pc:docMk/>
            <pc:sldMk cId="765282925" sldId="299"/>
            <ac:spMk id="38" creationId="{9FA5C506-EA3D-1304-33EB-68B01C8EE375}"/>
          </ac:spMkLst>
        </pc:spChg>
        <pc:picChg chg="mod modCrop">
          <ac:chgData name="Goh, Joseph" userId="a8a31570-235d-42c1-a54e-574b78d9e071" providerId="ADAL" clId="{D5E1BD7E-5EAA-5DB1-A775-75F97198C92B}" dt="2026-09-24T01:29:49.022" v="6291" actId="14100"/>
          <ac:picMkLst>
            <pc:docMk/>
            <pc:sldMk cId="765282925" sldId="299"/>
            <ac:picMk id="31" creationId="{2090EAC6-9A64-8058-8695-F62AB9C79A8C}"/>
          </ac:picMkLst>
        </pc:picChg>
      </pc:sldChg>
      <pc:sldChg chg="modSp mod ord modShow">
        <pc:chgData name="Goh, Joseph" userId="a8a31570-235d-42c1-a54e-574b78d9e071" providerId="ADAL" clId="{D5E1BD7E-5EAA-5DB1-A775-75F97198C92B}" dt="2026-09-24T01:55:28.893" v="6482" actId="20578"/>
        <pc:sldMkLst>
          <pc:docMk/>
          <pc:sldMk cId="1667974113" sldId="302"/>
        </pc:sldMkLst>
        <pc:spChg chg="mod">
          <ac:chgData name="Goh, Joseph" userId="a8a31570-235d-42c1-a54e-574b78d9e071" providerId="ADAL" clId="{D5E1BD7E-5EAA-5DB1-A775-75F97198C92B}" dt="2026-09-23T21:04:21.239" v="3044" actId="20577"/>
          <ac:spMkLst>
            <pc:docMk/>
            <pc:sldMk cId="1667974113" sldId="302"/>
            <ac:spMk id="4" creationId="{9392F2D5-9A2C-E952-07FE-FDF31B5D2F89}"/>
          </ac:spMkLst>
        </pc:spChg>
      </pc:sldChg>
      <pc:sldChg chg="addSp delSp modSp mod ord modAnim">
        <pc:chgData name="Goh, Joseph" userId="a8a31570-235d-42c1-a54e-574b78d9e071" providerId="ADAL" clId="{D5E1BD7E-5EAA-5DB1-A775-75F97198C92B}" dt="2026-09-24T15:19:03.991" v="9562"/>
        <pc:sldMkLst>
          <pc:docMk/>
          <pc:sldMk cId="4034864934" sldId="303"/>
        </pc:sldMkLst>
        <pc:spChg chg="mod">
          <ac:chgData name="Goh, Joseph" userId="a8a31570-235d-42c1-a54e-574b78d9e071" providerId="ADAL" clId="{D5E1BD7E-5EAA-5DB1-A775-75F97198C92B}" dt="2026-09-24T02:03:21.794" v="6688" actId="20577"/>
          <ac:spMkLst>
            <pc:docMk/>
            <pc:sldMk cId="4034864934" sldId="303"/>
            <ac:spMk id="2" creationId="{6F329128-6D0F-D33B-95A8-35D1A4A71CAA}"/>
          </ac:spMkLst>
        </pc:spChg>
        <pc:spChg chg="mod">
          <ac:chgData name="Goh, Joseph" userId="a8a31570-235d-42c1-a54e-574b78d9e071" providerId="ADAL" clId="{D5E1BD7E-5EAA-5DB1-A775-75F97198C92B}" dt="2026-09-24T02:15:12.509" v="7316" actId="114"/>
          <ac:spMkLst>
            <pc:docMk/>
            <pc:sldMk cId="4034864934" sldId="303"/>
            <ac:spMk id="3" creationId="{93688382-E4CB-07C6-A16A-A821B68D8D56}"/>
          </ac:spMkLst>
        </pc:spChg>
        <pc:spChg chg="del mod">
          <ac:chgData name="Goh, Joseph" userId="a8a31570-235d-42c1-a54e-574b78d9e071" providerId="ADAL" clId="{D5E1BD7E-5EAA-5DB1-A775-75F97198C92B}" dt="2026-09-24T02:15:15.866" v="7317" actId="478"/>
          <ac:spMkLst>
            <pc:docMk/>
            <pc:sldMk cId="4034864934" sldId="303"/>
            <ac:spMk id="4" creationId="{26D0480B-2C67-DDDA-F8CA-DE99979C49AB}"/>
          </ac:spMkLst>
        </pc:spChg>
        <pc:spChg chg="del mod">
          <ac:chgData name="Goh, Joseph" userId="a8a31570-235d-42c1-a54e-574b78d9e071" providerId="ADAL" clId="{D5E1BD7E-5EAA-5DB1-A775-75F97198C92B}" dt="2026-09-24T01:53:50.448" v="6474" actId="478"/>
          <ac:spMkLst>
            <pc:docMk/>
            <pc:sldMk cId="4034864934" sldId="303"/>
            <ac:spMk id="5" creationId="{9570A19B-CEA0-2FF5-A522-10D61EA15922}"/>
          </ac:spMkLst>
        </pc:spChg>
        <pc:spChg chg="mod">
          <ac:chgData name="Goh, Joseph" userId="a8a31570-235d-42c1-a54e-574b78d9e071" providerId="ADAL" clId="{D5E1BD7E-5EAA-5DB1-A775-75F97198C92B}" dt="2026-09-24T02:06:56.688" v="6878" actId="14100"/>
          <ac:spMkLst>
            <pc:docMk/>
            <pc:sldMk cId="4034864934" sldId="303"/>
            <ac:spMk id="11" creationId="{3F68F563-88BC-97E7-8E09-EBDB44431D0E}"/>
          </ac:spMkLst>
        </pc:spChg>
        <pc:spChg chg="mod">
          <ac:chgData name="Goh, Joseph" userId="a8a31570-235d-42c1-a54e-574b78d9e071" providerId="ADAL" clId="{D5E1BD7E-5EAA-5DB1-A775-75F97198C92B}" dt="2026-09-24T02:05:36.596" v="6868"/>
          <ac:spMkLst>
            <pc:docMk/>
            <pc:sldMk cId="4034864934" sldId="303"/>
            <ac:spMk id="13" creationId="{B8DC1996-9BB5-4368-91E2-060AB6D709E6}"/>
          </ac:spMkLst>
        </pc:spChg>
        <pc:spChg chg="mod">
          <ac:chgData name="Goh, Joseph" userId="a8a31570-235d-42c1-a54e-574b78d9e071" providerId="ADAL" clId="{D5E1BD7E-5EAA-5DB1-A775-75F97198C92B}" dt="2026-09-24T02:05:36.596" v="6868"/>
          <ac:spMkLst>
            <pc:docMk/>
            <pc:sldMk cId="4034864934" sldId="303"/>
            <ac:spMk id="15" creationId="{6B8DD2C7-C69B-E468-6C60-8D60FE0F14C1}"/>
          </ac:spMkLst>
        </pc:spChg>
        <pc:spChg chg="del mod">
          <ac:chgData name="Goh, Joseph" userId="a8a31570-235d-42c1-a54e-574b78d9e071" providerId="ADAL" clId="{D5E1BD7E-5EAA-5DB1-A775-75F97198C92B}" dt="2026-09-24T02:05:39.969" v="6869" actId="478"/>
          <ac:spMkLst>
            <pc:docMk/>
            <pc:sldMk cId="4034864934" sldId="303"/>
            <ac:spMk id="17" creationId="{C6052DF5-2092-BA6E-0140-07976919D29D}"/>
          </ac:spMkLst>
        </pc:spChg>
        <pc:spChg chg="add mod">
          <ac:chgData name="Goh, Joseph" userId="a8a31570-235d-42c1-a54e-574b78d9e071" providerId="ADAL" clId="{D5E1BD7E-5EAA-5DB1-A775-75F97198C92B}" dt="2026-09-24T03:17:14.175" v="8969" actId="114"/>
          <ac:spMkLst>
            <pc:docMk/>
            <pc:sldMk cId="4034864934" sldId="303"/>
            <ac:spMk id="20" creationId="{0A36A1FB-0D83-2A54-34DD-FC740327779B}"/>
          </ac:spMkLst>
        </pc:spChg>
        <pc:spChg chg="add del mod">
          <ac:chgData name="Goh, Joseph" userId="a8a31570-235d-42c1-a54e-574b78d9e071" providerId="ADAL" clId="{D5E1BD7E-5EAA-5DB1-A775-75F97198C92B}" dt="2026-09-24T02:15:22.743" v="7333" actId="478"/>
          <ac:spMkLst>
            <pc:docMk/>
            <pc:sldMk cId="4034864934" sldId="303"/>
            <ac:spMk id="22" creationId="{8863928B-9645-C282-4B58-05D920DD6C0D}"/>
          </ac:spMkLst>
        </pc:spChg>
        <pc:spChg chg="mod">
          <ac:chgData name="Goh, Joseph" userId="a8a31570-235d-42c1-a54e-574b78d9e071" providerId="ADAL" clId="{D5E1BD7E-5EAA-5DB1-A775-75F97198C92B}" dt="2026-09-24T02:15:20.786" v="7332" actId="1035"/>
          <ac:spMkLst>
            <pc:docMk/>
            <pc:sldMk cId="4034864934" sldId="303"/>
            <ac:spMk id="156" creationId="{B78B1507-BFB0-49EC-8F47-FC0958FB5B16}"/>
          </ac:spMkLst>
        </pc:spChg>
        <pc:spChg chg="mod">
          <ac:chgData name="Goh, Joseph" userId="a8a31570-235d-42c1-a54e-574b78d9e071" providerId="ADAL" clId="{D5E1BD7E-5EAA-5DB1-A775-75F97198C92B}" dt="2026-09-24T02:15:20.786" v="7332" actId="1035"/>
          <ac:spMkLst>
            <pc:docMk/>
            <pc:sldMk cId="4034864934" sldId="303"/>
            <ac:spMk id="157" creationId="{EA111881-CD96-47E6-D9BD-55BCE73B181E}"/>
          </ac:spMkLst>
        </pc:spChg>
        <pc:spChg chg="mod">
          <ac:chgData name="Goh, Joseph" userId="a8a31570-235d-42c1-a54e-574b78d9e071" providerId="ADAL" clId="{D5E1BD7E-5EAA-5DB1-A775-75F97198C92B}" dt="2026-09-24T02:15:20.786" v="7332" actId="1035"/>
          <ac:spMkLst>
            <pc:docMk/>
            <pc:sldMk cId="4034864934" sldId="303"/>
            <ac:spMk id="158" creationId="{F9829D30-F299-4CC7-3F75-0B7988BBA53E}"/>
          </ac:spMkLst>
        </pc:spChg>
        <pc:spChg chg="mod">
          <ac:chgData name="Goh, Joseph" userId="a8a31570-235d-42c1-a54e-574b78d9e071" providerId="ADAL" clId="{D5E1BD7E-5EAA-5DB1-A775-75F97198C92B}" dt="2026-09-24T02:15:20.786" v="7332" actId="1035"/>
          <ac:spMkLst>
            <pc:docMk/>
            <pc:sldMk cId="4034864934" sldId="303"/>
            <ac:spMk id="159" creationId="{17F80E9D-1994-EC96-AFDE-9DFD31AF7D6B}"/>
          </ac:spMkLst>
        </pc:spChg>
        <pc:spChg chg="mod">
          <ac:chgData name="Goh, Joseph" userId="a8a31570-235d-42c1-a54e-574b78d9e071" providerId="ADAL" clId="{D5E1BD7E-5EAA-5DB1-A775-75F97198C92B}" dt="2026-09-24T02:15:20.786" v="7332" actId="1035"/>
          <ac:spMkLst>
            <pc:docMk/>
            <pc:sldMk cId="4034864934" sldId="303"/>
            <ac:spMk id="160" creationId="{58827DB4-8307-AFA2-F1BB-BCF642AA25E5}"/>
          </ac:spMkLst>
        </pc:spChg>
        <pc:spChg chg="mod">
          <ac:chgData name="Goh, Joseph" userId="a8a31570-235d-42c1-a54e-574b78d9e071" providerId="ADAL" clId="{D5E1BD7E-5EAA-5DB1-A775-75F97198C92B}" dt="2026-09-24T02:15:20.786" v="7332" actId="1035"/>
          <ac:spMkLst>
            <pc:docMk/>
            <pc:sldMk cId="4034864934" sldId="303"/>
            <ac:spMk id="161" creationId="{839B508B-B894-16D5-6E50-20DEAD87A588}"/>
          </ac:spMkLst>
        </pc:spChg>
        <pc:spChg chg="mod">
          <ac:chgData name="Goh, Joseph" userId="a8a31570-235d-42c1-a54e-574b78d9e071" providerId="ADAL" clId="{D5E1BD7E-5EAA-5DB1-A775-75F97198C92B}" dt="2026-09-24T02:05:33.702" v="6867" actId="1036"/>
          <ac:spMkLst>
            <pc:docMk/>
            <pc:sldMk cId="4034864934" sldId="303"/>
            <ac:spMk id="162" creationId="{28B237A3-E8A6-0B1A-1E44-C083F585591B}"/>
          </ac:spMkLst>
        </pc:spChg>
        <pc:spChg chg="mod">
          <ac:chgData name="Goh, Joseph" userId="a8a31570-235d-42c1-a54e-574b78d9e071" providerId="ADAL" clId="{D5E1BD7E-5EAA-5DB1-A775-75F97198C92B}" dt="2026-09-24T02:15:20.786" v="7332" actId="1035"/>
          <ac:spMkLst>
            <pc:docMk/>
            <pc:sldMk cId="4034864934" sldId="303"/>
            <ac:spMk id="163" creationId="{BC339558-6CC0-CA58-7939-48E5BA8CAA9D}"/>
          </ac:spMkLst>
        </pc:spChg>
        <pc:spChg chg="mod">
          <ac:chgData name="Goh, Joseph" userId="a8a31570-235d-42c1-a54e-574b78d9e071" providerId="ADAL" clId="{D5E1BD7E-5EAA-5DB1-A775-75F97198C92B}" dt="2026-09-24T02:05:33.702" v="6867" actId="1036"/>
          <ac:spMkLst>
            <pc:docMk/>
            <pc:sldMk cId="4034864934" sldId="303"/>
            <ac:spMk id="164" creationId="{BC604325-42F2-9BA0-4D04-6219D8B8C76A}"/>
          </ac:spMkLst>
        </pc:spChg>
        <pc:spChg chg="mod">
          <ac:chgData name="Goh, Joseph" userId="a8a31570-235d-42c1-a54e-574b78d9e071" providerId="ADAL" clId="{D5E1BD7E-5EAA-5DB1-A775-75F97198C92B}" dt="2026-09-24T02:15:20.786" v="7332" actId="1035"/>
          <ac:spMkLst>
            <pc:docMk/>
            <pc:sldMk cId="4034864934" sldId="303"/>
            <ac:spMk id="165" creationId="{A378ED2E-2E9B-E87A-9882-2E48088106CC}"/>
          </ac:spMkLst>
        </pc:spChg>
        <pc:spChg chg="mod">
          <ac:chgData name="Goh, Joseph" userId="a8a31570-235d-42c1-a54e-574b78d9e071" providerId="ADAL" clId="{D5E1BD7E-5EAA-5DB1-A775-75F97198C92B}" dt="2026-09-24T02:15:20.786" v="7332" actId="1035"/>
          <ac:spMkLst>
            <pc:docMk/>
            <pc:sldMk cId="4034864934" sldId="303"/>
            <ac:spMk id="204" creationId="{5EAD5331-7B5D-176C-4A13-38F214EDDC0B}"/>
          </ac:spMkLst>
        </pc:spChg>
        <pc:spChg chg="mod">
          <ac:chgData name="Goh, Joseph" userId="a8a31570-235d-42c1-a54e-574b78d9e071" providerId="ADAL" clId="{D5E1BD7E-5EAA-5DB1-A775-75F97198C92B}" dt="2026-09-24T02:08:04.054" v="7025" actId="1035"/>
          <ac:spMkLst>
            <pc:docMk/>
            <pc:sldMk cId="4034864934" sldId="303"/>
            <ac:spMk id="281" creationId="{766737B9-CB10-A598-6AD4-103B92A4B894}"/>
          </ac:spMkLst>
        </pc:spChg>
        <pc:spChg chg="mod">
          <ac:chgData name="Goh, Joseph" userId="a8a31570-235d-42c1-a54e-574b78d9e071" providerId="ADAL" clId="{D5E1BD7E-5EAA-5DB1-A775-75F97198C92B}" dt="2026-09-24T02:08:04.054" v="7025" actId="1035"/>
          <ac:spMkLst>
            <pc:docMk/>
            <pc:sldMk cId="4034864934" sldId="303"/>
            <ac:spMk id="282" creationId="{35B74630-9CDA-B5FE-AFD8-8A2E89DAEC2C}"/>
          </ac:spMkLst>
        </pc:spChg>
        <pc:spChg chg="mod">
          <ac:chgData name="Goh, Joseph" userId="a8a31570-235d-42c1-a54e-574b78d9e071" providerId="ADAL" clId="{D5E1BD7E-5EAA-5DB1-A775-75F97198C92B}" dt="2026-09-24T02:15:20.786" v="7332" actId="1035"/>
          <ac:spMkLst>
            <pc:docMk/>
            <pc:sldMk cId="4034864934" sldId="303"/>
            <ac:spMk id="312" creationId="{30D93FE6-AC14-1291-9534-042284CD204F}"/>
          </ac:spMkLst>
        </pc:spChg>
        <pc:spChg chg="mod">
          <ac:chgData name="Goh, Joseph" userId="a8a31570-235d-42c1-a54e-574b78d9e071" providerId="ADAL" clId="{D5E1BD7E-5EAA-5DB1-A775-75F97198C92B}" dt="2026-09-24T02:07:02.520" v="6904" actId="1037"/>
          <ac:spMkLst>
            <pc:docMk/>
            <pc:sldMk cId="4034864934" sldId="303"/>
            <ac:spMk id="313" creationId="{4788B48B-DD67-62AC-6DF0-73215370F93F}"/>
          </ac:spMkLst>
        </pc:spChg>
        <pc:spChg chg="mod">
          <ac:chgData name="Goh, Joseph" userId="a8a31570-235d-42c1-a54e-574b78d9e071" providerId="ADAL" clId="{D5E1BD7E-5EAA-5DB1-A775-75F97198C92B}" dt="2026-09-24T02:07:02.520" v="6904" actId="1037"/>
          <ac:spMkLst>
            <pc:docMk/>
            <pc:sldMk cId="4034864934" sldId="303"/>
            <ac:spMk id="314" creationId="{DC93287E-6B00-A840-44D1-DD5338B7C470}"/>
          </ac:spMkLst>
        </pc:spChg>
        <pc:spChg chg="topLvl">
          <ac:chgData name="Goh, Joseph" userId="a8a31570-235d-42c1-a54e-574b78d9e071" providerId="ADAL" clId="{D5E1BD7E-5EAA-5DB1-A775-75F97198C92B}" dt="2026-09-24T02:04:04.142" v="6719" actId="165"/>
          <ac:spMkLst>
            <pc:docMk/>
            <pc:sldMk cId="4034864934" sldId="303"/>
            <ac:spMk id="318" creationId="{C26E8C65-F87E-B303-2E74-36BD9E0686F4}"/>
          </ac:spMkLst>
        </pc:spChg>
        <pc:spChg chg="mod topLvl">
          <ac:chgData name="Goh, Joseph" userId="a8a31570-235d-42c1-a54e-574b78d9e071" providerId="ADAL" clId="{D5E1BD7E-5EAA-5DB1-A775-75F97198C92B}" dt="2026-09-24T02:04:26.270" v="6796" actId="1038"/>
          <ac:spMkLst>
            <pc:docMk/>
            <pc:sldMk cId="4034864934" sldId="303"/>
            <ac:spMk id="321" creationId="{436D1127-A135-2FC2-1DCB-23794F52288F}"/>
          </ac:spMkLst>
        </pc:spChg>
        <pc:spChg chg="del topLvl">
          <ac:chgData name="Goh, Joseph" userId="a8a31570-235d-42c1-a54e-574b78d9e071" providerId="ADAL" clId="{D5E1BD7E-5EAA-5DB1-A775-75F97198C92B}" dt="2026-09-24T02:04:11.043" v="6723" actId="478"/>
          <ac:spMkLst>
            <pc:docMk/>
            <pc:sldMk cId="4034864934" sldId="303"/>
            <ac:spMk id="326" creationId="{0DA478D3-625D-89C2-83D7-9A0AAC64ED4B}"/>
          </ac:spMkLst>
        </pc:spChg>
        <pc:grpChg chg="add del">
          <ac:chgData name="Goh, Joseph" userId="a8a31570-235d-42c1-a54e-574b78d9e071" providerId="ADAL" clId="{D5E1BD7E-5EAA-5DB1-A775-75F97198C92B}" dt="2026-09-24T02:04:04.142" v="6719" actId="165"/>
          <ac:grpSpMkLst>
            <pc:docMk/>
            <pc:sldMk cId="4034864934" sldId="303"/>
            <ac:grpSpMk id="6" creationId="{14F5ECE4-3720-BC0B-59CB-4D56FD915836}"/>
          </ac:grpSpMkLst>
        </pc:grpChg>
        <pc:grpChg chg="add mod">
          <ac:chgData name="Goh, Joseph" userId="a8a31570-235d-42c1-a54e-574b78d9e071" providerId="ADAL" clId="{D5E1BD7E-5EAA-5DB1-A775-75F97198C92B}" dt="2026-09-24T02:07:02.520" v="6904" actId="1037"/>
          <ac:grpSpMkLst>
            <pc:docMk/>
            <pc:sldMk cId="4034864934" sldId="303"/>
            <ac:grpSpMk id="7" creationId="{2B40E791-A726-2469-CC9A-55BEB5522235}"/>
          </ac:grpSpMkLst>
        </pc:grpChg>
        <pc:grpChg chg="add mod">
          <ac:chgData name="Goh, Joseph" userId="a8a31570-235d-42c1-a54e-574b78d9e071" providerId="ADAL" clId="{D5E1BD7E-5EAA-5DB1-A775-75F97198C92B}" dt="2026-09-24T02:07:02.520" v="6904" actId="1037"/>
          <ac:grpSpMkLst>
            <pc:docMk/>
            <pc:sldMk cId="4034864934" sldId="303"/>
            <ac:grpSpMk id="8" creationId="{D432D49C-A681-CC90-4DAF-71DD7C422CBE}"/>
          </ac:grpSpMkLst>
        </pc:grpChg>
        <pc:grpChg chg="add mod">
          <ac:chgData name="Goh, Joseph" userId="a8a31570-235d-42c1-a54e-574b78d9e071" providerId="ADAL" clId="{D5E1BD7E-5EAA-5DB1-A775-75F97198C92B}" dt="2026-09-24T02:07:02.520" v="6904" actId="1037"/>
          <ac:grpSpMkLst>
            <pc:docMk/>
            <pc:sldMk cId="4034864934" sldId="303"/>
            <ac:grpSpMk id="9" creationId="{010BABA0-8C34-3E28-1F18-724A5E02C397}"/>
          </ac:grpSpMkLst>
        </pc:grpChg>
        <pc:grpChg chg="add mod">
          <ac:chgData name="Goh, Joseph" userId="a8a31570-235d-42c1-a54e-574b78d9e071" providerId="ADAL" clId="{D5E1BD7E-5EAA-5DB1-A775-75F97198C92B}" dt="2026-09-24T02:07:21.485" v="6960" actId="1038"/>
          <ac:grpSpMkLst>
            <pc:docMk/>
            <pc:sldMk cId="4034864934" sldId="303"/>
            <ac:grpSpMk id="10" creationId="{3F0AA27F-A6C2-9DF2-034D-67F83769455E}"/>
          </ac:grpSpMkLst>
        </pc:grpChg>
        <pc:grpChg chg="del mod">
          <ac:chgData name="Goh, Joseph" userId="a8a31570-235d-42c1-a54e-574b78d9e071" providerId="ADAL" clId="{D5E1BD7E-5EAA-5DB1-A775-75F97198C92B}" dt="2026-09-24T02:05:39.969" v="6869" actId="478"/>
          <ac:grpSpMkLst>
            <pc:docMk/>
            <pc:sldMk cId="4034864934" sldId="303"/>
            <ac:grpSpMk id="16" creationId="{E571C4E1-4BAF-959B-C163-BDB9D81CE52C}"/>
          </ac:grpSpMkLst>
        </pc:grpChg>
        <pc:grpChg chg="del">
          <ac:chgData name="Goh, Joseph" userId="a8a31570-235d-42c1-a54e-574b78d9e071" providerId="ADAL" clId="{D5E1BD7E-5EAA-5DB1-A775-75F97198C92B}" dt="2026-09-24T02:00:21.507" v="6648" actId="165"/>
          <ac:grpSpMkLst>
            <pc:docMk/>
            <pc:sldMk cId="4034864934" sldId="303"/>
            <ac:grpSpMk id="300" creationId="{FF3CDA01-EC93-204B-3A18-10233F922595}"/>
          </ac:grpSpMkLst>
        </pc:grpChg>
        <pc:grpChg chg="del topLvl">
          <ac:chgData name="Goh, Joseph" userId="a8a31570-235d-42c1-a54e-574b78d9e071" providerId="ADAL" clId="{D5E1BD7E-5EAA-5DB1-A775-75F97198C92B}" dt="2026-09-24T02:04:21.925" v="6769" actId="165"/>
          <ac:grpSpMkLst>
            <pc:docMk/>
            <pc:sldMk cId="4034864934" sldId="303"/>
            <ac:grpSpMk id="320" creationId="{FD988ED8-FC90-9067-701A-93BC899B2550}"/>
          </ac:grpSpMkLst>
        </pc:grpChg>
        <pc:grpChg chg="del topLvl">
          <ac:chgData name="Goh, Joseph" userId="a8a31570-235d-42c1-a54e-574b78d9e071" providerId="ADAL" clId="{D5E1BD7E-5EAA-5DB1-A775-75F97198C92B}" dt="2026-09-24T02:04:05.630" v="6720" actId="478"/>
          <ac:grpSpMkLst>
            <pc:docMk/>
            <pc:sldMk cId="4034864934" sldId="303"/>
            <ac:grpSpMk id="323" creationId="{C1FA4E04-0A34-97C9-AF3B-413DAF90CCCC}"/>
          </ac:grpSpMkLst>
        </pc:grpChg>
        <pc:grpChg chg="mod topLvl">
          <ac:chgData name="Goh, Joseph" userId="a8a31570-235d-42c1-a54e-574b78d9e071" providerId="ADAL" clId="{D5E1BD7E-5EAA-5DB1-A775-75F97198C92B}" dt="2026-09-24T02:04:16.630" v="6768" actId="1038"/>
          <ac:grpSpMkLst>
            <pc:docMk/>
            <pc:sldMk cId="4034864934" sldId="303"/>
            <ac:grpSpMk id="334" creationId="{6D60973D-E318-62D7-DB4D-909C197C7494}"/>
          </ac:grpSpMkLst>
        </pc:grpChg>
        <pc:cxnChg chg="mod">
          <ac:chgData name="Goh, Joseph" userId="a8a31570-235d-42c1-a54e-574b78d9e071" providerId="ADAL" clId="{D5E1BD7E-5EAA-5DB1-A775-75F97198C92B}" dt="2026-09-24T02:05:36.596" v="6868"/>
          <ac:cxnSpMkLst>
            <pc:docMk/>
            <pc:sldMk cId="4034864934" sldId="303"/>
            <ac:cxnSpMk id="12" creationId="{CF71874B-97DE-6938-9A58-3F946FD8363C}"/>
          </ac:cxnSpMkLst>
        </pc:cxnChg>
        <pc:cxnChg chg="mod">
          <ac:chgData name="Goh, Joseph" userId="a8a31570-235d-42c1-a54e-574b78d9e071" providerId="ADAL" clId="{D5E1BD7E-5EAA-5DB1-A775-75F97198C92B}" dt="2026-09-24T02:05:36.596" v="6868"/>
          <ac:cxnSpMkLst>
            <pc:docMk/>
            <pc:sldMk cId="4034864934" sldId="303"/>
            <ac:cxnSpMk id="14" creationId="{84E2B472-9791-6617-4F20-1E6462F5AE16}"/>
          </ac:cxnSpMkLst>
        </pc:cxnChg>
        <pc:cxnChg chg="del mod">
          <ac:chgData name="Goh, Joseph" userId="a8a31570-235d-42c1-a54e-574b78d9e071" providerId="ADAL" clId="{D5E1BD7E-5EAA-5DB1-A775-75F97198C92B}" dt="2026-09-24T02:05:39.969" v="6869" actId="478"/>
          <ac:cxnSpMkLst>
            <pc:docMk/>
            <pc:sldMk cId="4034864934" sldId="303"/>
            <ac:cxnSpMk id="18" creationId="{923BF6CF-C722-3392-ADB5-87431D4BBC33}"/>
          </ac:cxnSpMkLst>
        </pc:cxnChg>
        <pc:cxnChg chg="del mod">
          <ac:chgData name="Goh, Joseph" userId="a8a31570-235d-42c1-a54e-574b78d9e071" providerId="ADAL" clId="{D5E1BD7E-5EAA-5DB1-A775-75F97198C92B}" dt="2026-09-24T02:05:42.907" v="6870" actId="478"/>
          <ac:cxnSpMkLst>
            <pc:docMk/>
            <pc:sldMk cId="4034864934" sldId="303"/>
            <ac:cxnSpMk id="19" creationId="{E7CF9828-EFD9-3F0E-5932-32B2376C1FFA}"/>
          </ac:cxnSpMkLst>
        </pc:cxnChg>
        <pc:cxnChg chg="mod">
          <ac:chgData name="Goh, Joseph" userId="a8a31570-235d-42c1-a54e-574b78d9e071" providerId="ADAL" clId="{D5E1BD7E-5EAA-5DB1-A775-75F97198C92B}" dt="2026-09-24T02:07:12.934" v="6940" actId="1037"/>
          <ac:cxnSpMkLst>
            <pc:docMk/>
            <pc:sldMk cId="4034864934" sldId="303"/>
            <ac:cxnSpMk id="283" creationId="{6A55A070-287B-FFC1-BC40-6B138623FCCD}"/>
          </ac:cxnSpMkLst>
        </pc:cxnChg>
        <pc:cxnChg chg="mod">
          <ac:chgData name="Goh, Joseph" userId="a8a31570-235d-42c1-a54e-574b78d9e071" providerId="ADAL" clId="{D5E1BD7E-5EAA-5DB1-A775-75F97198C92B}" dt="2026-09-24T02:07:12.934" v="6940" actId="1037"/>
          <ac:cxnSpMkLst>
            <pc:docMk/>
            <pc:sldMk cId="4034864934" sldId="303"/>
            <ac:cxnSpMk id="293" creationId="{ED4B85A8-8D42-DDF3-0309-CE4083EA2EC5}"/>
          </ac:cxnSpMkLst>
        </pc:cxnChg>
        <pc:cxnChg chg="mod topLvl">
          <ac:chgData name="Goh, Joseph" userId="a8a31570-235d-42c1-a54e-574b78d9e071" providerId="ADAL" clId="{D5E1BD7E-5EAA-5DB1-A775-75F97198C92B}" dt="2026-09-24T02:00:40.154" v="6651"/>
          <ac:cxnSpMkLst>
            <pc:docMk/>
            <pc:sldMk cId="4034864934" sldId="303"/>
            <ac:cxnSpMk id="301" creationId="{4503D14B-C5CE-7EF0-EDAF-F84E13C26EF5}"/>
          </ac:cxnSpMkLst>
        </pc:cxnChg>
        <pc:cxnChg chg="del topLvl">
          <ac:chgData name="Goh, Joseph" userId="a8a31570-235d-42c1-a54e-574b78d9e071" providerId="ADAL" clId="{D5E1BD7E-5EAA-5DB1-A775-75F97198C92B}" dt="2026-09-24T02:00:27.496" v="6649" actId="478"/>
          <ac:cxnSpMkLst>
            <pc:docMk/>
            <pc:sldMk cId="4034864934" sldId="303"/>
            <ac:cxnSpMk id="302" creationId="{5C1E1D51-4A89-C083-1F9E-BA89E67901CE}"/>
          </ac:cxnSpMkLst>
        </pc:cxnChg>
        <pc:cxnChg chg="mod">
          <ac:chgData name="Goh, Joseph" userId="a8a31570-235d-42c1-a54e-574b78d9e071" providerId="ADAL" clId="{D5E1BD7E-5EAA-5DB1-A775-75F97198C92B}" dt="2026-09-24T02:07:12.934" v="6940" actId="1037"/>
          <ac:cxnSpMkLst>
            <pc:docMk/>
            <pc:sldMk cId="4034864934" sldId="303"/>
            <ac:cxnSpMk id="309" creationId="{F15D8F64-7B13-845B-9913-CA3D162F413F}"/>
          </ac:cxnSpMkLst>
        </pc:cxnChg>
        <pc:cxnChg chg="del mod">
          <ac:chgData name="Goh, Joseph" userId="a8a31570-235d-42c1-a54e-574b78d9e071" providerId="ADAL" clId="{D5E1BD7E-5EAA-5DB1-A775-75F97198C92B}" dt="2026-09-24T02:00:55.454" v="6653" actId="478"/>
          <ac:cxnSpMkLst>
            <pc:docMk/>
            <pc:sldMk cId="4034864934" sldId="303"/>
            <ac:cxnSpMk id="311" creationId="{B03D1210-EF01-1696-A9F1-56DD0558A4C5}"/>
          </ac:cxnSpMkLst>
        </pc:cxnChg>
        <pc:cxnChg chg="topLvl">
          <ac:chgData name="Goh, Joseph" userId="a8a31570-235d-42c1-a54e-574b78d9e071" providerId="ADAL" clId="{D5E1BD7E-5EAA-5DB1-A775-75F97198C92B}" dt="2026-09-24T02:04:04.142" v="6719" actId="165"/>
          <ac:cxnSpMkLst>
            <pc:docMk/>
            <pc:sldMk cId="4034864934" sldId="303"/>
            <ac:cxnSpMk id="319" creationId="{2D0007E2-D68A-9DEE-BD6D-4C51BA1B1C38}"/>
          </ac:cxnSpMkLst>
        </pc:cxnChg>
        <pc:cxnChg chg="del topLvl">
          <ac:chgData name="Goh, Joseph" userId="a8a31570-235d-42c1-a54e-574b78d9e071" providerId="ADAL" clId="{D5E1BD7E-5EAA-5DB1-A775-75F97198C92B}" dt="2026-09-24T02:04:23.324" v="6770" actId="478"/>
          <ac:cxnSpMkLst>
            <pc:docMk/>
            <pc:sldMk cId="4034864934" sldId="303"/>
            <ac:cxnSpMk id="322" creationId="{ACD1C413-1F46-9461-673A-8D635AF18457}"/>
          </ac:cxnSpMkLst>
        </pc:cxnChg>
        <pc:cxnChg chg="del topLvl">
          <ac:chgData name="Goh, Joseph" userId="a8a31570-235d-42c1-a54e-574b78d9e071" providerId="ADAL" clId="{D5E1BD7E-5EAA-5DB1-A775-75F97198C92B}" dt="2026-09-24T02:04:08.883" v="6722" actId="478"/>
          <ac:cxnSpMkLst>
            <pc:docMk/>
            <pc:sldMk cId="4034864934" sldId="303"/>
            <ac:cxnSpMk id="327" creationId="{A309A41C-ACE0-3E67-F3E4-52462606FF59}"/>
          </ac:cxnSpMkLst>
        </pc:cxnChg>
      </pc:sldChg>
      <pc:sldChg chg="mod ord modShow">
        <pc:chgData name="Goh, Joseph" userId="a8a31570-235d-42c1-a54e-574b78d9e071" providerId="ADAL" clId="{D5E1BD7E-5EAA-5DB1-A775-75F97198C92B}" dt="2026-09-24T01:55:28.893" v="6482" actId="20578"/>
        <pc:sldMkLst>
          <pc:docMk/>
          <pc:sldMk cId="675087976" sldId="304"/>
        </pc:sldMkLst>
      </pc:sldChg>
      <pc:sldChg chg="addSp delSp modSp mod modAnim">
        <pc:chgData name="Goh, Joseph" userId="a8a31570-235d-42c1-a54e-574b78d9e071" providerId="ADAL" clId="{D5E1BD7E-5EAA-5DB1-A775-75F97198C92B}" dt="2026-09-24T02:29:14.803" v="7702" actId="114"/>
        <pc:sldMkLst>
          <pc:docMk/>
          <pc:sldMk cId="385451965" sldId="306"/>
        </pc:sldMkLst>
        <pc:spChg chg="add del mod">
          <ac:chgData name="Goh, Joseph" userId="a8a31570-235d-42c1-a54e-574b78d9e071" providerId="ADAL" clId="{D5E1BD7E-5EAA-5DB1-A775-75F97198C92B}" dt="2026-09-23T15:38:57.528" v="353" actId="478"/>
          <ac:spMkLst>
            <pc:docMk/>
            <pc:sldMk cId="385451965" sldId="306"/>
            <ac:spMk id="4" creationId="{ECDD9E4E-8A4D-6773-9066-DF61B63F3269}"/>
          </ac:spMkLst>
        </pc:spChg>
        <pc:spChg chg="mod">
          <ac:chgData name="Goh, Joseph" userId="a8a31570-235d-42c1-a54e-574b78d9e071" providerId="ADAL" clId="{D5E1BD7E-5EAA-5DB1-A775-75F97198C92B}" dt="2026-09-24T02:29:14.803" v="7702" actId="114"/>
          <ac:spMkLst>
            <pc:docMk/>
            <pc:sldMk cId="385451965" sldId="306"/>
            <ac:spMk id="5" creationId="{356C0029-6042-5C68-5B7E-BDD8AED43F29}"/>
          </ac:spMkLst>
        </pc:spChg>
        <pc:spChg chg="mod">
          <ac:chgData name="Goh, Joseph" userId="a8a31570-235d-42c1-a54e-574b78d9e071" providerId="ADAL" clId="{D5E1BD7E-5EAA-5DB1-A775-75F97198C92B}" dt="2026-09-23T20:19:12.162" v="3016" actId="13926"/>
          <ac:spMkLst>
            <pc:docMk/>
            <pc:sldMk cId="385451965" sldId="306"/>
            <ac:spMk id="9" creationId="{863738BD-5E25-7E9D-16D0-C59CCC32271A}"/>
          </ac:spMkLst>
        </pc:spChg>
      </pc:sldChg>
      <pc:sldChg chg="modSp mod modNotesTx">
        <pc:chgData name="Goh, Joseph" userId="a8a31570-235d-42c1-a54e-574b78d9e071" providerId="ADAL" clId="{D5E1BD7E-5EAA-5DB1-A775-75F97198C92B}" dt="2026-09-24T02:34:52.904" v="7730" actId="1038"/>
        <pc:sldMkLst>
          <pc:docMk/>
          <pc:sldMk cId="4042927564" sldId="308"/>
        </pc:sldMkLst>
        <pc:graphicFrameChg chg="mod modGraphic">
          <ac:chgData name="Goh, Joseph" userId="a8a31570-235d-42c1-a54e-574b78d9e071" providerId="ADAL" clId="{D5E1BD7E-5EAA-5DB1-A775-75F97198C92B}" dt="2026-09-24T02:34:52.904" v="7730" actId="1038"/>
          <ac:graphicFrameMkLst>
            <pc:docMk/>
            <pc:sldMk cId="4042927564" sldId="308"/>
            <ac:graphicFrameMk id="7" creationId="{CE18F648-AC67-CA23-10B6-69A9AE41ED9A}"/>
          </ac:graphicFrameMkLst>
        </pc:graphicFrameChg>
      </pc:sldChg>
      <pc:sldChg chg="ord">
        <pc:chgData name="Goh, Joseph" userId="a8a31570-235d-42c1-a54e-574b78d9e071" providerId="ADAL" clId="{D5E1BD7E-5EAA-5DB1-A775-75F97198C92B}" dt="2026-09-24T01:55:28.893" v="6482" actId="20578"/>
        <pc:sldMkLst>
          <pc:docMk/>
          <pc:sldMk cId="2085405407" sldId="313"/>
        </pc:sldMkLst>
      </pc:sldChg>
      <pc:sldChg chg="del mod modShow">
        <pc:chgData name="Goh, Joseph" userId="a8a31570-235d-42c1-a54e-574b78d9e071" providerId="ADAL" clId="{D5E1BD7E-5EAA-5DB1-A775-75F97198C92B}" dt="2026-09-24T01:54:28.188" v="6477" actId="2696"/>
        <pc:sldMkLst>
          <pc:docMk/>
          <pc:sldMk cId="3281539776" sldId="314"/>
        </pc:sldMkLst>
      </pc:sldChg>
      <pc:sldChg chg="modSp mod">
        <pc:chgData name="Goh, Joseph" userId="a8a31570-235d-42c1-a54e-574b78d9e071" providerId="ADAL" clId="{D5E1BD7E-5EAA-5DB1-A775-75F97198C92B}" dt="2026-09-24T15:15:35.266" v="9501" actId="20577"/>
        <pc:sldMkLst>
          <pc:docMk/>
          <pc:sldMk cId="686873596" sldId="318"/>
        </pc:sldMkLst>
        <pc:spChg chg="mod">
          <ac:chgData name="Goh, Joseph" userId="a8a31570-235d-42c1-a54e-574b78d9e071" providerId="ADAL" clId="{D5E1BD7E-5EAA-5DB1-A775-75F97198C92B}" dt="2026-09-23T17:19:29.391" v="586" actId="1037"/>
          <ac:spMkLst>
            <pc:docMk/>
            <pc:sldMk cId="686873596" sldId="318"/>
            <ac:spMk id="4" creationId="{AE5CF1A3-A21F-1B68-5CE3-F44601672B25}"/>
          </ac:spMkLst>
        </pc:spChg>
        <pc:spChg chg="mod">
          <ac:chgData name="Goh, Joseph" userId="a8a31570-235d-42c1-a54e-574b78d9e071" providerId="ADAL" clId="{D5E1BD7E-5EAA-5DB1-A775-75F97198C92B}" dt="2026-09-24T15:15:35.266" v="9501" actId="20577"/>
          <ac:spMkLst>
            <pc:docMk/>
            <pc:sldMk cId="686873596" sldId="318"/>
            <ac:spMk id="8" creationId="{43A4E07C-D2A7-8E0B-3C64-7FB68BC8F377}"/>
          </ac:spMkLst>
        </pc:spChg>
        <pc:graphicFrameChg chg="mod modGraphic">
          <ac:chgData name="Goh, Joseph" userId="a8a31570-235d-42c1-a54e-574b78d9e071" providerId="ADAL" clId="{D5E1BD7E-5EAA-5DB1-A775-75F97198C92B}" dt="2026-09-23T17:19:25.202" v="577" actId="2063"/>
          <ac:graphicFrameMkLst>
            <pc:docMk/>
            <pc:sldMk cId="686873596" sldId="318"/>
            <ac:graphicFrameMk id="5" creationId="{136E8ADC-1461-D917-6DA4-3F785F1E7B79}"/>
          </ac:graphicFrameMkLst>
        </pc:graphicFrameChg>
      </pc:sldChg>
      <pc:sldChg chg="addSp delSp modSp mod modShow modNotesTx">
        <pc:chgData name="Goh, Joseph" userId="a8a31570-235d-42c1-a54e-574b78d9e071" providerId="ADAL" clId="{D5E1BD7E-5EAA-5DB1-A775-75F97198C92B}" dt="2026-09-23T18:21:19.321" v="1306" actId="20577"/>
        <pc:sldMkLst>
          <pc:docMk/>
          <pc:sldMk cId="4287865294" sldId="319"/>
        </pc:sldMkLst>
        <pc:spChg chg="mod">
          <ac:chgData name="Goh, Joseph" userId="a8a31570-235d-42c1-a54e-574b78d9e071" providerId="ADAL" clId="{D5E1BD7E-5EAA-5DB1-A775-75F97198C92B}" dt="2026-09-23T17:20:14.465" v="603" actId="20577"/>
          <ac:spMkLst>
            <pc:docMk/>
            <pc:sldMk cId="4287865294" sldId="319"/>
            <ac:spMk id="2" creationId="{4409EC38-54AA-3CBC-66B3-7F861C24A585}"/>
          </ac:spMkLst>
        </pc:spChg>
        <pc:spChg chg="del">
          <ac:chgData name="Goh, Joseph" userId="a8a31570-235d-42c1-a54e-574b78d9e071" providerId="ADAL" clId="{D5E1BD7E-5EAA-5DB1-A775-75F97198C92B}" dt="2026-09-23T17:10:34.616" v="396" actId="478"/>
          <ac:spMkLst>
            <pc:docMk/>
            <pc:sldMk cId="4287865294" sldId="319"/>
            <ac:spMk id="4" creationId="{178019FC-99F1-6307-3230-4F99064D2018}"/>
          </ac:spMkLst>
        </pc:spChg>
        <pc:spChg chg="del">
          <ac:chgData name="Goh, Joseph" userId="a8a31570-235d-42c1-a54e-574b78d9e071" providerId="ADAL" clId="{D5E1BD7E-5EAA-5DB1-A775-75F97198C92B}" dt="2026-09-23T17:10:28.210" v="395" actId="478"/>
          <ac:spMkLst>
            <pc:docMk/>
            <pc:sldMk cId="4287865294" sldId="319"/>
            <ac:spMk id="5" creationId="{974AB0E7-5D1B-272C-B1CD-89684D2982B0}"/>
          </ac:spMkLst>
        </pc:spChg>
        <pc:spChg chg="add mod">
          <ac:chgData name="Goh, Joseph" userId="a8a31570-235d-42c1-a54e-574b78d9e071" providerId="ADAL" clId="{D5E1BD7E-5EAA-5DB1-A775-75F97198C92B}" dt="2026-09-23T17:27:21.461" v="981" actId="20577"/>
          <ac:spMkLst>
            <pc:docMk/>
            <pc:sldMk cId="4287865294" sldId="319"/>
            <ac:spMk id="9" creationId="{D761CC8A-41FD-DE87-C783-6FBE4A8EF5F5}"/>
          </ac:spMkLst>
        </pc:spChg>
        <pc:spChg chg="add del mod">
          <ac:chgData name="Goh, Joseph" userId="a8a31570-235d-42c1-a54e-574b78d9e071" providerId="ADAL" clId="{D5E1BD7E-5EAA-5DB1-A775-75F97198C92B}" dt="2026-09-23T17:27:00.255" v="958" actId="478"/>
          <ac:spMkLst>
            <pc:docMk/>
            <pc:sldMk cId="4287865294" sldId="319"/>
            <ac:spMk id="12" creationId="{A10861CB-90AA-C28D-7F2C-1461EB3EAB0F}"/>
          </ac:spMkLst>
        </pc:spChg>
        <pc:spChg chg="add mod">
          <ac:chgData name="Goh, Joseph" userId="a8a31570-235d-42c1-a54e-574b78d9e071" providerId="ADAL" clId="{D5E1BD7E-5EAA-5DB1-A775-75F97198C92B}" dt="2026-09-23T18:20:36.104" v="1110" actId="20577"/>
          <ac:spMkLst>
            <pc:docMk/>
            <pc:sldMk cId="4287865294" sldId="319"/>
            <ac:spMk id="13" creationId="{8504D75F-F71D-C4BF-2652-8495A29AF4CD}"/>
          </ac:spMkLst>
        </pc:spChg>
        <pc:graphicFrameChg chg="del">
          <ac:chgData name="Goh, Joseph" userId="a8a31570-235d-42c1-a54e-574b78d9e071" providerId="ADAL" clId="{D5E1BD7E-5EAA-5DB1-A775-75F97198C92B}" dt="2026-09-23T17:10:54.271" v="399" actId="478"/>
          <ac:graphicFrameMkLst>
            <pc:docMk/>
            <pc:sldMk cId="4287865294" sldId="319"/>
            <ac:graphicFrameMk id="7" creationId="{ECC93862-A5E6-55AD-04E6-C3C3E25D6A5D}"/>
          </ac:graphicFrameMkLst>
        </pc:graphicFrameChg>
        <pc:graphicFrameChg chg="del">
          <ac:chgData name="Goh, Joseph" userId="a8a31570-235d-42c1-a54e-574b78d9e071" providerId="ADAL" clId="{D5E1BD7E-5EAA-5DB1-A775-75F97198C92B}" dt="2026-09-23T17:10:44.330" v="397" actId="478"/>
          <ac:graphicFrameMkLst>
            <pc:docMk/>
            <pc:sldMk cId="4287865294" sldId="319"/>
            <ac:graphicFrameMk id="10" creationId="{0AF528E9-C93E-037E-B561-CEACC5CCAB53}"/>
          </ac:graphicFrameMkLst>
        </pc:graphicFrameChg>
        <pc:graphicFrameChg chg="add mod modGraphic">
          <ac:chgData name="Goh, Joseph" userId="a8a31570-235d-42c1-a54e-574b78d9e071" providerId="ADAL" clId="{D5E1BD7E-5EAA-5DB1-A775-75F97198C92B}" dt="2026-09-23T17:27:30.312" v="982" actId="1076"/>
          <ac:graphicFrameMkLst>
            <pc:docMk/>
            <pc:sldMk cId="4287865294" sldId="319"/>
            <ac:graphicFrameMk id="11" creationId="{CB0A93B1-B3C5-E36E-EE4B-7309AEAE3689}"/>
          </ac:graphicFrameMkLst>
        </pc:graphicFrameChg>
      </pc:sldChg>
      <pc:sldChg chg="mod ord modShow">
        <pc:chgData name="Goh, Joseph" userId="a8a31570-235d-42c1-a54e-574b78d9e071" providerId="ADAL" clId="{D5E1BD7E-5EAA-5DB1-A775-75F97198C92B}" dt="2026-09-24T02:45:22.371" v="7904" actId="20578"/>
        <pc:sldMkLst>
          <pc:docMk/>
          <pc:sldMk cId="1144260461" sldId="321"/>
        </pc:sldMkLst>
      </pc:sldChg>
      <pc:sldChg chg="modSp del mod">
        <pc:chgData name="Goh, Joseph" userId="a8a31570-235d-42c1-a54e-574b78d9e071" providerId="ADAL" clId="{D5E1BD7E-5EAA-5DB1-A775-75F97198C92B}" dt="2026-09-24T02:57:27.060" v="8023" actId="2696"/>
        <pc:sldMkLst>
          <pc:docMk/>
          <pc:sldMk cId="3235994841" sldId="322"/>
        </pc:sldMkLst>
        <pc:spChg chg="mod">
          <ac:chgData name="Goh, Joseph" userId="a8a31570-235d-42c1-a54e-574b78d9e071" providerId="ADAL" clId="{D5E1BD7E-5EAA-5DB1-A775-75F97198C92B}" dt="2026-09-24T02:46:43.884" v="8015" actId="5793"/>
          <ac:spMkLst>
            <pc:docMk/>
            <pc:sldMk cId="3235994841" sldId="322"/>
            <ac:spMk id="4" creationId="{6ACAC6A0-9E34-9DAF-C930-59801D2AFB42}"/>
          </ac:spMkLst>
        </pc:spChg>
      </pc:sldChg>
      <pc:sldChg chg="modSp mod ord">
        <pc:chgData name="Goh, Joseph" userId="a8a31570-235d-42c1-a54e-574b78d9e071" providerId="ADAL" clId="{D5E1BD7E-5EAA-5DB1-A775-75F97198C92B}" dt="2026-09-24T01:52:49.559" v="6472" actId="20578"/>
        <pc:sldMkLst>
          <pc:docMk/>
          <pc:sldMk cId="3374880019" sldId="330"/>
        </pc:sldMkLst>
        <pc:spChg chg="mod">
          <ac:chgData name="Goh, Joseph" userId="a8a31570-235d-42c1-a54e-574b78d9e071" providerId="ADAL" clId="{D5E1BD7E-5EAA-5DB1-A775-75F97198C92B}" dt="2026-09-24T01:52:12.286" v="6469" actId="20577"/>
          <ac:spMkLst>
            <pc:docMk/>
            <pc:sldMk cId="3374880019" sldId="330"/>
            <ac:spMk id="11" creationId="{ADDA4AE6-78F5-F149-F66A-6F5810F0C808}"/>
          </ac:spMkLst>
        </pc:spChg>
        <pc:spChg chg="mod">
          <ac:chgData name="Goh, Joseph" userId="a8a31570-235d-42c1-a54e-574b78d9e071" providerId="ADAL" clId="{D5E1BD7E-5EAA-5DB1-A775-75F97198C92B}" dt="2026-09-24T01:52:17.017" v="6470" actId="20577"/>
          <ac:spMkLst>
            <pc:docMk/>
            <pc:sldMk cId="3374880019" sldId="330"/>
            <ac:spMk id="29" creationId="{FCBDA89F-6A77-F702-0087-D298B862AB5C}"/>
          </ac:spMkLst>
        </pc:spChg>
        <pc:spChg chg="mod">
          <ac:chgData name="Goh, Joseph" userId="a8a31570-235d-42c1-a54e-574b78d9e071" providerId="ADAL" clId="{D5E1BD7E-5EAA-5DB1-A775-75F97198C92B}" dt="2026-09-24T01:52:18.625" v="6471" actId="20577"/>
          <ac:spMkLst>
            <pc:docMk/>
            <pc:sldMk cId="3374880019" sldId="330"/>
            <ac:spMk id="33" creationId="{5BC21946-E01C-F7CB-6203-3C86B5F19FB5}"/>
          </ac:spMkLst>
        </pc:spChg>
      </pc:sldChg>
      <pc:sldChg chg="addSp delSp modSp mod">
        <pc:chgData name="Goh, Joseph" userId="a8a31570-235d-42c1-a54e-574b78d9e071" providerId="ADAL" clId="{D5E1BD7E-5EAA-5DB1-A775-75F97198C92B}" dt="2026-09-24T01:34:34.137" v="6310"/>
        <pc:sldMkLst>
          <pc:docMk/>
          <pc:sldMk cId="376504945" sldId="340"/>
        </pc:sldMkLst>
        <pc:spChg chg="mod">
          <ac:chgData name="Goh, Joseph" userId="a8a31570-235d-42c1-a54e-574b78d9e071" providerId="ADAL" clId="{D5E1BD7E-5EAA-5DB1-A775-75F97198C92B}" dt="2026-09-24T01:29:37.896" v="6290" actId="114"/>
          <ac:spMkLst>
            <pc:docMk/>
            <pc:sldMk cId="376504945" sldId="340"/>
            <ac:spMk id="2" creationId="{CA4E3195-5921-F95F-318A-4C32C1106233}"/>
          </ac:spMkLst>
        </pc:spChg>
        <pc:spChg chg="add del mod">
          <ac:chgData name="Goh, Joseph" userId="a8a31570-235d-42c1-a54e-574b78d9e071" providerId="ADAL" clId="{D5E1BD7E-5EAA-5DB1-A775-75F97198C92B}" dt="2026-09-24T01:34:30.892" v="6309" actId="478"/>
          <ac:spMkLst>
            <pc:docMk/>
            <pc:sldMk cId="376504945" sldId="340"/>
            <ac:spMk id="5" creationId="{FB3419AF-9AE7-71C2-4A22-AEF642DF4844}"/>
          </ac:spMkLst>
        </pc:spChg>
        <pc:spChg chg="add mod">
          <ac:chgData name="Goh, Joseph" userId="a8a31570-235d-42c1-a54e-574b78d9e071" providerId="ADAL" clId="{D5E1BD7E-5EAA-5DB1-A775-75F97198C92B}" dt="2026-09-24T01:24:40.922" v="6272"/>
          <ac:spMkLst>
            <pc:docMk/>
            <pc:sldMk cId="376504945" sldId="340"/>
            <ac:spMk id="7" creationId="{9AA78587-C393-4ADD-ECD4-E189A90A6AD5}"/>
          </ac:spMkLst>
        </pc:spChg>
        <pc:spChg chg="add mod">
          <ac:chgData name="Goh, Joseph" userId="a8a31570-235d-42c1-a54e-574b78d9e071" providerId="ADAL" clId="{D5E1BD7E-5EAA-5DB1-A775-75F97198C92B}" dt="2026-09-24T01:34:34.137" v="6310"/>
          <ac:spMkLst>
            <pc:docMk/>
            <pc:sldMk cId="376504945" sldId="340"/>
            <ac:spMk id="9" creationId="{6E140A4C-FEA3-CFD9-0FF1-5F397DB758FC}"/>
          </ac:spMkLst>
        </pc:spChg>
        <pc:spChg chg="del">
          <ac:chgData name="Goh, Joseph" userId="a8a31570-235d-42c1-a54e-574b78d9e071" providerId="ADAL" clId="{D5E1BD7E-5EAA-5DB1-A775-75F97198C92B}" dt="2026-09-24T01:24:40.055" v="6271" actId="478"/>
          <ac:spMkLst>
            <pc:docMk/>
            <pc:sldMk cId="376504945" sldId="340"/>
            <ac:spMk id="20" creationId="{E6832C73-7CE6-B349-6048-F3B75E248D70}"/>
          </ac:spMkLst>
        </pc:spChg>
        <pc:spChg chg="del">
          <ac:chgData name="Goh, Joseph" userId="a8a31570-235d-42c1-a54e-574b78d9e071" providerId="ADAL" clId="{D5E1BD7E-5EAA-5DB1-A775-75F97198C92B}" dt="2026-09-24T01:23:07.861" v="6249" actId="478"/>
          <ac:spMkLst>
            <pc:docMk/>
            <pc:sldMk cId="376504945" sldId="340"/>
            <ac:spMk id="21" creationId="{2A8807B1-B767-24CF-DF11-3839EB8FE876}"/>
          </ac:spMkLst>
        </pc:spChg>
        <pc:picChg chg="add del mod">
          <ac:chgData name="Goh, Joseph" userId="a8a31570-235d-42c1-a54e-574b78d9e071" providerId="ADAL" clId="{D5E1BD7E-5EAA-5DB1-A775-75F97198C92B}" dt="2026-09-24T01:29:52.073" v="6292" actId="478"/>
          <ac:picMkLst>
            <pc:docMk/>
            <pc:sldMk cId="376504945" sldId="340"/>
            <ac:picMk id="4" creationId="{1DD893AC-AF75-91BA-88A4-268CECEC5AC0}"/>
          </ac:picMkLst>
        </pc:picChg>
        <pc:picChg chg="add mod">
          <ac:chgData name="Goh, Joseph" userId="a8a31570-235d-42c1-a54e-574b78d9e071" providerId="ADAL" clId="{D5E1BD7E-5EAA-5DB1-A775-75F97198C92B}" dt="2026-09-24T01:29:52.679" v="6293"/>
          <ac:picMkLst>
            <pc:docMk/>
            <pc:sldMk cId="376504945" sldId="340"/>
            <ac:picMk id="8" creationId="{DE0F4997-EE7D-6F82-1B38-7BFE15B50D89}"/>
          </ac:picMkLst>
        </pc:picChg>
        <pc:picChg chg="del">
          <ac:chgData name="Goh, Joseph" userId="a8a31570-235d-42c1-a54e-574b78d9e071" providerId="ADAL" clId="{D5E1BD7E-5EAA-5DB1-A775-75F97198C92B}" dt="2026-09-23T18:28:45.940" v="1372" actId="478"/>
          <ac:picMkLst>
            <pc:docMk/>
            <pc:sldMk cId="376504945" sldId="340"/>
            <ac:picMk id="19" creationId="{95C9BDBF-E95C-4DC6-5DF0-BFD1082E0F6C}"/>
          </ac:picMkLst>
        </pc:picChg>
      </pc:sldChg>
      <pc:sldChg chg="modSp mod modAnim modShow modNotesTx">
        <pc:chgData name="Goh, Joseph" userId="a8a31570-235d-42c1-a54e-574b78d9e071" providerId="ADAL" clId="{D5E1BD7E-5EAA-5DB1-A775-75F97198C92B}" dt="2026-09-24T02:26:59.465" v="7474" actId="729"/>
        <pc:sldMkLst>
          <pc:docMk/>
          <pc:sldMk cId="313905384" sldId="343"/>
        </pc:sldMkLst>
        <pc:spChg chg="mod">
          <ac:chgData name="Goh, Joseph" userId="a8a31570-235d-42c1-a54e-574b78d9e071" providerId="ADAL" clId="{D5E1BD7E-5EAA-5DB1-A775-75F97198C92B}" dt="2026-09-23T19:40:35.221" v="1597" actId="20577"/>
          <ac:spMkLst>
            <pc:docMk/>
            <pc:sldMk cId="313905384" sldId="343"/>
            <ac:spMk id="5" creationId="{8E04B5CC-59C9-F624-37E9-0A9EDC9DE8F0}"/>
          </ac:spMkLst>
        </pc:spChg>
      </pc:sldChg>
      <pc:sldChg chg="modSp mod">
        <pc:chgData name="Goh, Joseph" userId="a8a31570-235d-42c1-a54e-574b78d9e071" providerId="ADAL" clId="{D5E1BD7E-5EAA-5DB1-A775-75F97198C92B}" dt="2026-09-24T02:45:35.196" v="7905" actId="20577"/>
        <pc:sldMkLst>
          <pc:docMk/>
          <pc:sldMk cId="2863793451" sldId="346"/>
        </pc:sldMkLst>
        <pc:spChg chg="mod">
          <ac:chgData name="Goh, Joseph" userId="a8a31570-235d-42c1-a54e-574b78d9e071" providerId="ADAL" clId="{D5E1BD7E-5EAA-5DB1-A775-75F97198C92B}" dt="2026-09-23T14:47:21.517" v="25" actId="20577"/>
          <ac:spMkLst>
            <pc:docMk/>
            <pc:sldMk cId="2863793451" sldId="346"/>
            <ac:spMk id="2" creationId="{6660E30A-F724-5751-6A17-48888ED98101}"/>
          </ac:spMkLst>
        </pc:spChg>
        <pc:spChg chg="mod">
          <ac:chgData name="Goh, Joseph" userId="a8a31570-235d-42c1-a54e-574b78d9e071" providerId="ADAL" clId="{D5E1BD7E-5EAA-5DB1-A775-75F97198C92B}" dt="2026-09-24T02:45:35.196" v="7905" actId="20577"/>
          <ac:spMkLst>
            <pc:docMk/>
            <pc:sldMk cId="2863793451" sldId="346"/>
            <ac:spMk id="3" creationId="{798396CE-A886-5E75-53CE-F89ECDE8A4BA}"/>
          </ac:spMkLst>
        </pc:spChg>
        <pc:spChg chg="mod">
          <ac:chgData name="Goh, Joseph" userId="a8a31570-235d-42c1-a54e-574b78d9e071" providerId="ADAL" clId="{D5E1BD7E-5EAA-5DB1-A775-75F97198C92B}" dt="2026-09-24T01:55:57.692" v="6497" actId="20577"/>
          <ac:spMkLst>
            <pc:docMk/>
            <pc:sldMk cId="2863793451" sldId="346"/>
            <ac:spMk id="4" creationId="{DCC47F64-A0B5-4F6D-11BC-1CB94A067FA0}"/>
          </ac:spMkLst>
        </pc:spChg>
      </pc:sldChg>
      <pc:sldChg chg="modSp mod">
        <pc:chgData name="Goh, Joseph" userId="a8a31570-235d-42c1-a54e-574b78d9e071" providerId="ADAL" clId="{D5E1BD7E-5EAA-5DB1-A775-75F97198C92B}" dt="2026-09-24T15:16:15.377" v="9517" actId="20577"/>
        <pc:sldMkLst>
          <pc:docMk/>
          <pc:sldMk cId="4034117905" sldId="351"/>
        </pc:sldMkLst>
        <pc:spChg chg="mod">
          <ac:chgData name="Goh, Joseph" userId="a8a31570-235d-42c1-a54e-574b78d9e071" providerId="ADAL" clId="{D5E1BD7E-5EAA-5DB1-A775-75F97198C92B}" dt="2026-09-24T15:16:15.377" v="9517" actId="20577"/>
          <ac:spMkLst>
            <pc:docMk/>
            <pc:sldMk cId="4034117905" sldId="351"/>
            <ac:spMk id="4" creationId="{FB155565-156F-B555-0F87-58CB5C92F037}"/>
          </ac:spMkLst>
        </pc:spChg>
      </pc:sldChg>
      <pc:sldChg chg="addSp modSp mod">
        <pc:chgData name="Goh, Joseph" userId="a8a31570-235d-42c1-a54e-574b78d9e071" providerId="ADAL" clId="{D5E1BD7E-5EAA-5DB1-A775-75F97198C92B}" dt="2026-09-23T15:50:46.223" v="394" actId="1035"/>
        <pc:sldMkLst>
          <pc:docMk/>
          <pc:sldMk cId="176639976" sldId="352"/>
        </pc:sldMkLst>
        <pc:spChg chg="mod">
          <ac:chgData name="Goh, Joseph" userId="a8a31570-235d-42c1-a54e-574b78d9e071" providerId="ADAL" clId="{D5E1BD7E-5EAA-5DB1-A775-75F97198C92B}" dt="2026-09-23T15:30:38.135" v="226" actId="20577"/>
          <ac:spMkLst>
            <pc:docMk/>
            <pc:sldMk cId="176639976" sldId="352"/>
            <ac:spMk id="2" creationId="{530D57DA-0534-B6F6-CC0C-BAEFE66613CF}"/>
          </ac:spMkLst>
        </pc:spChg>
        <pc:spChg chg="mod">
          <ac:chgData name="Goh, Joseph" userId="a8a31570-235d-42c1-a54e-574b78d9e071" providerId="ADAL" clId="{D5E1BD7E-5EAA-5DB1-A775-75F97198C92B}" dt="2026-09-23T14:49:29.431" v="78" actId="20577"/>
          <ac:spMkLst>
            <pc:docMk/>
            <pc:sldMk cId="176639976" sldId="352"/>
            <ac:spMk id="3" creationId="{F5F1C033-7B52-9DB9-505D-81758A32257C}"/>
          </ac:spMkLst>
        </pc:spChg>
        <pc:spChg chg="mod">
          <ac:chgData name="Goh, Joseph" userId="a8a31570-235d-42c1-a54e-574b78d9e071" providerId="ADAL" clId="{D5E1BD7E-5EAA-5DB1-A775-75F97198C92B}" dt="2026-09-23T15:50:46.223" v="394" actId="1035"/>
          <ac:spMkLst>
            <pc:docMk/>
            <pc:sldMk cId="176639976" sldId="352"/>
            <ac:spMk id="4" creationId="{61816808-3D97-205D-D213-7926DE0936D5}"/>
          </ac:spMkLst>
        </pc:spChg>
        <pc:spChg chg="add mod">
          <ac:chgData name="Goh, Joseph" userId="a8a31570-235d-42c1-a54e-574b78d9e071" providerId="ADAL" clId="{D5E1BD7E-5EAA-5DB1-A775-75F97198C92B}" dt="2026-09-23T15:50:46.223" v="394" actId="1035"/>
          <ac:spMkLst>
            <pc:docMk/>
            <pc:sldMk cId="176639976" sldId="352"/>
            <ac:spMk id="5" creationId="{0746B0FB-11BC-7B51-1338-0F694B76831F}"/>
          </ac:spMkLst>
        </pc:spChg>
        <pc:spChg chg="mod">
          <ac:chgData name="Goh, Joseph" userId="a8a31570-235d-42c1-a54e-574b78d9e071" providerId="ADAL" clId="{D5E1BD7E-5EAA-5DB1-A775-75F97198C92B}" dt="2026-09-23T15:50:46.223" v="394" actId="1035"/>
          <ac:spMkLst>
            <pc:docMk/>
            <pc:sldMk cId="176639976" sldId="352"/>
            <ac:spMk id="6" creationId="{DD188545-AB3C-48BD-5625-8C609CD4B55C}"/>
          </ac:spMkLst>
        </pc:spChg>
      </pc:sldChg>
      <pc:sldChg chg="addSp delSp modSp add mod">
        <pc:chgData name="Goh, Joseph" userId="a8a31570-235d-42c1-a54e-574b78d9e071" providerId="ADAL" clId="{D5E1BD7E-5EAA-5DB1-A775-75F97198C92B}" dt="2026-09-24T15:25:22.877" v="9563" actId="478"/>
        <pc:sldMkLst>
          <pc:docMk/>
          <pc:sldMk cId="3878911471" sldId="355"/>
        </pc:sldMkLst>
        <pc:spChg chg="mod">
          <ac:chgData name="Goh, Joseph" userId="a8a31570-235d-42c1-a54e-574b78d9e071" providerId="ADAL" clId="{D5E1BD7E-5EAA-5DB1-A775-75F97198C92B}" dt="2026-09-24T15:10:06.813" v="9391" actId="1076"/>
          <ac:spMkLst>
            <pc:docMk/>
            <pc:sldMk cId="3878911471" sldId="355"/>
            <ac:spMk id="2" creationId="{743F6210-21F3-2D14-DCC4-681A98B92664}"/>
          </ac:spMkLst>
        </pc:spChg>
        <pc:spChg chg="del">
          <ac:chgData name="Goh, Joseph" userId="a8a31570-235d-42c1-a54e-574b78d9e071" providerId="ADAL" clId="{D5E1BD7E-5EAA-5DB1-A775-75F97198C92B}" dt="2026-09-24T02:56:23.390" v="8018" actId="478"/>
          <ac:spMkLst>
            <pc:docMk/>
            <pc:sldMk cId="3878911471" sldId="355"/>
            <ac:spMk id="3" creationId="{ABF8B562-03CA-1458-8805-21538FADE9C2}"/>
          </ac:spMkLst>
        </pc:spChg>
        <pc:spChg chg="mod">
          <ac:chgData name="Goh, Joseph" userId="a8a31570-235d-42c1-a54e-574b78d9e071" providerId="ADAL" clId="{D5E1BD7E-5EAA-5DB1-A775-75F97198C92B}" dt="2026-09-24T03:19:21.845" v="9112" actId="1036"/>
          <ac:spMkLst>
            <pc:docMk/>
            <pc:sldMk cId="3878911471" sldId="355"/>
            <ac:spMk id="4" creationId="{93F6F871-D0EE-6DB8-E958-278B51F82A94}"/>
          </ac:spMkLst>
        </pc:spChg>
        <pc:spChg chg="add mod">
          <ac:chgData name="Goh, Joseph" userId="a8a31570-235d-42c1-a54e-574b78d9e071" providerId="ADAL" clId="{D5E1BD7E-5EAA-5DB1-A775-75F97198C92B}" dt="2026-09-24T15:16:55.766" v="9531" actId="1036"/>
          <ac:spMkLst>
            <pc:docMk/>
            <pc:sldMk cId="3878911471" sldId="355"/>
            <ac:spMk id="7" creationId="{309E7113-F9E2-A537-1681-B56C611CA5C6}"/>
          </ac:spMkLst>
        </pc:spChg>
        <pc:spChg chg="add mod">
          <ac:chgData name="Goh, Joseph" userId="a8a31570-235d-42c1-a54e-574b78d9e071" providerId="ADAL" clId="{D5E1BD7E-5EAA-5DB1-A775-75F97198C92B}" dt="2026-09-24T15:16:55.766" v="9531" actId="1036"/>
          <ac:spMkLst>
            <pc:docMk/>
            <pc:sldMk cId="3878911471" sldId="355"/>
            <ac:spMk id="9" creationId="{91FF62A3-2C9B-DA98-30B0-4B7F3D626CC9}"/>
          </ac:spMkLst>
        </pc:spChg>
        <pc:spChg chg="add mod">
          <ac:chgData name="Goh, Joseph" userId="a8a31570-235d-42c1-a54e-574b78d9e071" providerId="ADAL" clId="{D5E1BD7E-5EAA-5DB1-A775-75F97198C92B}" dt="2026-09-24T15:17:31.580" v="9548" actId="21"/>
          <ac:spMkLst>
            <pc:docMk/>
            <pc:sldMk cId="3878911471" sldId="355"/>
            <ac:spMk id="10" creationId="{89C17891-19C9-E204-456D-F2255A89DBE3}"/>
          </ac:spMkLst>
        </pc:spChg>
        <pc:spChg chg="add mod">
          <ac:chgData name="Goh, Joseph" userId="a8a31570-235d-42c1-a54e-574b78d9e071" providerId="ADAL" clId="{D5E1BD7E-5EAA-5DB1-A775-75F97198C92B}" dt="2026-09-24T15:16:55.766" v="9531" actId="1036"/>
          <ac:spMkLst>
            <pc:docMk/>
            <pc:sldMk cId="3878911471" sldId="355"/>
            <ac:spMk id="11" creationId="{D67B7F37-1169-5234-F206-0E73C0A1E0D7}"/>
          </ac:spMkLst>
        </pc:spChg>
        <pc:spChg chg="add mod">
          <ac:chgData name="Goh, Joseph" userId="a8a31570-235d-42c1-a54e-574b78d9e071" providerId="ADAL" clId="{D5E1BD7E-5EAA-5DB1-A775-75F97198C92B}" dt="2026-09-24T15:16:55.766" v="9531" actId="1036"/>
          <ac:spMkLst>
            <pc:docMk/>
            <pc:sldMk cId="3878911471" sldId="355"/>
            <ac:spMk id="12" creationId="{591ECDA4-EDA8-C2BB-A00C-5993748D1CDC}"/>
          </ac:spMkLst>
        </pc:spChg>
        <pc:spChg chg="add mod">
          <ac:chgData name="Goh, Joseph" userId="a8a31570-235d-42c1-a54e-574b78d9e071" providerId="ADAL" clId="{D5E1BD7E-5EAA-5DB1-A775-75F97198C92B}" dt="2026-09-24T15:16:55.766" v="9531" actId="1036"/>
          <ac:spMkLst>
            <pc:docMk/>
            <pc:sldMk cId="3878911471" sldId="355"/>
            <ac:spMk id="13" creationId="{1D4DD003-684B-7651-51A0-D608DEDCE2E5}"/>
          </ac:spMkLst>
        </pc:spChg>
        <pc:spChg chg="add del mod">
          <ac:chgData name="Goh, Joseph" userId="a8a31570-235d-42c1-a54e-574b78d9e071" providerId="ADAL" clId="{D5E1BD7E-5EAA-5DB1-A775-75F97198C92B}" dt="2026-09-24T03:12:23.231" v="8754"/>
          <ac:spMkLst>
            <pc:docMk/>
            <pc:sldMk cId="3878911471" sldId="355"/>
            <ac:spMk id="14" creationId="{0E930783-D5C0-01D9-9F32-0E6032684B40}"/>
          </ac:spMkLst>
        </pc:spChg>
        <pc:spChg chg="add mod">
          <ac:chgData name="Goh, Joseph" userId="a8a31570-235d-42c1-a54e-574b78d9e071" providerId="ADAL" clId="{D5E1BD7E-5EAA-5DB1-A775-75F97198C92B}" dt="2026-09-24T15:16:55.766" v="9531" actId="1036"/>
          <ac:spMkLst>
            <pc:docMk/>
            <pc:sldMk cId="3878911471" sldId="355"/>
            <ac:spMk id="15" creationId="{3441ABB6-FCC8-3718-3963-9179BB0152C8}"/>
          </ac:spMkLst>
        </pc:spChg>
        <pc:spChg chg="add mod topLvl">
          <ac:chgData name="Goh, Joseph" userId="a8a31570-235d-42c1-a54e-574b78d9e071" providerId="ADAL" clId="{D5E1BD7E-5EAA-5DB1-A775-75F97198C92B}" dt="2026-09-24T15:16:55.766" v="9531" actId="1036"/>
          <ac:spMkLst>
            <pc:docMk/>
            <pc:sldMk cId="3878911471" sldId="355"/>
            <ac:spMk id="17" creationId="{DCAAE89C-38C5-2509-1DD1-F29F5AE065A4}"/>
          </ac:spMkLst>
        </pc:spChg>
        <pc:spChg chg="add mod topLvl">
          <ac:chgData name="Goh, Joseph" userId="a8a31570-235d-42c1-a54e-574b78d9e071" providerId="ADAL" clId="{D5E1BD7E-5EAA-5DB1-A775-75F97198C92B}" dt="2026-09-24T15:16:55.766" v="9531" actId="1036"/>
          <ac:spMkLst>
            <pc:docMk/>
            <pc:sldMk cId="3878911471" sldId="355"/>
            <ac:spMk id="18" creationId="{3EBACC57-18BB-A6A8-5962-C1946FE191AF}"/>
          </ac:spMkLst>
        </pc:spChg>
        <pc:grpChg chg="add del mod">
          <ac:chgData name="Goh, Joseph" userId="a8a31570-235d-42c1-a54e-574b78d9e071" providerId="ADAL" clId="{D5E1BD7E-5EAA-5DB1-A775-75F97198C92B}" dt="2026-09-24T15:14:01.998" v="9464" actId="165"/>
          <ac:grpSpMkLst>
            <pc:docMk/>
            <pc:sldMk cId="3878911471" sldId="355"/>
            <ac:grpSpMk id="19" creationId="{1C114150-0980-B9AF-ADF1-41DCF3E9CCEA}"/>
          </ac:grpSpMkLst>
        </pc:grpChg>
        <pc:picChg chg="add mod modCrop">
          <ac:chgData name="Goh, Joseph" userId="a8a31570-235d-42c1-a54e-574b78d9e071" providerId="ADAL" clId="{D5E1BD7E-5EAA-5DB1-A775-75F97198C92B}" dt="2026-09-24T15:11:37.162" v="9440" actId="12788"/>
          <ac:picMkLst>
            <pc:docMk/>
            <pc:sldMk cId="3878911471" sldId="355"/>
            <ac:picMk id="6" creationId="{38983CF7-07CA-D279-7C2B-705BD1825157}"/>
          </ac:picMkLst>
        </pc:picChg>
        <pc:picChg chg="add mod">
          <ac:chgData name="Goh, Joseph" userId="a8a31570-235d-42c1-a54e-574b78d9e071" providerId="ADAL" clId="{D5E1BD7E-5EAA-5DB1-A775-75F97198C92B}" dt="2026-09-24T15:16:55.766" v="9531" actId="1036"/>
          <ac:picMkLst>
            <pc:docMk/>
            <pc:sldMk cId="3878911471" sldId="355"/>
            <ac:picMk id="8" creationId="{C737EA69-0514-0593-F023-F6AC64660187}"/>
          </ac:picMkLst>
        </pc:picChg>
        <pc:picChg chg="add mod topLvl">
          <ac:chgData name="Goh, Joseph" userId="a8a31570-235d-42c1-a54e-574b78d9e071" providerId="ADAL" clId="{D5E1BD7E-5EAA-5DB1-A775-75F97198C92B}" dt="2026-09-24T15:14:41.262" v="9469" actId="12788"/>
          <ac:picMkLst>
            <pc:docMk/>
            <pc:sldMk cId="3878911471" sldId="355"/>
            <ac:picMk id="16" creationId="{38A0B286-333D-AEC4-3AB8-30D037AECC34}"/>
          </ac:picMkLst>
        </pc:picChg>
        <pc:picChg chg="del">
          <ac:chgData name="Goh, Joseph" userId="a8a31570-235d-42c1-a54e-574b78d9e071" providerId="ADAL" clId="{D5E1BD7E-5EAA-5DB1-A775-75F97198C92B}" dt="2026-09-24T15:25:22.877" v="9563" actId="478"/>
          <ac:picMkLst>
            <pc:docMk/>
            <pc:sldMk cId="3878911471" sldId="355"/>
            <ac:picMk id="23" creationId="{D0AC9B06-9B3C-51D6-46B0-0BF198CF6A85}"/>
          </ac:picMkLst>
        </pc:picChg>
      </pc:sldChg>
      <pc:sldChg chg="add del">
        <pc:chgData name="Goh, Joseph" userId="a8a31570-235d-42c1-a54e-574b78d9e071" providerId="ADAL" clId="{D5E1BD7E-5EAA-5DB1-A775-75F97198C92B}" dt="2026-09-23T17:11:16.188" v="405" actId="2696"/>
        <pc:sldMkLst>
          <pc:docMk/>
          <pc:sldMk cId="79546289" sldId="356"/>
        </pc:sldMkLst>
      </pc:sldChg>
      <pc:sldChg chg="addSp delSp modSp add mod ord delAnim modAnim modShow">
        <pc:chgData name="Goh, Joseph" userId="a8a31570-235d-42c1-a54e-574b78d9e071" providerId="ADAL" clId="{D5E1BD7E-5EAA-5DB1-A775-75F97198C92B}" dt="2026-09-24T01:40:27.385" v="6311" actId="729"/>
        <pc:sldMkLst>
          <pc:docMk/>
          <pc:sldMk cId="2086645465" sldId="356"/>
        </pc:sldMkLst>
        <pc:spChg chg="mod">
          <ac:chgData name="Goh, Joseph" userId="a8a31570-235d-42c1-a54e-574b78d9e071" providerId="ADAL" clId="{D5E1BD7E-5EAA-5DB1-A775-75F97198C92B}" dt="2026-09-24T00:14:09.077" v="3589" actId="20577"/>
          <ac:spMkLst>
            <pc:docMk/>
            <pc:sldMk cId="2086645465" sldId="356"/>
            <ac:spMk id="2" creationId="{97ADCE5D-EC47-B1BC-442A-6D23FFF25B4D}"/>
          </ac:spMkLst>
        </pc:spChg>
        <pc:spChg chg="mod">
          <ac:chgData name="Goh, Joseph" userId="a8a31570-235d-42c1-a54e-574b78d9e071" providerId="ADAL" clId="{D5E1BD7E-5EAA-5DB1-A775-75F97198C92B}" dt="2026-09-23T21:13:48.453" v="3161" actId="20577"/>
          <ac:spMkLst>
            <pc:docMk/>
            <pc:sldMk cId="2086645465" sldId="356"/>
            <ac:spMk id="3" creationId="{5F079238-7CDE-6FEF-77CE-FD7C82713370}"/>
          </ac:spMkLst>
        </pc:spChg>
        <pc:spChg chg="del">
          <ac:chgData name="Goh, Joseph" userId="a8a31570-235d-42c1-a54e-574b78d9e071" providerId="ADAL" clId="{D5E1BD7E-5EAA-5DB1-A775-75F97198C92B}" dt="2026-09-24T00:28:55.019" v="4036" actId="478"/>
          <ac:spMkLst>
            <pc:docMk/>
            <pc:sldMk cId="2086645465" sldId="356"/>
            <ac:spMk id="5" creationId="{BA87E50B-8BC6-3CB9-2AFF-E57EC5775050}"/>
          </ac:spMkLst>
        </pc:spChg>
        <pc:spChg chg="mod">
          <ac:chgData name="Goh, Joseph" userId="a8a31570-235d-42c1-a54e-574b78d9e071" providerId="ADAL" clId="{D5E1BD7E-5EAA-5DB1-A775-75F97198C92B}" dt="2026-09-24T00:16:20.379" v="3703"/>
          <ac:spMkLst>
            <pc:docMk/>
            <pc:sldMk cId="2086645465" sldId="356"/>
            <ac:spMk id="7" creationId="{B94E4753-0F81-6C7E-7CCE-B756A8374C12}"/>
          </ac:spMkLst>
        </pc:spChg>
        <pc:spChg chg="add mod">
          <ac:chgData name="Goh, Joseph" userId="a8a31570-235d-42c1-a54e-574b78d9e071" providerId="ADAL" clId="{D5E1BD7E-5EAA-5DB1-A775-75F97198C92B}" dt="2026-09-24T00:00:05.389" v="3252"/>
          <ac:spMkLst>
            <pc:docMk/>
            <pc:sldMk cId="2086645465" sldId="356"/>
            <ac:spMk id="9" creationId="{8CEA507B-A69D-A001-2A39-4D2E1076D48F}"/>
          </ac:spMkLst>
        </pc:spChg>
        <pc:spChg chg="mod">
          <ac:chgData name="Goh, Joseph" userId="a8a31570-235d-42c1-a54e-574b78d9e071" providerId="ADAL" clId="{D5E1BD7E-5EAA-5DB1-A775-75F97198C92B}" dt="2026-09-24T00:16:20.379" v="3703"/>
          <ac:spMkLst>
            <pc:docMk/>
            <pc:sldMk cId="2086645465" sldId="356"/>
            <ac:spMk id="9" creationId="{DE030710-EA7D-820A-849D-844C3EA68261}"/>
          </ac:spMkLst>
        </pc:spChg>
        <pc:spChg chg="mod">
          <ac:chgData name="Goh, Joseph" userId="a8a31570-235d-42c1-a54e-574b78d9e071" providerId="ADAL" clId="{D5E1BD7E-5EAA-5DB1-A775-75F97198C92B}" dt="2026-09-24T00:16:20.379" v="3703"/>
          <ac:spMkLst>
            <pc:docMk/>
            <pc:sldMk cId="2086645465" sldId="356"/>
            <ac:spMk id="13" creationId="{45C01C6C-0C4B-C922-63CA-D80502DEFE3C}"/>
          </ac:spMkLst>
        </pc:spChg>
        <pc:spChg chg="add mod">
          <ac:chgData name="Goh, Joseph" userId="a8a31570-235d-42c1-a54e-574b78d9e071" providerId="ADAL" clId="{D5E1BD7E-5EAA-5DB1-A775-75F97198C92B}" dt="2026-09-24T00:00:05.389" v="3252"/>
          <ac:spMkLst>
            <pc:docMk/>
            <pc:sldMk cId="2086645465" sldId="356"/>
            <ac:spMk id="14" creationId="{5EC96921-818E-B625-FBAC-65FA43ADC496}"/>
          </ac:spMkLst>
        </pc:spChg>
        <pc:spChg chg="mod">
          <ac:chgData name="Goh, Joseph" userId="a8a31570-235d-42c1-a54e-574b78d9e071" providerId="ADAL" clId="{D5E1BD7E-5EAA-5DB1-A775-75F97198C92B}" dt="2026-09-24T00:16:20.379" v="3703"/>
          <ac:spMkLst>
            <pc:docMk/>
            <pc:sldMk cId="2086645465" sldId="356"/>
            <ac:spMk id="17" creationId="{1823C4E8-D924-425B-931E-32106575DCF7}"/>
          </ac:spMkLst>
        </pc:spChg>
        <pc:spChg chg="add del mod">
          <ac:chgData name="Goh, Joseph" userId="a8a31570-235d-42c1-a54e-574b78d9e071" providerId="ADAL" clId="{D5E1BD7E-5EAA-5DB1-A775-75F97198C92B}" dt="2026-09-23T23:54:10.748" v="3250" actId="478"/>
          <ac:spMkLst>
            <pc:docMk/>
            <pc:sldMk cId="2086645465" sldId="356"/>
            <ac:spMk id="17" creationId="{BBCEAEA4-57AD-EA9F-020D-EFE670145993}"/>
          </ac:spMkLst>
        </pc:spChg>
        <pc:spChg chg="add del mod">
          <ac:chgData name="Goh, Joseph" userId="a8a31570-235d-42c1-a54e-574b78d9e071" providerId="ADAL" clId="{D5E1BD7E-5EAA-5DB1-A775-75F97198C92B}" dt="2026-09-23T23:54:10.748" v="3250" actId="478"/>
          <ac:spMkLst>
            <pc:docMk/>
            <pc:sldMk cId="2086645465" sldId="356"/>
            <ac:spMk id="19" creationId="{21201528-2057-B573-AF2A-76E98B43EBB0}"/>
          </ac:spMkLst>
        </pc:spChg>
        <pc:spChg chg="add del mod">
          <ac:chgData name="Goh, Joseph" userId="a8a31570-235d-42c1-a54e-574b78d9e071" providerId="ADAL" clId="{D5E1BD7E-5EAA-5DB1-A775-75F97198C92B}" dt="2026-09-23T23:54:10.748" v="3250" actId="478"/>
          <ac:spMkLst>
            <pc:docMk/>
            <pc:sldMk cId="2086645465" sldId="356"/>
            <ac:spMk id="20" creationId="{7F04CBEC-15D2-9F31-591B-8CF23254F829}"/>
          </ac:spMkLst>
        </pc:spChg>
        <pc:spChg chg="add del mod">
          <ac:chgData name="Goh, Joseph" userId="a8a31570-235d-42c1-a54e-574b78d9e071" providerId="ADAL" clId="{D5E1BD7E-5EAA-5DB1-A775-75F97198C92B}" dt="2026-09-23T23:54:10.748" v="3250" actId="478"/>
          <ac:spMkLst>
            <pc:docMk/>
            <pc:sldMk cId="2086645465" sldId="356"/>
            <ac:spMk id="21" creationId="{B1D87DEB-8ABC-D60A-3A86-FFCDB17D8F7B}"/>
          </ac:spMkLst>
        </pc:spChg>
        <pc:spChg chg="mod">
          <ac:chgData name="Goh, Joseph" userId="a8a31570-235d-42c1-a54e-574b78d9e071" providerId="ADAL" clId="{D5E1BD7E-5EAA-5DB1-A775-75F97198C92B}" dt="2026-09-24T00:16:20.379" v="3703"/>
          <ac:spMkLst>
            <pc:docMk/>
            <pc:sldMk cId="2086645465" sldId="356"/>
            <ac:spMk id="22" creationId="{F8A2DDBA-5510-969C-CB81-2AB38FA36C93}"/>
          </ac:spMkLst>
        </pc:spChg>
        <pc:spChg chg="mod">
          <ac:chgData name="Goh, Joseph" userId="a8a31570-235d-42c1-a54e-574b78d9e071" providerId="ADAL" clId="{D5E1BD7E-5EAA-5DB1-A775-75F97198C92B}" dt="2026-09-24T00:16:20.379" v="3703"/>
          <ac:spMkLst>
            <pc:docMk/>
            <pc:sldMk cId="2086645465" sldId="356"/>
            <ac:spMk id="24" creationId="{5930CC64-1A1D-1D92-5F11-05ED4830C8F4}"/>
          </ac:spMkLst>
        </pc:spChg>
        <pc:spChg chg="mod">
          <ac:chgData name="Goh, Joseph" userId="a8a31570-235d-42c1-a54e-574b78d9e071" providerId="ADAL" clId="{D5E1BD7E-5EAA-5DB1-A775-75F97198C92B}" dt="2026-09-24T00:16:20.379" v="3703"/>
          <ac:spMkLst>
            <pc:docMk/>
            <pc:sldMk cId="2086645465" sldId="356"/>
            <ac:spMk id="26" creationId="{9132B4D0-9407-1BBA-A436-4BF36428BA7C}"/>
          </ac:spMkLst>
        </pc:spChg>
        <pc:spChg chg="mod">
          <ac:chgData name="Goh, Joseph" userId="a8a31570-235d-42c1-a54e-574b78d9e071" providerId="ADAL" clId="{D5E1BD7E-5EAA-5DB1-A775-75F97198C92B}" dt="2026-09-24T00:00:05.389" v="3252"/>
          <ac:spMkLst>
            <pc:docMk/>
            <pc:sldMk cId="2086645465" sldId="356"/>
            <ac:spMk id="26" creationId="{9CD349DB-60BB-96BB-CDB6-D791296B6919}"/>
          </ac:spMkLst>
        </pc:spChg>
        <pc:spChg chg="mod">
          <ac:chgData name="Goh, Joseph" userId="a8a31570-235d-42c1-a54e-574b78d9e071" providerId="ADAL" clId="{D5E1BD7E-5EAA-5DB1-A775-75F97198C92B}" dt="2026-09-24T00:00:05.389" v="3252"/>
          <ac:spMkLst>
            <pc:docMk/>
            <pc:sldMk cId="2086645465" sldId="356"/>
            <ac:spMk id="28" creationId="{BC0D5ACD-0A64-9FEF-5D26-F18C4C78C448}"/>
          </ac:spMkLst>
        </pc:spChg>
        <pc:spChg chg="mod">
          <ac:chgData name="Goh, Joseph" userId="a8a31570-235d-42c1-a54e-574b78d9e071" providerId="ADAL" clId="{D5E1BD7E-5EAA-5DB1-A775-75F97198C92B}" dt="2026-09-24T00:16:20.379" v="3703"/>
          <ac:spMkLst>
            <pc:docMk/>
            <pc:sldMk cId="2086645465" sldId="356"/>
            <ac:spMk id="33" creationId="{BE3FECE4-5C41-CB40-1FEB-13E84A38D9CB}"/>
          </ac:spMkLst>
        </pc:spChg>
        <pc:spChg chg="del mod">
          <ac:chgData name="Goh, Joseph" userId="a8a31570-235d-42c1-a54e-574b78d9e071" providerId="ADAL" clId="{D5E1BD7E-5EAA-5DB1-A775-75F97198C92B}" dt="2026-09-23T23:54:10.748" v="3250" actId="478"/>
          <ac:spMkLst>
            <pc:docMk/>
            <pc:sldMk cId="2086645465" sldId="356"/>
            <ac:spMk id="34" creationId="{0B044E47-58F7-20C7-33F2-172F49AF5EB0}"/>
          </ac:spMkLst>
        </pc:spChg>
        <pc:spChg chg="del mod">
          <ac:chgData name="Goh, Joseph" userId="a8a31570-235d-42c1-a54e-574b78d9e071" providerId="ADAL" clId="{D5E1BD7E-5EAA-5DB1-A775-75F97198C92B}" dt="2026-09-23T21:14:28.545" v="3182" actId="478"/>
          <ac:spMkLst>
            <pc:docMk/>
            <pc:sldMk cId="2086645465" sldId="356"/>
            <ac:spMk id="36" creationId="{3678ABA2-6459-23B7-4D3E-F4E34A553DF8}"/>
          </ac:spMkLst>
        </pc:spChg>
        <pc:spChg chg="mod">
          <ac:chgData name="Goh, Joseph" userId="a8a31570-235d-42c1-a54e-574b78d9e071" providerId="ADAL" clId="{D5E1BD7E-5EAA-5DB1-A775-75F97198C92B}" dt="2026-09-24T00:00:05.389" v="3252"/>
          <ac:spMkLst>
            <pc:docMk/>
            <pc:sldMk cId="2086645465" sldId="356"/>
            <ac:spMk id="37" creationId="{28F6602F-06BD-9AC4-D000-7A5F4904A1B0}"/>
          </ac:spMkLst>
        </pc:spChg>
        <pc:spChg chg="del">
          <ac:chgData name="Goh, Joseph" userId="a8a31570-235d-42c1-a54e-574b78d9e071" providerId="ADAL" clId="{D5E1BD7E-5EAA-5DB1-A775-75F97198C92B}" dt="2026-09-23T21:14:32.797" v="3184" actId="478"/>
          <ac:spMkLst>
            <pc:docMk/>
            <pc:sldMk cId="2086645465" sldId="356"/>
            <ac:spMk id="38" creationId="{ED6EDE45-4ED9-6F79-ADBD-D6CBF6D36F49}"/>
          </ac:spMkLst>
        </pc:spChg>
        <pc:spChg chg="mod">
          <ac:chgData name="Goh, Joseph" userId="a8a31570-235d-42c1-a54e-574b78d9e071" providerId="ADAL" clId="{D5E1BD7E-5EAA-5DB1-A775-75F97198C92B}" dt="2026-09-24T00:00:05.389" v="3252"/>
          <ac:spMkLst>
            <pc:docMk/>
            <pc:sldMk cId="2086645465" sldId="356"/>
            <ac:spMk id="39" creationId="{3259014E-36D6-1B28-AB43-8B00DB5E8E23}"/>
          </ac:spMkLst>
        </pc:spChg>
        <pc:spChg chg="del">
          <ac:chgData name="Goh, Joseph" userId="a8a31570-235d-42c1-a54e-574b78d9e071" providerId="ADAL" clId="{D5E1BD7E-5EAA-5DB1-A775-75F97198C92B}" dt="2026-09-23T21:14:32.797" v="3184" actId="478"/>
          <ac:spMkLst>
            <pc:docMk/>
            <pc:sldMk cId="2086645465" sldId="356"/>
            <ac:spMk id="40" creationId="{6808FCD3-CE31-EAFC-1D4B-F77BBE51E436}"/>
          </ac:spMkLst>
        </pc:spChg>
        <pc:spChg chg="del">
          <ac:chgData name="Goh, Joseph" userId="a8a31570-235d-42c1-a54e-574b78d9e071" providerId="ADAL" clId="{D5E1BD7E-5EAA-5DB1-A775-75F97198C92B}" dt="2026-09-23T21:14:29.949" v="3183" actId="478"/>
          <ac:spMkLst>
            <pc:docMk/>
            <pc:sldMk cId="2086645465" sldId="356"/>
            <ac:spMk id="44" creationId="{51F64203-A3C0-E3D7-64F5-D080F07867F0}"/>
          </ac:spMkLst>
        </pc:spChg>
        <pc:spChg chg="del">
          <ac:chgData name="Goh, Joseph" userId="a8a31570-235d-42c1-a54e-574b78d9e071" providerId="ADAL" clId="{D5E1BD7E-5EAA-5DB1-A775-75F97198C92B}" dt="2026-09-23T21:14:32.797" v="3184" actId="478"/>
          <ac:spMkLst>
            <pc:docMk/>
            <pc:sldMk cId="2086645465" sldId="356"/>
            <ac:spMk id="46" creationId="{5C490CFE-E90A-4B1E-D5A1-F5CF39C9D383}"/>
          </ac:spMkLst>
        </pc:spChg>
        <pc:spChg chg="mod">
          <ac:chgData name="Goh, Joseph" userId="a8a31570-235d-42c1-a54e-574b78d9e071" providerId="ADAL" clId="{D5E1BD7E-5EAA-5DB1-A775-75F97198C92B}" dt="2026-09-24T00:00:05.389" v="3252"/>
          <ac:spMkLst>
            <pc:docMk/>
            <pc:sldMk cId="2086645465" sldId="356"/>
            <ac:spMk id="51" creationId="{25934186-2406-1E75-6B2D-583B5B0D1318}"/>
          </ac:spMkLst>
        </pc:spChg>
        <pc:spChg chg="mod">
          <ac:chgData name="Goh, Joseph" userId="a8a31570-235d-42c1-a54e-574b78d9e071" providerId="ADAL" clId="{D5E1BD7E-5EAA-5DB1-A775-75F97198C92B}" dt="2026-09-24T00:00:05.389" v="3252"/>
          <ac:spMkLst>
            <pc:docMk/>
            <pc:sldMk cId="2086645465" sldId="356"/>
            <ac:spMk id="55" creationId="{A2EABD22-A553-BEB8-193C-1D35006345B4}"/>
          </ac:spMkLst>
        </pc:spChg>
        <pc:spChg chg="del">
          <ac:chgData name="Goh, Joseph" userId="a8a31570-235d-42c1-a54e-574b78d9e071" providerId="ADAL" clId="{D5E1BD7E-5EAA-5DB1-A775-75F97198C92B}" dt="2026-09-23T21:14:35.026" v="3185" actId="478"/>
          <ac:spMkLst>
            <pc:docMk/>
            <pc:sldMk cId="2086645465" sldId="356"/>
            <ac:spMk id="58" creationId="{490C856C-3AA7-DAF4-7585-D008E3218B47}"/>
          </ac:spMkLst>
        </pc:spChg>
        <pc:spChg chg="mod">
          <ac:chgData name="Goh, Joseph" userId="a8a31570-235d-42c1-a54e-574b78d9e071" providerId="ADAL" clId="{D5E1BD7E-5EAA-5DB1-A775-75F97198C92B}" dt="2026-09-24T00:00:05.389" v="3252"/>
          <ac:spMkLst>
            <pc:docMk/>
            <pc:sldMk cId="2086645465" sldId="356"/>
            <ac:spMk id="81" creationId="{4CCA4124-F209-882A-3FCA-EF8973A904D9}"/>
          </ac:spMkLst>
        </pc:spChg>
        <pc:spChg chg="mod">
          <ac:chgData name="Goh, Joseph" userId="a8a31570-235d-42c1-a54e-574b78d9e071" providerId="ADAL" clId="{D5E1BD7E-5EAA-5DB1-A775-75F97198C92B}" dt="2026-09-24T00:00:05.389" v="3252"/>
          <ac:spMkLst>
            <pc:docMk/>
            <pc:sldMk cId="2086645465" sldId="356"/>
            <ac:spMk id="83" creationId="{0E1FE337-3D84-5409-88B9-4435B09862B2}"/>
          </ac:spMkLst>
        </pc:spChg>
        <pc:spChg chg="del">
          <ac:chgData name="Goh, Joseph" userId="a8a31570-235d-42c1-a54e-574b78d9e071" providerId="ADAL" clId="{D5E1BD7E-5EAA-5DB1-A775-75F97198C92B}" dt="2026-09-23T21:13:50.164" v="3162" actId="478"/>
          <ac:spMkLst>
            <pc:docMk/>
            <pc:sldMk cId="2086645465" sldId="356"/>
            <ac:spMk id="107" creationId="{C61CD453-2D00-1A5C-6249-4C669EA6EAFA}"/>
          </ac:spMkLst>
        </pc:spChg>
        <pc:spChg chg="mod">
          <ac:chgData name="Goh, Joseph" userId="a8a31570-235d-42c1-a54e-574b78d9e071" providerId="ADAL" clId="{D5E1BD7E-5EAA-5DB1-A775-75F97198C92B}" dt="2026-09-24T00:29:53.785" v="4049" actId="1038"/>
          <ac:spMkLst>
            <pc:docMk/>
            <pc:sldMk cId="2086645465" sldId="356"/>
            <ac:spMk id="125" creationId="{531C8981-C49A-12FA-0793-CCD5BA96D10E}"/>
          </ac:spMkLst>
        </pc:spChg>
        <pc:spChg chg="mod">
          <ac:chgData name="Goh, Joseph" userId="a8a31570-235d-42c1-a54e-574b78d9e071" providerId="ADAL" clId="{D5E1BD7E-5EAA-5DB1-A775-75F97198C92B}" dt="2026-09-24T01:20:57.003" v="6127" actId="1037"/>
          <ac:spMkLst>
            <pc:docMk/>
            <pc:sldMk cId="2086645465" sldId="356"/>
            <ac:spMk id="126" creationId="{3929B416-A8AC-760A-CF4A-1E39D2320689}"/>
          </ac:spMkLst>
        </pc:spChg>
        <pc:spChg chg="mod">
          <ac:chgData name="Goh, Joseph" userId="a8a31570-235d-42c1-a54e-574b78d9e071" providerId="ADAL" clId="{D5E1BD7E-5EAA-5DB1-A775-75F97198C92B}" dt="2026-09-24T01:20:53.659" v="6109" actId="1037"/>
          <ac:spMkLst>
            <pc:docMk/>
            <pc:sldMk cId="2086645465" sldId="356"/>
            <ac:spMk id="127" creationId="{FC2E5284-614B-2033-E493-37C8249318E1}"/>
          </ac:spMkLst>
        </pc:spChg>
        <pc:spChg chg="mod">
          <ac:chgData name="Goh, Joseph" userId="a8a31570-235d-42c1-a54e-574b78d9e071" providerId="ADAL" clId="{D5E1BD7E-5EAA-5DB1-A775-75F97198C92B}" dt="2026-09-24T01:21:04.134" v="6163" actId="1037"/>
          <ac:spMkLst>
            <pc:docMk/>
            <pc:sldMk cId="2086645465" sldId="356"/>
            <ac:spMk id="128" creationId="{87DE22E4-90ED-2C56-C247-1726DE73DB72}"/>
          </ac:spMkLst>
        </pc:spChg>
        <pc:spChg chg="mod">
          <ac:chgData name="Goh, Joseph" userId="a8a31570-235d-42c1-a54e-574b78d9e071" providerId="ADAL" clId="{D5E1BD7E-5EAA-5DB1-A775-75F97198C92B}" dt="2026-09-24T01:21:08.976" v="6195" actId="1037"/>
          <ac:spMkLst>
            <pc:docMk/>
            <pc:sldMk cId="2086645465" sldId="356"/>
            <ac:spMk id="129" creationId="{23BCD7D5-2748-146B-85C1-68221C424E50}"/>
          </ac:spMkLst>
        </pc:spChg>
        <pc:spChg chg="mod">
          <ac:chgData name="Goh, Joseph" userId="a8a31570-235d-42c1-a54e-574b78d9e071" providerId="ADAL" clId="{D5E1BD7E-5EAA-5DB1-A775-75F97198C92B}" dt="2026-09-24T01:21:18.252" v="6227" actId="1037"/>
          <ac:spMkLst>
            <pc:docMk/>
            <pc:sldMk cId="2086645465" sldId="356"/>
            <ac:spMk id="130" creationId="{52C66344-C6D7-0086-6E45-72DCF28298B0}"/>
          </ac:spMkLst>
        </pc:spChg>
        <pc:spChg chg="add del mod">
          <ac:chgData name="Goh, Joseph" userId="a8a31570-235d-42c1-a54e-574b78d9e071" providerId="ADAL" clId="{D5E1BD7E-5EAA-5DB1-A775-75F97198C92B}" dt="2026-09-24T00:03:05.706" v="3329" actId="478"/>
          <ac:spMkLst>
            <pc:docMk/>
            <pc:sldMk cId="2086645465" sldId="356"/>
            <ac:spMk id="131" creationId="{9A39867B-9FA7-8593-7279-1F371CACAA05}"/>
          </ac:spMkLst>
        </pc:spChg>
        <pc:spChg chg="mod">
          <ac:chgData name="Goh, Joseph" userId="a8a31570-235d-42c1-a54e-574b78d9e071" providerId="ADAL" clId="{D5E1BD7E-5EAA-5DB1-A775-75F97198C92B}" dt="2026-09-24T01:20:50.107" v="6090" actId="1037"/>
          <ac:spMkLst>
            <pc:docMk/>
            <pc:sldMk cId="2086645465" sldId="356"/>
            <ac:spMk id="132" creationId="{F1E73EFE-296A-B797-01B6-FBB737DED997}"/>
          </ac:spMkLst>
        </pc:spChg>
        <pc:spChg chg="mod">
          <ac:chgData name="Goh, Joseph" userId="a8a31570-235d-42c1-a54e-574b78d9e071" providerId="ADAL" clId="{D5E1BD7E-5EAA-5DB1-A775-75F97198C92B}" dt="2026-09-24T00:14:56.494" v="3664" actId="1037"/>
          <ac:spMkLst>
            <pc:docMk/>
            <pc:sldMk cId="2086645465" sldId="356"/>
            <ac:spMk id="133" creationId="{11FA34C9-3666-D763-F8F5-04A18981C32F}"/>
          </ac:spMkLst>
        </pc:spChg>
        <pc:spChg chg="mod">
          <ac:chgData name="Goh, Joseph" userId="a8a31570-235d-42c1-a54e-574b78d9e071" providerId="ADAL" clId="{D5E1BD7E-5EAA-5DB1-A775-75F97198C92B}" dt="2026-09-24T00:14:56.494" v="3664" actId="1037"/>
          <ac:spMkLst>
            <pc:docMk/>
            <pc:sldMk cId="2086645465" sldId="356"/>
            <ac:spMk id="134" creationId="{D6F3468F-3F26-3789-AE7A-1081073E3A47}"/>
          </ac:spMkLst>
        </pc:spChg>
        <pc:spChg chg="mod">
          <ac:chgData name="Goh, Joseph" userId="a8a31570-235d-42c1-a54e-574b78d9e071" providerId="ADAL" clId="{D5E1BD7E-5EAA-5DB1-A775-75F97198C92B}" dt="2026-09-24T00:00:20.710" v="3254"/>
          <ac:spMkLst>
            <pc:docMk/>
            <pc:sldMk cId="2086645465" sldId="356"/>
            <ac:spMk id="142" creationId="{A726ED2C-F076-F300-23DF-F0948F6540B5}"/>
          </ac:spMkLst>
        </pc:spChg>
        <pc:spChg chg="mod">
          <ac:chgData name="Goh, Joseph" userId="a8a31570-235d-42c1-a54e-574b78d9e071" providerId="ADAL" clId="{D5E1BD7E-5EAA-5DB1-A775-75F97198C92B}" dt="2026-09-24T00:00:20.710" v="3254"/>
          <ac:spMkLst>
            <pc:docMk/>
            <pc:sldMk cId="2086645465" sldId="356"/>
            <ac:spMk id="146" creationId="{86E4F8A7-65F9-25A0-D1F9-84CC1D883839}"/>
          </ac:spMkLst>
        </pc:spChg>
        <pc:spChg chg="mod">
          <ac:chgData name="Goh, Joseph" userId="a8a31570-235d-42c1-a54e-574b78d9e071" providerId="ADAL" clId="{D5E1BD7E-5EAA-5DB1-A775-75F97198C92B}" dt="2026-09-24T00:00:20.710" v="3254"/>
          <ac:spMkLst>
            <pc:docMk/>
            <pc:sldMk cId="2086645465" sldId="356"/>
            <ac:spMk id="164" creationId="{BCBCFB67-D719-932E-EF7E-479946188FBD}"/>
          </ac:spMkLst>
        </pc:spChg>
        <pc:spChg chg="mod">
          <ac:chgData name="Goh, Joseph" userId="a8a31570-235d-42c1-a54e-574b78d9e071" providerId="ADAL" clId="{D5E1BD7E-5EAA-5DB1-A775-75F97198C92B}" dt="2026-09-24T00:00:20.710" v="3254"/>
          <ac:spMkLst>
            <pc:docMk/>
            <pc:sldMk cId="2086645465" sldId="356"/>
            <ac:spMk id="166" creationId="{98284DD2-2664-B07C-50C0-8D4B467D4EF1}"/>
          </ac:spMkLst>
        </pc:spChg>
        <pc:spChg chg="mod">
          <ac:chgData name="Goh, Joseph" userId="a8a31570-235d-42c1-a54e-574b78d9e071" providerId="ADAL" clId="{D5E1BD7E-5EAA-5DB1-A775-75F97198C92B}" dt="2026-09-24T00:00:20.710" v="3254"/>
          <ac:spMkLst>
            <pc:docMk/>
            <pc:sldMk cId="2086645465" sldId="356"/>
            <ac:spMk id="172" creationId="{4F637AB3-F94B-3816-4590-5969BC5D431C}"/>
          </ac:spMkLst>
        </pc:spChg>
        <pc:spChg chg="mod">
          <ac:chgData name="Goh, Joseph" userId="a8a31570-235d-42c1-a54e-574b78d9e071" providerId="ADAL" clId="{D5E1BD7E-5EAA-5DB1-A775-75F97198C92B}" dt="2026-09-24T00:00:49.788" v="3278" actId="1038"/>
          <ac:spMkLst>
            <pc:docMk/>
            <pc:sldMk cId="2086645465" sldId="356"/>
            <ac:spMk id="173" creationId="{7F8592C8-62C5-5C7C-BC3F-790020728DED}"/>
          </ac:spMkLst>
        </pc:spChg>
        <pc:spChg chg="mod">
          <ac:chgData name="Goh, Joseph" userId="a8a31570-235d-42c1-a54e-574b78d9e071" providerId="ADAL" clId="{D5E1BD7E-5EAA-5DB1-A775-75F97198C92B}" dt="2026-09-24T00:00:20.710" v="3254"/>
          <ac:spMkLst>
            <pc:docMk/>
            <pc:sldMk cId="2086645465" sldId="356"/>
            <ac:spMk id="209" creationId="{AD830260-B378-2AF9-4266-5D9124968BBA}"/>
          </ac:spMkLst>
        </pc:spChg>
        <pc:spChg chg="mod">
          <ac:chgData name="Goh, Joseph" userId="a8a31570-235d-42c1-a54e-574b78d9e071" providerId="ADAL" clId="{D5E1BD7E-5EAA-5DB1-A775-75F97198C92B}" dt="2026-09-24T00:00:20.710" v="3254"/>
          <ac:spMkLst>
            <pc:docMk/>
            <pc:sldMk cId="2086645465" sldId="356"/>
            <ac:spMk id="235" creationId="{E89F8C82-7304-396B-8FCF-ADD4018D3FE6}"/>
          </ac:spMkLst>
        </pc:spChg>
        <pc:spChg chg="mod">
          <ac:chgData name="Goh, Joseph" userId="a8a31570-235d-42c1-a54e-574b78d9e071" providerId="ADAL" clId="{D5E1BD7E-5EAA-5DB1-A775-75F97198C92B}" dt="2026-09-24T00:00:20.710" v="3254"/>
          <ac:spMkLst>
            <pc:docMk/>
            <pc:sldMk cId="2086645465" sldId="356"/>
            <ac:spMk id="237" creationId="{E28791FB-126D-644C-7344-152309DB63D1}"/>
          </ac:spMkLst>
        </pc:spChg>
        <pc:spChg chg="mod">
          <ac:chgData name="Goh, Joseph" userId="a8a31570-235d-42c1-a54e-574b78d9e071" providerId="ADAL" clId="{D5E1BD7E-5EAA-5DB1-A775-75F97198C92B}" dt="2026-09-24T00:00:20.710" v="3254"/>
          <ac:spMkLst>
            <pc:docMk/>
            <pc:sldMk cId="2086645465" sldId="356"/>
            <ac:spMk id="243" creationId="{D3795AB2-63C7-E4AC-1492-60AFE6125656}"/>
          </ac:spMkLst>
        </pc:spChg>
        <pc:spChg chg="mod">
          <ac:chgData name="Goh, Joseph" userId="a8a31570-235d-42c1-a54e-574b78d9e071" providerId="ADAL" clId="{D5E1BD7E-5EAA-5DB1-A775-75F97198C92B}" dt="2026-09-24T00:00:49.788" v="3278" actId="1038"/>
          <ac:spMkLst>
            <pc:docMk/>
            <pc:sldMk cId="2086645465" sldId="356"/>
            <ac:spMk id="250" creationId="{744DF905-E05C-171A-18E7-A54E8B5DB7E6}"/>
          </ac:spMkLst>
        </pc:spChg>
        <pc:spChg chg="mod">
          <ac:chgData name="Goh, Joseph" userId="a8a31570-235d-42c1-a54e-574b78d9e071" providerId="ADAL" clId="{D5E1BD7E-5EAA-5DB1-A775-75F97198C92B}" dt="2026-09-24T00:14:56.494" v="3664" actId="1037"/>
          <ac:spMkLst>
            <pc:docMk/>
            <pc:sldMk cId="2086645465" sldId="356"/>
            <ac:spMk id="251" creationId="{D3A21CDB-A994-2EF6-DCC4-94FC03F92B41}"/>
          </ac:spMkLst>
        </pc:spChg>
        <pc:spChg chg="add mod">
          <ac:chgData name="Goh, Joseph" userId="a8a31570-235d-42c1-a54e-574b78d9e071" providerId="ADAL" clId="{D5E1BD7E-5EAA-5DB1-A775-75F97198C92B}" dt="2026-09-24T00:27:04.820" v="4021" actId="1037"/>
          <ac:spMkLst>
            <pc:docMk/>
            <pc:sldMk cId="2086645465" sldId="356"/>
            <ac:spMk id="284" creationId="{5E702C2A-BBF1-6971-33E4-3A8C7FA32CD2}"/>
          </ac:spMkLst>
        </pc:spChg>
        <pc:spChg chg="add mod">
          <ac:chgData name="Goh, Joseph" userId="a8a31570-235d-42c1-a54e-574b78d9e071" providerId="ADAL" clId="{D5E1BD7E-5EAA-5DB1-A775-75F97198C92B}" dt="2026-09-24T00:08:17.732" v="3462" actId="1076"/>
          <ac:spMkLst>
            <pc:docMk/>
            <pc:sldMk cId="2086645465" sldId="356"/>
            <ac:spMk id="285" creationId="{C08C22AB-76A1-B3A8-F347-AEB612ED4298}"/>
          </ac:spMkLst>
        </pc:spChg>
        <pc:spChg chg="add mod">
          <ac:chgData name="Goh, Joseph" userId="a8a31570-235d-42c1-a54e-574b78d9e071" providerId="ADAL" clId="{D5E1BD7E-5EAA-5DB1-A775-75F97198C92B}" dt="2026-09-24T00:08:18.085" v="3463" actId="1076"/>
          <ac:spMkLst>
            <pc:docMk/>
            <pc:sldMk cId="2086645465" sldId="356"/>
            <ac:spMk id="286" creationId="{105E4E4C-40EC-8655-D70F-8BD221AAD11C}"/>
          </ac:spMkLst>
        </pc:spChg>
        <pc:spChg chg="add mod">
          <ac:chgData name="Goh, Joseph" userId="a8a31570-235d-42c1-a54e-574b78d9e071" providerId="ADAL" clId="{D5E1BD7E-5EAA-5DB1-A775-75F97198C92B}" dt="2026-09-24T00:27:04.820" v="4021" actId="1037"/>
          <ac:spMkLst>
            <pc:docMk/>
            <pc:sldMk cId="2086645465" sldId="356"/>
            <ac:spMk id="287" creationId="{B5AD640E-4413-D103-FB74-4959D7408540}"/>
          </ac:spMkLst>
        </pc:spChg>
        <pc:spChg chg="add mod">
          <ac:chgData name="Goh, Joseph" userId="a8a31570-235d-42c1-a54e-574b78d9e071" providerId="ADAL" clId="{D5E1BD7E-5EAA-5DB1-A775-75F97198C92B}" dt="2026-09-24T00:27:04.820" v="4021" actId="1037"/>
          <ac:spMkLst>
            <pc:docMk/>
            <pc:sldMk cId="2086645465" sldId="356"/>
            <ac:spMk id="288" creationId="{AC46478F-33C3-2BC0-DB3D-DE2508AFB5E5}"/>
          </ac:spMkLst>
        </pc:spChg>
        <pc:spChg chg="add mod">
          <ac:chgData name="Goh, Joseph" userId="a8a31570-235d-42c1-a54e-574b78d9e071" providerId="ADAL" clId="{D5E1BD7E-5EAA-5DB1-A775-75F97198C92B}" dt="2026-09-24T00:33:37.005" v="4267" actId="1076"/>
          <ac:spMkLst>
            <pc:docMk/>
            <pc:sldMk cId="2086645465" sldId="356"/>
            <ac:spMk id="289" creationId="{801A6A56-4229-2646-969B-48FB0848E098}"/>
          </ac:spMkLst>
        </pc:spChg>
        <pc:spChg chg="mod">
          <ac:chgData name="Goh, Joseph" userId="a8a31570-235d-42c1-a54e-574b78d9e071" providerId="ADAL" clId="{D5E1BD7E-5EAA-5DB1-A775-75F97198C92B}" dt="2026-09-24T01:20:11.806" v="6051" actId="1036"/>
          <ac:spMkLst>
            <pc:docMk/>
            <pc:sldMk cId="2086645465" sldId="356"/>
            <ac:spMk id="290" creationId="{98393F68-A5C9-D776-EB83-BD8302E6C362}"/>
          </ac:spMkLst>
        </pc:spChg>
        <pc:spChg chg="add mod">
          <ac:chgData name="Goh, Joseph" userId="a8a31570-235d-42c1-a54e-574b78d9e071" providerId="ADAL" clId="{D5E1BD7E-5EAA-5DB1-A775-75F97198C92B}" dt="2026-09-24T01:20:11.806" v="6051" actId="1036"/>
          <ac:spMkLst>
            <pc:docMk/>
            <pc:sldMk cId="2086645465" sldId="356"/>
            <ac:spMk id="291" creationId="{F7860973-BAF6-C36D-9D3D-3A39B7DA0A03}"/>
          </ac:spMkLst>
        </pc:spChg>
        <pc:spChg chg="add mod">
          <ac:chgData name="Goh, Joseph" userId="a8a31570-235d-42c1-a54e-574b78d9e071" providerId="ADAL" clId="{D5E1BD7E-5EAA-5DB1-A775-75F97198C92B}" dt="2026-09-24T00:40:25.117" v="4343" actId="1036"/>
          <ac:spMkLst>
            <pc:docMk/>
            <pc:sldMk cId="2086645465" sldId="356"/>
            <ac:spMk id="292" creationId="{619C1719-10CA-5E06-D026-0E0C9555AE5B}"/>
          </ac:spMkLst>
        </pc:spChg>
        <pc:spChg chg="mod topLvl">
          <ac:chgData name="Goh, Joseph" userId="a8a31570-235d-42c1-a54e-574b78d9e071" providerId="ADAL" clId="{D5E1BD7E-5EAA-5DB1-A775-75F97198C92B}" dt="2026-09-24T01:20:11.806" v="6051" actId="1036"/>
          <ac:spMkLst>
            <pc:docMk/>
            <pc:sldMk cId="2086645465" sldId="356"/>
            <ac:spMk id="301" creationId="{45C01C6C-0C4B-C922-63CA-D80502DEFE3C}"/>
          </ac:spMkLst>
        </pc:spChg>
        <pc:spChg chg="mod topLvl">
          <ac:chgData name="Goh, Joseph" userId="a8a31570-235d-42c1-a54e-574b78d9e071" providerId="ADAL" clId="{D5E1BD7E-5EAA-5DB1-A775-75F97198C92B}" dt="2026-09-24T01:20:11.806" v="6051" actId="1036"/>
          <ac:spMkLst>
            <pc:docMk/>
            <pc:sldMk cId="2086645465" sldId="356"/>
            <ac:spMk id="305" creationId="{1823C4E8-D924-425B-931E-32106575DCF7}"/>
          </ac:spMkLst>
        </pc:spChg>
        <pc:spChg chg="add mod">
          <ac:chgData name="Goh, Joseph" userId="a8a31570-235d-42c1-a54e-574b78d9e071" providerId="ADAL" clId="{D5E1BD7E-5EAA-5DB1-A775-75F97198C92B}" dt="2026-09-24T00:20:14.565" v="3765" actId="1037"/>
          <ac:spMkLst>
            <pc:docMk/>
            <pc:sldMk cId="2086645465" sldId="356"/>
            <ac:spMk id="329" creationId="{1F080640-1F95-11DC-8CF2-4814381E0F4E}"/>
          </ac:spMkLst>
        </pc:spChg>
        <pc:spChg chg="add mod">
          <ac:chgData name="Goh, Joseph" userId="a8a31570-235d-42c1-a54e-574b78d9e071" providerId="ADAL" clId="{D5E1BD7E-5EAA-5DB1-A775-75F97198C92B}" dt="2026-09-24T00:22:15.482" v="3776" actId="20577"/>
          <ac:spMkLst>
            <pc:docMk/>
            <pc:sldMk cId="2086645465" sldId="356"/>
            <ac:spMk id="332" creationId="{277EE15F-71E7-1E9E-9500-AC1145EA8847}"/>
          </ac:spMkLst>
        </pc:spChg>
        <pc:spChg chg="add mod">
          <ac:chgData name="Goh, Joseph" userId="a8a31570-235d-42c1-a54e-574b78d9e071" providerId="ADAL" clId="{D5E1BD7E-5EAA-5DB1-A775-75F97198C92B}" dt="2026-09-24T00:23:16.804" v="3783" actId="207"/>
          <ac:spMkLst>
            <pc:docMk/>
            <pc:sldMk cId="2086645465" sldId="356"/>
            <ac:spMk id="333" creationId="{A80F7F3C-F4B7-66B7-BFF2-7DD764772700}"/>
          </ac:spMkLst>
        </pc:spChg>
        <pc:spChg chg="add mod">
          <ac:chgData name="Goh, Joseph" userId="a8a31570-235d-42c1-a54e-574b78d9e071" providerId="ADAL" clId="{D5E1BD7E-5EAA-5DB1-A775-75F97198C92B}" dt="2026-09-24T01:19:57.807" v="5991" actId="1035"/>
          <ac:spMkLst>
            <pc:docMk/>
            <pc:sldMk cId="2086645465" sldId="356"/>
            <ac:spMk id="335" creationId="{53EFFC8A-8A2C-17D7-4F87-AAC4A3899FFD}"/>
          </ac:spMkLst>
        </pc:spChg>
        <pc:spChg chg="add del mod">
          <ac:chgData name="Goh, Joseph" userId="a8a31570-235d-42c1-a54e-574b78d9e071" providerId="ADAL" clId="{D5E1BD7E-5EAA-5DB1-A775-75F97198C92B}" dt="2026-09-24T00:25:46.941" v="3934" actId="478"/>
          <ac:spMkLst>
            <pc:docMk/>
            <pc:sldMk cId="2086645465" sldId="356"/>
            <ac:spMk id="337" creationId="{8C2180E0-F106-CF96-E41D-8374AED1C655}"/>
          </ac:spMkLst>
        </pc:spChg>
        <pc:spChg chg="mod">
          <ac:chgData name="Goh, Joseph" userId="a8a31570-235d-42c1-a54e-574b78d9e071" providerId="ADAL" clId="{D5E1BD7E-5EAA-5DB1-A775-75F97198C92B}" dt="2026-09-24T00:55:10.594" v="5150"/>
          <ac:spMkLst>
            <pc:docMk/>
            <pc:sldMk cId="2086645465" sldId="356"/>
            <ac:spMk id="346" creationId="{AB42FABF-56AB-2929-3121-38975557BFB1}"/>
          </ac:spMkLst>
        </pc:spChg>
        <pc:spChg chg="mod">
          <ac:chgData name="Goh, Joseph" userId="a8a31570-235d-42c1-a54e-574b78d9e071" providerId="ADAL" clId="{D5E1BD7E-5EAA-5DB1-A775-75F97198C92B}" dt="2026-09-24T00:55:10.594" v="5150"/>
          <ac:spMkLst>
            <pc:docMk/>
            <pc:sldMk cId="2086645465" sldId="356"/>
            <ac:spMk id="348" creationId="{EA7AC7C3-C5FC-7C2B-6549-D1E26FA83C9B}"/>
          </ac:spMkLst>
        </pc:spChg>
        <pc:spChg chg="mod">
          <ac:chgData name="Goh, Joseph" userId="a8a31570-235d-42c1-a54e-574b78d9e071" providerId="ADAL" clId="{D5E1BD7E-5EAA-5DB1-A775-75F97198C92B}" dt="2026-09-24T00:55:10.594" v="5150"/>
          <ac:spMkLst>
            <pc:docMk/>
            <pc:sldMk cId="2086645465" sldId="356"/>
            <ac:spMk id="350" creationId="{C35829AE-DAEA-6A45-AC98-83DF51DC9B85}"/>
          </ac:spMkLst>
        </pc:spChg>
        <pc:spChg chg="mod">
          <ac:chgData name="Goh, Joseph" userId="a8a31570-235d-42c1-a54e-574b78d9e071" providerId="ADAL" clId="{D5E1BD7E-5EAA-5DB1-A775-75F97198C92B}" dt="2026-09-24T00:55:10.594" v="5150"/>
          <ac:spMkLst>
            <pc:docMk/>
            <pc:sldMk cId="2086645465" sldId="356"/>
            <ac:spMk id="352" creationId="{5A017DD7-1189-54D1-F3C9-F33A6532C029}"/>
          </ac:spMkLst>
        </pc:spChg>
        <pc:grpChg chg="mod">
          <ac:chgData name="Goh, Joseph" userId="a8a31570-235d-42c1-a54e-574b78d9e071" providerId="ADAL" clId="{D5E1BD7E-5EAA-5DB1-A775-75F97198C92B}" dt="2026-09-24T00:16:29.154" v="3728" actId="1038"/>
          <ac:grpSpMkLst>
            <pc:docMk/>
            <pc:sldMk cId="2086645465" sldId="356"/>
            <ac:grpSpMk id="11" creationId="{17BB16B8-94C7-FA09-39D3-75089F21BA79}"/>
          </ac:grpSpMkLst>
        </pc:grpChg>
        <pc:grpChg chg="mod">
          <ac:chgData name="Goh, Joseph" userId="a8a31570-235d-42c1-a54e-574b78d9e071" providerId="ADAL" clId="{D5E1BD7E-5EAA-5DB1-A775-75F97198C92B}" dt="2026-09-24T00:16:29.154" v="3728" actId="1038"/>
          <ac:grpSpMkLst>
            <pc:docMk/>
            <pc:sldMk cId="2086645465" sldId="356"/>
            <ac:grpSpMk id="12" creationId="{DB09D132-EAA0-8B06-854F-259AD19C52A1}"/>
          </ac:grpSpMkLst>
        </pc:grpChg>
        <pc:grpChg chg="mod">
          <ac:chgData name="Goh, Joseph" userId="a8a31570-235d-42c1-a54e-574b78d9e071" providerId="ADAL" clId="{D5E1BD7E-5EAA-5DB1-A775-75F97198C92B}" dt="2026-09-24T00:16:29.154" v="3728" actId="1038"/>
          <ac:grpSpMkLst>
            <pc:docMk/>
            <pc:sldMk cId="2086645465" sldId="356"/>
            <ac:grpSpMk id="35" creationId="{D15D1833-3C66-63B4-F3B5-15BF6EB93615}"/>
          </ac:grpSpMkLst>
        </pc:grpChg>
        <pc:grpChg chg="mod">
          <ac:chgData name="Goh, Joseph" userId="a8a31570-235d-42c1-a54e-574b78d9e071" providerId="ADAL" clId="{D5E1BD7E-5EAA-5DB1-A775-75F97198C92B}" dt="2026-09-24T01:20:28.308" v="6072" actId="1036"/>
          <ac:grpSpMkLst>
            <pc:docMk/>
            <pc:sldMk cId="2086645465" sldId="356"/>
            <ac:grpSpMk id="174" creationId="{4681F081-C0CF-CBA5-0392-D4450EAA2AF8}"/>
          </ac:grpSpMkLst>
        </pc:grpChg>
        <pc:grpChg chg="mod">
          <ac:chgData name="Goh, Joseph" userId="a8a31570-235d-42c1-a54e-574b78d9e071" providerId="ADAL" clId="{D5E1BD7E-5EAA-5DB1-A775-75F97198C92B}" dt="2026-09-24T00:01:13.092" v="3315" actId="1076"/>
          <ac:grpSpMkLst>
            <pc:docMk/>
            <pc:sldMk cId="2086645465" sldId="356"/>
            <ac:grpSpMk id="253" creationId="{7EF79A3A-B029-1BAA-4E14-05A9BD9D9EF3}"/>
          </ac:grpSpMkLst>
        </pc:grpChg>
        <pc:grpChg chg="mod">
          <ac:chgData name="Goh, Joseph" userId="a8a31570-235d-42c1-a54e-574b78d9e071" providerId="ADAL" clId="{D5E1BD7E-5EAA-5DB1-A775-75F97198C92B}" dt="2026-09-24T00:13:21.075" v="3530" actId="1038"/>
          <ac:grpSpMkLst>
            <pc:docMk/>
            <pc:sldMk cId="2086645465" sldId="356"/>
            <ac:grpSpMk id="256" creationId="{941FC92F-F75A-B15F-2194-5214CB91922A}"/>
          </ac:grpSpMkLst>
        </pc:grpChg>
        <pc:grpChg chg="del mod">
          <ac:chgData name="Goh, Joseph" userId="a8a31570-235d-42c1-a54e-574b78d9e071" providerId="ADAL" clId="{D5E1BD7E-5EAA-5DB1-A775-75F97198C92B}" dt="2026-09-24T00:03:08.623" v="3330" actId="478"/>
          <ac:grpSpMkLst>
            <pc:docMk/>
            <pc:sldMk cId="2086645465" sldId="356"/>
            <ac:grpSpMk id="259" creationId="{10A30406-A167-3EEE-0544-C1ADA53FEC50}"/>
          </ac:grpSpMkLst>
        </pc:grpChg>
        <pc:grpChg chg="mod">
          <ac:chgData name="Goh, Joseph" userId="a8a31570-235d-42c1-a54e-574b78d9e071" providerId="ADAL" clId="{D5E1BD7E-5EAA-5DB1-A775-75F97198C92B}" dt="2026-09-24T01:20:28.308" v="6072" actId="1036"/>
          <ac:grpSpMkLst>
            <pc:docMk/>
            <pc:sldMk cId="2086645465" sldId="356"/>
            <ac:grpSpMk id="263" creationId="{CEDF549E-D2AC-7ADD-764C-719C4F479B6C}"/>
          </ac:grpSpMkLst>
        </pc:grpChg>
        <pc:grpChg chg="mod">
          <ac:chgData name="Goh, Joseph" userId="a8a31570-235d-42c1-a54e-574b78d9e071" providerId="ADAL" clId="{D5E1BD7E-5EAA-5DB1-A775-75F97198C92B}" dt="2026-09-24T01:20:28.308" v="6072" actId="1036"/>
          <ac:grpSpMkLst>
            <pc:docMk/>
            <pc:sldMk cId="2086645465" sldId="356"/>
            <ac:grpSpMk id="266" creationId="{907E972A-DC5C-27DE-9D53-8B585B26D424}"/>
          </ac:grpSpMkLst>
        </pc:grpChg>
        <pc:grpChg chg="add del mod">
          <ac:chgData name="Goh, Joseph" userId="a8a31570-235d-42c1-a54e-574b78d9e071" providerId="ADAL" clId="{D5E1BD7E-5EAA-5DB1-A775-75F97198C92B}" dt="2026-09-24T00:32:34.759" v="4212" actId="165"/>
          <ac:grpSpMkLst>
            <pc:docMk/>
            <pc:sldMk cId="2086645465" sldId="356"/>
            <ac:grpSpMk id="269" creationId="{253AF565-4566-7FFB-CE1F-1D685CBD89C3}"/>
          </ac:grpSpMkLst>
        </pc:grpChg>
        <pc:grpChg chg="mod">
          <ac:chgData name="Goh, Joseph" userId="a8a31570-235d-42c1-a54e-574b78d9e071" providerId="ADAL" clId="{D5E1BD7E-5EAA-5DB1-A775-75F97198C92B}" dt="2026-09-24T00:01:27.208" v="3316" actId="1076"/>
          <ac:grpSpMkLst>
            <pc:docMk/>
            <pc:sldMk cId="2086645465" sldId="356"/>
            <ac:grpSpMk id="272" creationId="{81DBDC35-E99A-F820-BDD7-A05BAD0A9F2A}"/>
          </ac:grpSpMkLst>
        </pc:grpChg>
        <pc:grpChg chg="mod">
          <ac:chgData name="Goh, Joseph" userId="a8a31570-235d-42c1-a54e-574b78d9e071" providerId="ADAL" clId="{D5E1BD7E-5EAA-5DB1-A775-75F97198C92B}" dt="2026-09-24T00:01:57.026" v="3320" actId="1076"/>
          <ac:grpSpMkLst>
            <pc:docMk/>
            <pc:sldMk cId="2086645465" sldId="356"/>
            <ac:grpSpMk id="275" creationId="{A7075ECC-BE5B-1967-FDBD-BFAB1EEB2AE3}"/>
          </ac:grpSpMkLst>
        </pc:grpChg>
        <pc:grpChg chg="add del mod">
          <ac:chgData name="Goh, Joseph" userId="a8a31570-235d-42c1-a54e-574b78d9e071" providerId="ADAL" clId="{D5E1BD7E-5EAA-5DB1-A775-75F97198C92B}" dt="2026-09-24T00:32:47.341" v="4214" actId="165"/>
          <ac:grpSpMkLst>
            <pc:docMk/>
            <pc:sldMk cId="2086645465" sldId="356"/>
            <ac:grpSpMk id="281" creationId="{EF64E7CB-55F9-00E5-B57E-3821BDE280F6}"/>
          </ac:grpSpMkLst>
        </pc:grpChg>
        <pc:grpChg chg="mod">
          <ac:chgData name="Goh, Joseph" userId="a8a31570-235d-42c1-a54e-574b78d9e071" providerId="ADAL" clId="{D5E1BD7E-5EAA-5DB1-A775-75F97198C92B}" dt="2026-09-24T00:40:25.117" v="4343" actId="1036"/>
          <ac:grpSpMkLst>
            <pc:docMk/>
            <pc:sldMk cId="2086645465" sldId="356"/>
            <ac:grpSpMk id="293" creationId="{17BB16B8-94C7-FA09-39D3-75089F21BA79}"/>
          </ac:grpSpMkLst>
        </pc:grpChg>
        <pc:grpChg chg="del">
          <ac:chgData name="Goh, Joseph" userId="a8a31570-235d-42c1-a54e-574b78d9e071" providerId="ADAL" clId="{D5E1BD7E-5EAA-5DB1-A775-75F97198C92B}" dt="2026-09-24T00:23:34.648" v="3787" actId="165"/>
          <ac:grpSpMkLst>
            <pc:docMk/>
            <pc:sldMk cId="2086645465" sldId="356"/>
            <ac:grpSpMk id="300" creationId="{DB09D132-EAA0-8B06-854F-259AD19C52A1}"/>
          </ac:grpSpMkLst>
        </pc:grpChg>
        <pc:grpChg chg="del topLvl">
          <ac:chgData name="Goh, Joseph" userId="a8a31570-235d-42c1-a54e-574b78d9e071" providerId="ADAL" clId="{D5E1BD7E-5EAA-5DB1-A775-75F97198C92B}" dt="2026-09-24T00:23:38.945" v="3789" actId="478"/>
          <ac:grpSpMkLst>
            <pc:docMk/>
            <pc:sldMk cId="2086645465" sldId="356"/>
            <ac:grpSpMk id="303" creationId="{D3B988A1-19DB-87B1-43EC-54883912B6F2}"/>
          </ac:grpSpMkLst>
        </pc:grpChg>
        <pc:grpChg chg="del topLvl">
          <ac:chgData name="Goh, Joseph" userId="a8a31570-235d-42c1-a54e-574b78d9e071" providerId="ADAL" clId="{D5E1BD7E-5EAA-5DB1-A775-75F97198C92B}" dt="2026-09-24T00:23:40.337" v="3790" actId="478"/>
          <ac:grpSpMkLst>
            <pc:docMk/>
            <pc:sldMk cId="2086645465" sldId="356"/>
            <ac:grpSpMk id="304" creationId="{90CC6DC5-987F-D49A-5999-DB6510D9ACAE}"/>
          </ac:grpSpMkLst>
        </pc:grpChg>
        <pc:grpChg chg="del topLvl">
          <ac:chgData name="Goh, Joseph" userId="a8a31570-235d-42c1-a54e-574b78d9e071" providerId="ADAL" clId="{D5E1BD7E-5EAA-5DB1-A775-75F97198C92B}" dt="2026-09-24T00:23:37.266" v="3788" actId="478"/>
          <ac:grpSpMkLst>
            <pc:docMk/>
            <pc:sldMk cId="2086645465" sldId="356"/>
            <ac:grpSpMk id="307" creationId="{01F5BB34-4B12-2B78-00F6-36ED096009E6}"/>
          </ac:grpSpMkLst>
        </pc:grpChg>
        <pc:grpChg chg="mod">
          <ac:chgData name="Goh, Joseph" userId="a8a31570-235d-42c1-a54e-574b78d9e071" providerId="ADAL" clId="{D5E1BD7E-5EAA-5DB1-A775-75F97198C92B}" dt="2026-09-24T00:40:25.117" v="4343" actId="1036"/>
          <ac:grpSpMkLst>
            <pc:docMk/>
            <pc:sldMk cId="2086645465" sldId="356"/>
            <ac:grpSpMk id="314" creationId="{D15D1833-3C66-63B4-F3B5-15BF6EB93615}"/>
          </ac:grpSpMkLst>
        </pc:grpChg>
        <pc:grpChg chg="add mod">
          <ac:chgData name="Goh, Joseph" userId="a8a31570-235d-42c1-a54e-574b78d9e071" providerId="ADAL" clId="{D5E1BD7E-5EAA-5DB1-A775-75F97198C92B}" dt="2026-09-24T00:19:33.459" v="3735"/>
          <ac:grpSpMkLst>
            <pc:docMk/>
            <pc:sldMk cId="2086645465" sldId="356"/>
            <ac:grpSpMk id="325" creationId="{F308EFBD-1ADE-B1EA-9246-4CF27C55935E}"/>
          </ac:grpSpMkLst>
        </pc:grpChg>
        <pc:grpChg chg="add del mod">
          <ac:chgData name="Goh, Joseph" userId="a8a31570-235d-42c1-a54e-574b78d9e071" providerId="ADAL" clId="{D5E1BD7E-5EAA-5DB1-A775-75F97198C92B}" dt="2026-09-24T00:55:05.234" v="5149" actId="478"/>
          <ac:grpSpMkLst>
            <pc:docMk/>
            <pc:sldMk cId="2086645465" sldId="356"/>
            <ac:grpSpMk id="334" creationId="{C78258B8-BED4-741B-FA8D-E1FC5EEC181D}"/>
          </ac:grpSpMkLst>
        </pc:grpChg>
        <pc:grpChg chg="add mod">
          <ac:chgData name="Goh, Joseph" userId="a8a31570-235d-42c1-a54e-574b78d9e071" providerId="ADAL" clId="{D5E1BD7E-5EAA-5DB1-A775-75F97198C92B}" dt="2026-09-24T00:55:10.594" v="5150"/>
          <ac:grpSpMkLst>
            <pc:docMk/>
            <pc:sldMk cId="2086645465" sldId="356"/>
            <ac:grpSpMk id="345" creationId="{B890874E-2AA4-E8A0-7F0B-62413D3B916F}"/>
          </ac:grpSpMkLst>
        </pc:grpChg>
        <pc:grpChg chg="mod">
          <ac:chgData name="Goh, Joseph" userId="a8a31570-235d-42c1-a54e-574b78d9e071" providerId="ADAL" clId="{D5E1BD7E-5EAA-5DB1-A775-75F97198C92B}" dt="2026-09-24T00:55:10.594" v="5150"/>
          <ac:grpSpMkLst>
            <pc:docMk/>
            <pc:sldMk cId="2086645465" sldId="356"/>
            <ac:grpSpMk id="351" creationId="{9F4A3BAC-1F9A-B605-08D2-A638B808CD13}"/>
          </ac:grpSpMkLst>
        </pc:grpChg>
        <pc:cxnChg chg="del">
          <ac:chgData name="Goh, Joseph" userId="a8a31570-235d-42c1-a54e-574b78d9e071" providerId="ADAL" clId="{D5E1BD7E-5EAA-5DB1-A775-75F97198C92B}" dt="2026-09-23T21:14:32.797" v="3184" actId="478"/>
          <ac:cxnSpMkLst>
            <pc:docMk/>
            <pc:sldMk cId="2086645465" sldId="356"/>
            <ac:cxnSpMk id="8" creationId="{93441780-8F4B-A0C4-AD02-2EAE205DBA05}"/>
          </ac:cxnSpMkLst>
        </pc:cxnChg>
        <pc:cxnChg chg="del">
          <ac:chgData name="Goh, Joseph" userId="a8a31570-235d-42c1-a54e-574b78d9e071" providerId="ADAL" clId="{D5E1BD7E-5EAA-5DB1-A775-75F97198C92B}" dt="2026-09-23T21:14:32.797" v="3184" actId="478"/>
          <ac:cxnSpMkLst>
            <pc:docMk/>
            <pc:sldMk cId="2086645465" sldId="356"/>
            <ac:cxnSpMk id="9" creationId="{8931952C-9639-93C8-8F80-B6AA361346BE}"/>
          </ac:cxnSpMkLst>
        </pc:cxnChg>
        <pc:cxnChg chg="del">
          <ac:chgData name="Goh, Joseph" userId="a8a31570-235d-42c1-a54e-574b78d9e071" providerId="ADAL" clId="{D5E1BD7E-5EAA-5DB1-A775-75F97198C92B}" dt="2026-09-23T21:14:32.797" v="3184" actId="478"/>
          <ac:cxnSpMkLst>
            <pc:docMk/>
            <pc:sldMk cId="2086645465" sldId="356"/>
            <ac:cxnSpMk id="10" creationId="{CCFD2EF0-57F1-0238-89D8-9FF8BB9D186A}"/>
          </ac:cxnSpMkLst>
        </pc:cxnChg>
        <pc:cxnChg chg="del">
          <ac:chgData name="Goh, Joseph" userId="a8a31570-235d-42c1-a54e-574b78d9e071" providerId="ADAL" clId="{D5E1BD7E-5EAA-5DB1-A775-75F97198C92B}" dt="2026-09-23T21:14:32.797" v="3184" actId="478"/>
          <ac:cxnSpMkLst>
            <pc:docMk/>
            <pc:sldMk cId="2086645465" sldId="356"/>
            <ac:cxnSpMk id="11" creationId="{22A711CF-D7EF-EF2B-67BA-B17D9D70424D}"/>
          </ac:cxnSpMkLst>
        </pc:cxnChg>
        <pc:cxnChg chg="del">
          <ac:chgData name="Goh, Joseph" userId="a8a31570-235d-42c1-a54e-574b78d9e071" providerId="ADAL" clId="{D5E1BD7E-5EAA-5DB1-A775-75F97198C92B}" dt="2026-09-23T21:14:32.797" v="3184" actId="478"/>
          <ac:cxnSpMkLst>
            <pc:docMk/>
            <pc:sldMk cId="2086645465" sldId="356"/>
            <ac:cxnSpMk id="18" creationId="{3AC8EEBE-B6A0-63EA-8E9A-56B0B9D9B2B7}"/>
          </ac:cxnSpMkLst>
        </pc:cxnChg>
        <pc:cxnChg chg="mod">
          <ac:chgData name="Goh, Joseph" userId="a8a31570-235d-42c1-a54e-574b78d9e071" providerId="ADAL" clId="{D5E1BD7E-5EAA-5DB1-A775-75F97198C92B}" dt="2026-09-23T21:14:28.545" v="3182" actId="478"/>
          <ac:cxnSpMkLst>
            <pc:docMk/>
            <pc:sldMk cId="2086645465" sldId="356"/>
            <ac:cxnSpMk id="22" creationId="{9A1F51F1-FDF2-FC54-C6EE-70F4632FBEA7}"/>
          </ac:cxnSpMkLst>
        </pc:cxnChg>
        <pc:cxnChg chg="mod">
          <ac:chgData name="Goh, Joseph" userId="a8a31570-235d-42c1-a54e-574b78d9e071" providerId="ADAL" clId="{D5E1BD7E-5EAA-5DB1-A775-75F97198C92B}" dt="2026-09-23T21:14:29.949" v="3183" actId="478"/>
          <ac:cxnSpMkLst>
            <pc:docMk/>
            <pc:sldMk cId="2086645465" sldId="356"/>
            <ac:cxnSpMk id="28" creationId="{AD55CEEA-47FD-9A83-8EA7-B8556FDAA4C6}"/>
          </ac:cxnSpMkLst>
        </pc:cxnChg>
        <pc:cxnChg chg="mod">
          <ac:chgData name="Goh, Joseph" userId="a8a31570-235d-42c1-a54e-574b78d9e071" providerId="ADAL" clId="{D5E1BD7E-5EAA-5DB1-A775-75F97198C92B}" dt="2026-09-23T21:14:29.949" v="3183" actId="478"/>
          <ac:cxnSpMkLst>
            <pc:docMk/>
            <pc:sldMk cId="2086645465" sldId="356"/>
            <ac:cxnSpMk id="45" creationId="{230AB33B-78A4-DBC1-9277-D6D77D529071}"/>
          </ac:cxnSpMkLst>
        </pc:cxnChg>
        <pc:cxnChg chg="del mod">
          <ac:chgData name="Goh, Joseph" userId="a8a31570-235d-42c1-a54e-574b78d9e071" providerId="ADAL" clId="{D5E1BD7E-5EAA-5DB1-A775-75F97198C92B}" dt="2026-09-23T21:14:32.797" v="3184" actId="478"/>
          <ac:cxnSpMkLst>
            <pc:docMk/>
            <pc:sldMk cId="2086645465" sldId="356"/>
            <ac:cxnSpMk id="53" creationId="{1AA70C97-69AF-A409-F700-F309B974494B}"/>
          </ac:cxnSpMkLst>
        </pc:cxnChg>
        <pc:cxnChg chg="del mod">
          <ac:chgData name="Goh, Joseph" userId="a8a31570-235d-42c1-a54e-574b78d9e071" providerId="ADAL" clId="{D5E1BD7E-5EAA-5DB1-A775-75F97198C92B}" dt="2026-09-23T21:14:32.797" v="3184" actId="478"/>
          <ac:cxnSpMkLst>
            <pc:docMk/>
            <pc:sldMk cId="2086645465" sldId="356"/>
            <ac:cxnSpMk id="55" creationId="{4D7B3D76-7F2E-1D78-CF68-6551B66077DC}"/>
          </ac:cxnSpMkLst>
        </pc:cxnChg>
        <pc:cxnChg chg="mod">
          <ac:chgData name="Goh, Joseph" userId="a8a31570-235d-42c1-a54e-574b78d9e071" providerId="ADAL" clId="{D5E1BD7E-5EAA-5DB1-A775-75F97198C92B}" dt="2026-09-23T21:14:28.545" v="3182" actId="478"/>
          <ac:cxnSpMkLst>
            <pc:docMk/>
            <pc:sldMk cId="2086645465" sldId="356"/>
            <ac:cxnSpMk id="61" creationId="{312CF2B2-0E78-4C16-4980-4DA21C9C9697}"/>
          </ac:cxnSpMkLst>
        </pc:cxnChg>
        <pc:cxnChg chg="mod">
          <ac:chgData name="Goh, Joseph" userId="a8a31570-235d-42c1-a54e-574b78d9e071" providerId="ADAL" clId="{D5E1BD7E-5EAA-5DB1-A775-75F97198C92B}" dt="2026-09-24T00:05:09.544" v="3426"/>
          <ac:cxnSpMkLst>
            <pc:docMk/>
            <pc:sldMk cId="2086645465" sldId="356"/>
            <ac:cxnSpMk id="252" creationId="{5453B69B-15CE-3739-A552-879162B0977E}"/>
          </ac:cxnSpMkLst>
        </pc:cxnChg>
        <pc:cxnChg chg="mod">
          <ac:chgData name="Goh, Joseph" userId="a8a31570-235d-42c1-a54e-574b78d9e071" providerId="ADAL" clId="{D5E1BD7E-5EAA-5DB1-A775-75F97198C92B}" dt="2026-09-24T01:20:28.308" v="6072" actId="1036"/>
          <ac:cxnSpMkLst>
            <pc:docMk/>
            <pc:sldMk cId="2086645465" sldId="356"/>
            <ac:cxnSpMk id="262" creationId="{012120DA-5DEF-AC29-4314-95AEF59A0155}"/>
          </ac:cxnSpMkLst>
        </pc:cxnChg>
        <pc:cxnChg chg="del topLvl">
          <ac:chgData name="Goh, Joseph" userId="a8a31570-235d-42c1-a54e-574b78d9e071" providerId="ADAL" clId="{D5E1BD7E-5EAA-5DB1-A775-75F97198C92B}" dt="2026-09-24T00:32:37.166" v="4213" actId="478"/>
          <ac:cxnSpMkLst>
            <pc:docMk/>
            <pc:sldMk cId="2086645465" sldId="356"/>
            <ac:cxnSpMk id="270" creationId="{A1C11775-564D-C91B-C3DE-EB38510C0088}"/>
          </ac:cxnSpMkLst>
        </pc:cxnChg>
        <pc:cxnChg chg="topLvl">
          <ac:chgData name="Goh, Joseph" userId="a8a31570-235d-42c1-a54e-574b78d9e071" providerId="ADAL" clId="{D5E1BD7E-5EAA-5DB1-A775-75F97198C92B}" dt="2026-09-24T00:32:34.759" v="4212" actId="165"/>
          <ac:cxnSpMkLst>
            <pc:docMk/>
            <pc:sldMk cId="2086645465" sldId="356"/>
            <ac:cxnSpMk id="271" creationId="{65B7F4C5-1FB7-2665-3E56-93496015D1B7}"/>
          </ac:cxnSpMkLst>
        </pc:cxnChg>
        <pc:cxnChg chg="mod">
          <ac:chgData name="Goh, Joseph" userId="a8a31570-235d-42c1-a54e-574b78d9e071" providerId="ADAL" clId="{D5E1BD7E-5EAA-5DB1-A775-75F97198C92B}" dt="2026-09-24T00:05:09.544" v="3426"/>
          <ac:cxnSpMkLst>
            <pc:docMk/>
            <pc:sldMk cId="2086645465" sldId="356"/>
            <ac:cxnSpMk id="278" creationId="{A26371B2-4B05-4BB6-D4C5-D8478F15021E}"/>
          </ac:cxnSpMkLst>
        </pc:cxnChg>
        <pc:cxnChg chg="mod">
          <ac:chgData name="Goh, Joseph" userId="a8a31570-235d-42c1-a54e-574b78d9e071" providerId="ADAL" clId="{D5E1BD7E-5EAA-5DB1-A775-75F97198C92B}" dt="2026-09-24T01:20:28.308" v="6072" actId="1036"/>
          <ac:cxnSpMkLst>
            <pc:docMk/>
            <pc:sldMk cId="2086645465" sldId="356"/>
            <ac:cxnSpMk id="279" creationId="{6C830DAF-4C6A-605A-8E68-23B963DA046A}"/>
          </ac:cxnSpMkLst>
        </pc:cxnChg>
        <pc:cxnChg chg="del mod">
          <ac:chgData name="Goh, Joseph" userId="a8a31570-235d-42c1-a54e-574b78d9e071" providerId="ADAL" clId="{D5E1BD7E-5EAA-5DB1-A775-75F97198C92B}" dt="2026-09-24T00:32:52.443" v="4216" actId="478"/>
          <ac:cxnSpMkLst>
            <pc:docMk/>
            <pc:sldMk cId="2086645465" sldId="356"/>
            <ac:cxnSpMk id="280" creationId="{B326B98A-A869-D8F6-9982-AEF31969FFA9}"/>
          </ac:cxnSpMkLst>
        </pc:cxnChg>
        <pc:cxnChg chg="del mod topLvl">
          <ac:chgData name="Goh, Joseph" userId="a8a31570-235d-42c1-a54e-574b78d9e071" providerId="ADAL" clId="{D5E1BD7E-5EAA-5DB1-A775-75F97198C92B}" dt="2026-09-24T00:32:48.810" v="4215" actId="478"/>
          <ac:cxnSpMkLst>
            <pc:docMk/>
            <pc:sldMk cId="2086645465" sldId="356"/>
            <ac:cxnSpMk id="282" creationId="{C7627EE7-DCBC-7829-AC54-FA5D429EC241}"/>
          </ac:cxnSpMkLst>
        </pc:cxnChg>
        <pc:cxnChg chg="mod topLvl">
          <ac:chgData name="Goh, Joseph" userId="a8a31570-235d-42c1-a54e-574b78d9e071" providerId="ADAL" clId="{D5E1BD7E-5EAA-5DB1-A775-75F97198C92B}" dt="2026-09-24T00:32:47.341" v="4214" actId="165"/>
          <ac:cxnSpMkLst>
            <pc:docMk/>
            <pc:sldMk cId="2086645465" sldId="356"/>
            <ac:cxnSpMk id="283" creationId="{FB856AD1-737C-21F7-78FE-3295BC071A15}"/>
          </ac:cxnSpMkLst>
        </pc:cxnChg>
        <pc:cxnChg chg="mod topLvl">
          <ac:chgData name="Goh, Joseph" userId="a8a31570-235d-42c1-a54e-574b78d9e071" providerId="ADAL" clId="{D5E1BD7E-5EAA-5DB1-A775-75F97198C92B}" dt="2026-09-24T00:40:25.117" v="4343" actId="1036"/>
          <ac:cxnSpMkLst>
            <pc:docMk/>
            <pc:sldMk cId="2086645465" sldId="356"/>
            <ac:cxnSpMk id="302" creationId="{92C51970-41D0-F004-FD70-BFBA3274C5E6}"/>
          </ac:cxnSpMkLst>
        </pc:cxnChg>
        <pc:cxnChg chg="mod topLvl">
          <ac:chgData name="Goh, Joseph" userId="a8a31570-235d-42c1-a54e-574b78d9e071" providerId="ADAL" clId="{D5E1BD7E-5EAA-5DB1-A775-75F97198C92B}" dt="2026-09-24T00:55:18.809" v="5152" actId="1035"/>
          <ac:cxnSpMkLst>
            <pc:docMk/>
            <pc:sldMk cId="2086645465" sldId="356"/>
            <ac:cxnSpMk id="306" creationId="{E10F769F-D1A3-D788-984B-72DC3F73DD7D}"/>
          </ac:cxnSpMkLst>
        </pc:cxnChg>
        <pc:cxnChg chg="add mod">
          <ac:chgData name="Goh, Joseph" userId="a8a31570-235d-42c1-a54e-574b78d9e071" providerId="ADAL" clId="{D5E1BD7E-5EAA-5DB1-A775-75F97198C92B}" dt="2026-09-24T00:19:33.459" v="3735"/>
          <ac:cxnSpMkLst>
            <pc:docMk/>
            <pc:sldMk cId="2086645465" sldId="356"/>
            <ac:cxnSpMk id="324" creationId="{A362F2DC-6155-2F0D-2CA7-7E6B80DE2514}"/>
          </ac:cxnSpMkLst>
        </pc:cxnChg>
        <pc:cxnChg chg="mod">
          <ac:chgData name="Goh, Joseph" userId="a8a31570-235d-42c1-a54e-574b78d9e071" providerId="ADAL" clId="{D5E1BD7E-5EAA-5DB1-A775-75F97198C92B}" dt="2026-09-24T00:19:33.459" v="3735"/>
          <ac:cxnSpMkLst>
            <pc:docMk/>
            <pc:sldMk cId="2086645465" sldId="356"/>
            <ac:cxnSpMk id="326" creationId="{7B92BD64-2E81-BBF8-5ABE-D45375BF9910}"/>
          </ac:cxnSpMkLst>
        </pc:cxnChg>
        <pc:cxnChg chg="mod">
          <ac:chgData name="Goh, Joseph" userId="a8a31570-235d-42c1-a54e-574b78d9e071" providerId="ADAL" clId="{D5E1BD7E-5EAA-5DB1-A775-75F97198C92B}" dt="2026-09-24T00:19:33.459" v="3735"/>
          <ac:cxnSpMkLst>
            <pc:docMk/>
            <pc:sldMk cId="2086645465" sldId="356"/>
            <ac:cxnSpMk id="327" creationId="{D65E52E2-CBCD-579F-148E-ABA3386AC575}"/>
          </ac:cxnSpMkLst>
        </pc:cxnChg>
        <pc:cxnChg chg="add mod">
          <ac:chgData name="Goh, Joseph" userId="a8a31570-235d-42c1-a54e-574b78d9e071" providerId="ADAL" clId="{D5E1BD7E-5EAA-5DB1-A775-75F97198C92B}" dt="2026-09-24T00:20:09.829" v="3760" actId="14100"/>
          <ac:cxnSpMkLst>
            <pc:docMk/>
            <pc:sldMk cId="2086645465" sldId="356"/>
            <ac:cxnSpMk id="328" creationId="{A029E294-1CB8-41AA-F324-52DBFBE36285}"/>
          </ac:cxnSpMkLst>
        </pc:cxnChg>
        <pc:cxnChg chg="add mod">
          <ac:chgData name="Goh, Joseph" userId="a8a31570-235d-42c1-a54e-574b78d9e071" providerId="ADAL" clId="{D5E1BD7E-5EAA-5DB1-A775-75F97198C92B}" dt="2026-09-24T00:22:11.576" v="3768"/>
          <ac:cxnSpMkLst>
            <pc:docMk/>
            <pc:sldMk cId="2086645465" sldId="356"/>
            <ac:cxnSpMk id="331" creationId="{D508ED00-2EA3-1576-791F-7DE8BD1338EC}"/>
          </ac:cxnSpMkLst>
        </pc:cxnChg>
        <pc:cxnChg chg="add mod">
          <ac:chgData name="Goh, Joseph" userId="a8a31570-235d-42c1-a54e-574b78d9e071" providerId="ADAL" clId="{D5E1BD7E-5EAA-5DB1-A775-75F97198C92B}" dt="2026-09-24T00:28:05.022" v="4028" actId="1582"/>
          <ac:cxnSpMkLst>
            <pc:docMk/>
            <pc:sldMk cId="2086645465" sldId="356"/>
            <ac:cxnSpMk id="339" creationId="{957103B2-1920-EABE-DDE1-A56BC58ADE1E}"/>
          </ac:cxnSpMkLst>
        </pc:cxnChg>
        <pc:cxnChg chg="add mod">
          <ac:chgData name="Goh, Joseph" userId="a8a31570-235d-42c1-a54e-574b78d9e071" providerId="ADAL" clId="{D5E1BD7E-5EAA-5DB1-A775-75F97198C92B}" dt="2026-09-24T00:28:05.022" v="4028" actId="1582"/>
          <ac:cxnSpMkLst>
            <pc:docMk/>
            <pc:sldMk cId="2086645465" sldId="356"/>
            <ac:cxnSpMk id="341" creationId="{43F71AC3-9A34-6DAF-DCC2-1D52A8CEB7D5}"/>
          </ac:cxnSpMkLst>
        </pc:cxnChg>
        <pc:cxnChg chg="add mod">
          <ac:chgData name="Goh, Joseph" userId="a8a31570-235d-42c1-a54e-574b78d9e071" providerId="ADAL" clId="{D5E1BD7E-5EAA-5DB1-A775-75F97198C92B}" dt="2026-09-24T00:28:05.022" v="4028" actId="1582"/>
          <ac:cxnSpMkLst>
            <pc:docMk/>
            <pc:sldMk cId="2086645465" sldId="356"/>
            <ac:cxnSpMk id="343" creationId="{90B4A02A-D0EE-E5FF-CD4A-3B6996E7A57D}"/>
          </ac:cxnSpMkLst>
        </pc:cxnChg>
        <pc:cxnChg chg="mod">
          <ac:chgData name="Goh, Joseph" userId="a8a31570-235d-42c1-a54e-574b78d9e071" providerId="ADAL" clId="{D5E1BD7E-5EAA-5DB1-A775-75F97198C92B}" dt="2026-09-24T00:55:10.594" v="5150"/>
          <ac:cxnSpMkLst>
            <pc:docMk/>
            <pc:sldMk cId="2086645465" sldId="356"/>
            <ac:cxnSpMk id="347" creationId="{B42C0CA5-C7C6-812A-2C44-79190B159C64}"/>
          </ac:cxnSpMkLst>
        </pc:cxnChg>
        <pc:cxnChg chg="mod">
          <ac:chgData name="Goh, Joseph" userId="a8a31570-235d-42c1-a54e-574b78d9e071" providerId="ADAL" clId="{D5E1BD7E-5EAA-5DB1-A775-75F97198C92B}" dt="2026-09-24T00:55:10.594" v="5150"/>
          <ac:cxnSpMkLst>
            <pc:docMk/>
            <pc:sldMk cId="2086645465" sldId="356"/>
            <ac:cxnSpMk id="349" creationId="{7D46D5AB-117A-C5E8-96FA-7BA0D156C8CC}"/>
          </ac:cxnSpMkLst>
        </pc:cxnChg>
        <pc:cxnChg chg="mod">
          <ac:chgData name="Goh, Joseph" userId="a8a31570-235d-42c1-a54e-574b78d9e071" providerId="ADAL" clId="{D5E1BD7E-5EAA-5DB1-A775-75F97198C92B}" dt="2026-09-24T00:55:10.594" v="5150"/>
          <ac:cxnSpMkLst>
            <pc:docMk/>
            <pc:sldMk cId="2086645465" sldId="356"/>
            <ac:cxnSpMk id="353" creationId="{11F182CD-9180-2505-C35D-EF62855B3473}"/>
          </ac:cxnSpMkLst>
        </pc:cxnChg>
        <pc:cxnChg chg="mod">
          <ac:chgData name="Goh, Joseph" userId="a8a31570-235d-42c1-a54e-574b78d9e071" providerId="ADAL" clId="{D5E1BD7E-5EAA-5DB1-A775-75F97198C92B}" dt="2026-09-24T00:55:10.594" v="5150"/>
          <ac:cxnSpMkLst>
            <pc:docMk/>
            <pc:sldMk cId="2086645465" sldId="356"/>
            <ac:cxnSpMk id="354" creationId="{2FB633B9-2B2E-E2E7-3A19-2307E72A2B0A}"/>
          </ac:cxnSpMkLst>
        </pc:cxnChg>
      </pc:sldChg>
      <pc:sldChg chg="modSp new del mod">
        <pc:chgData name="Goh, Joseph" userId="a8a31570-235d-42c1-a54e-574b78d9e071" providerId="ADAL" clId="{D5E1BD7E-5EAA-5DB1-A775-75F97198C92B}" dt="2026-09-23T20:09:12.184" v="2800" actId="2696"/>
        <pc:sldMkLst>
          <pc:docMk/>
          <pc:sldMk cId="3011207430" sldId="356"/>
        </pc:sldMkLst>
        <pc:spChg chg="mod">
          <ac:chgData name="Goh, Joseph" userId="a8a31570-235d-42c1-a54e-574b78d9e071" providerId="ADAL" clId="{D5E1BD7E-5EAA-5DB1-A775-75F97198C92B}" dt="2026-09-23T20:08:38.050" v="2714" actId="20577"/>
          <ac:spMkLst>
            <pc:docMk/>
            <pc:sldMk cId="3011207430" sldId="356"/>
            <ac:spMk id="2" creationId="{8665660A-106D-FCB4-69A1-E37FC7B638BD}"/>
          </ac:spMkLst>
        </pc:spChg>
        <pc:spChg chg="mod">
          <ac:chgData name="Goh, Joseph" userId="a8a31570-235d-42c1-a54e-574b78d9e071" providerId="ADAL" clId="{D5E1BD7E-5EAA-5DB1-A775-75F97198C92B}" dt="2026-09-23T20:08:51.228" v="2799" actId="20577"/>
          <ac:spMkLst>
            <pc:docMk/>
            <pc:sldMk cId="3011207430" sldId="356"/>
            <ac:spMk id="4" creationId="{7B45E432-9705-B76D-2F85-D9084AD44A3F}"/>
          </ac:spMkLst>
        </pc:spChg>
      </pc:sldChg>
      <pc:sldChg chg="delSp modSp add del mod delAnim">
        <pc:chgData name="Goh, Joseph" userId="a8a31570-235d-42c1-a54e-574b78d9e071" providerId="ADAL" clId="{D5E1BD7E-5EAA-5DB1-A775-75F97198C92B}" dt="2026-09-24T00:34:13.188" v="4268" actId="2696"/>
        <pc:sldMkLst>
          <pc:docMk/>
          <pc:sldMk cId="1576841479" sldId="358"/>
        </pc:sldMkLst>
        <pc:spChg chg="mod">
          <ac:chgData name="Goh, Joseph" userId="a8a31570-235d-42c1-a54e-574b78d9e071" providerId="ADAL" clId="{D5E1BD7E-5EAA-5DB1-A775-75F97198C92B}" dt="2026-09-24T00:30:11.788" v="4052" actId="20577"/>
          <ac:spMkLst>
            <pc:docMk/>
            <pc:sldMk cId="1576841479" sldId="358"/>
            <ac:spMk id="2" creationId="{F5AF7227-651C-1C57-FAA5-914F1BB54987}"/>
          </ac:spMkLst>
        </pc:spChg>
        <pc:grpChg chg="mod">
          <ac:chgData name="Goh, Joseph" userId="a8a31570-235d-42c1-a54e-574b78d9e071" providerId="ADAL" clId="{D5E1BD7E-5EAA-5DB1-A775-75F97198C92B}" dt="2026-09-24T00:30:51.098" v="4147" actId="1037"/>
          <ac:grpSpMkLst>
            <pc:docMk/>
            <pc:sldMk cId="1576841479" sldId="358"/>
            <ac:grpSpMk id="253" creationId="{926EEB16-C61E-D6A3-BCCD-A089E9A837D5}"/>
          </ac:grpSpMkLst>
        </pc:grpChg>
        <pc:grpChg chg="mod">
          <ac:chgData name="Goh, Joseph" userId="a8a31570-235d-42c1-a54e-574b78d9e071" providerId="ADAL" clId="{D5E1BD7E-5EAA-5DB1-A775-75F97198C92B}" dt="2026-09-24T00:31:39.889" v="4205" actId="1076"/>
          <ac:grpSpMkLst>
            <pc:docMk/>
            <pc:sldMk cId="1576841479" sldId="358"/>
            <ac:grpSpMk id="256" creationId="{9BDA1237-6BDA-B83B-BA85-29EE8168A72B}"/>
          </ac:grpSpMkLst>
        </pc:grpChg>
        <pc:grpChg chg="mod">
          <ac:chgData name="Goh, Joseph" userId="a8a31570-235d-42c1-a54e-574b78d9e071" providerId="ADAL" clId="{D5E1BD7E-5EAA-5DB1-A775-75F97198C92B}" dt="2026-09-24T00:31:45.905" v="4206" actId="1076"/>
          <ac:grpSpMkLst>
            <pc:docMk/>
            <pc:sldMk cId="1576841479" sldId="358"/>
            <ac:grpSpMk id="269" creationId="{781B973D-6544-7516-6908-14DE5F15EFC7}"/>
          </ac:grpSpMkLst>
        </pc:grpChg>
        <pc:grpChg chg="mod">
          <ac:chgData name="Goh, Joseph" userId="a8a31570-235d-42c1-a54e-574b78d9e071" providerId="ADAL" clId="{D5E1BD7E-5EAA-5DB1-A775-75F97198C92B}" dt="2026-09-24T00:31:01.081" v="4170" actId="1038"/>
          <ac:grpSpMkLst>
            <pc:docMk/>
            <pc:sldMk cId="1576841479" sldId="358"/>
            <ac:grpSpMk id="272" creationId="{F48C5A40-6397-BACE-E64B-55AD1E854DC8}"/>
          </ac:grpSpMkLst>
        </pc:grpChg>
        <pc:grpChg chg="mod">
          <ac:chgData name="Goh, Joseph" userId="a8a31570-235d-42c1-a54e-574b78d9e071" providerId="ADAL" clId="{D5E1BD7E-5EAA-5DB1-A775-75F97198C92B}" dt="2026-09-24T00:31:07.482" v="4203" actId="1038"/>
          <ac:grpSpMkLst>
            <pc:docMk/>
            <pc:sldMk cId="1576841479" sldId="358"/>
            <ac:grpSpMk id="275" creationId="{BA26AA8C-A19D-468E-D652-8B8696721CF8}"/>
          </ac:grpSpMkLst>
        </pc:grpChg>
        <pc:grpChg chg="mod">
          <ac:chgData name="Goh, Joseph" userId="a8a31570-235d-42c1-a54e-574b78d9e071" providerId="ADAL" clId="{D5E1BD7E-5EAA-5DB1-A775-75F97198C92B}" dt="2026-09-24T00:31:30.155" v="4204" actId="1076"/>
          <ac:grpSpMkLst>
            <pc:docMk/>
            <pc:sldMk cId="1576841479" sldId="358"/>
            <ac:grpSpMk id="281" creationId="{2D2F5724-3F18-85F0-AAB4-F8B47EDBF64B}"/>
          </ac:grpSpMkLst>
        </pc:grpChg>
        <pc:cxnChg chg="del mod">
          <ac:chgData name="Goh, Joseph" userId="a8a31570-235d-42c1-a54e-574b78d9e071" providerId="ADAL" clId="{D5E1BD7E-5EAA-5DB1-A775-75F97198C92B}" dt="2026-09-24T00:30:17.062" v="4053" actId="478"/>
          <ac:cxnSpMkLst>
            <pc:docMk/>
            <pc:sldMk cId="1576841479" sldId="358"/>
            <ac:cxnSpMk id="339" creationId="{3252E230-C1EC-A7F4-FED4-678022D37990}"/>
          </ac:cxnSpMkLst>
        </pc:cxnChg>
        <pc:cxnChg chg="del mod">
          <ac:chgData name="Goh, Joseph" userId="a8a31570-235d-42c1-a54e-574b78d9e071" providerId="ADAL" clId="{D5E1BD7E-5EAA-5DB1-A775-75F97198C92B}" dt="2026-09-24T00:30:17.062" v="4053" actId="478"/>
          <ac:cxnSpMkLst>
            <pc:docMk/>
            <pc:sldMk cId="1576841479" sldId="358"/>
            <ac:cxnSpMk id="341" creationId="{8E93E3C1-950E-02F4-8CE3-A7839713A530}"/>
          </ac:cxnSpMkLst>
        </pc:cxnChg>
        <pc:cxnChg chg="del mod">
          <ac:chgData name="Goh, Joseph" userId="a8a31570-235d-42c1-a54e-574b78d9e071" providerId="ADAL" clId="{D5E1BD7E-5EAA-5DB1-A775-75F97198C92B}" dt="2026-09-24T00:30:17.062" v="4053" actId="478"/>
          <ac:cxnSpMkLst>
            <pc:docMk/>
            <pc:sldMk cId="1576841479" sldId="358"/>
            <ac:cxnSpMk id="343" creationId="{FF483DC1-45A4-44E5-7C9F-495D6242ECC2}"/>
          </ac:cxnSpMkLst>
        </pc:cxnChg>
      </pc:sldChg>
      <pc:sldChg chg="addSp delSp modSp add mod delAnim modAnim modShow">
        <pc:chgData name="Goh, Joseph" userId="a8a31570-235d-42c1-a54e-574b78d9e071" providerId="ADAL" clId="{D5E1BD7E-5EAA-5DB1-A775-75F97198C92B}" dt="2026-09-24T01:40:27.385" v="6311" actId="729"/>
        <pc:sldMkLst>
          <pc:docMk/>
          <pc:sldMk cId="3586769708" sldId="358"/>
        </pc:sldMkLst>
        <pc:spChg chg="add mod">
          <ac:chgData name="Goh, Joseph" userId="a8a31570-235d-42c1-a54e-574b78d9e071" providerId="ADAL" clId="{D5E1BD7E-5EAA-5DB1-A775-75F97198C92B}" dt="2026-09-24T01:08:37.005" v="5510" actId="555"/>
          <ac:spMkLst>
            <pc:docMk/>
            <pc:sldMk cId="3586769708" sldId="358"/>
            <ac:spMk id="7" creationId="{B80632A2-CD37-E523-A337-8698151F1773}"/>
          </ac:spMkLst>
        </pc:spChg>
        <pc:spChg chg="add mod">
          <ac:chgData name="Goh, Joseph" userId="a8a31570-235d-42c1-a54e-574b78d9e071" providerId="ADAL" clId="{D5E1BD7E-5EAA-5DB1-A775-75F97198C92B}" dt="2026-09-24T00:54:50.361" v="5147" actId="1038"/>
          <ac:spMkLst>
            <pc:docMk/>
            <pc:sldMk cId="3586769708" sldId="358"/>
            <ac:spMk id="23" creationId="{534A081E-9729-478A-FDE4-26D672BCD4EA}"/>
          </ac:spMkLst>
        </pc:spChg>
        <pc:spChg chg="add mod">
          <ac:chgData name="Goh, Joseph" userId="a8a31570-235d-42c1-a54e-574b78d9e071" providerId="ADAL" clId="{D5E1BD7E-5EAA-5DB1-A775-75F97198C92B}" dt="2026-09-24T00:59:29.994" v="5295" actId="1038"/>
          <ac:spMkLst>
            <pc:docMk/>
            <pc:sldMk cId="3586769708" sldId="358"/>
            <ac:spMk id="32" creationId="{20C65B98-F120-860D-E035-2B4A796A3837}"/>
          </ac:spMkLst>
        </pc:spChg>
        <pc:spChg chg="add mod">
          <ac:chgData name="Goh, Joseph" userId="a8a31570-235d-42c1-a54e-574b78d9e071" providerId="ADAL" clId="{D5E1BD7E-5EAA-5DB1-A775-75F97198C92B}" dt="2026-09-24T01:08:37.005" v="5510" actId="555"/>
          <ac:spMkLst>
            <pc:docMk/>
            <pc:sldMk cId="3586769708" sldId="358"/>
            <ac:spMk id="36" creationId="{DC9C95C4-C532-0BB1-98A7-27F50BA1BF2B}"/>
          </ac:spMkLst>
        </pc:spChg>
        <pc:spChg chg="add mod">
          <ac:chgData name="Goh, Joseph" userId="a8a31570-235d-42c1-a54e-574b78d9e071" providerId="ADAL" clId="{D5E1BD7E-5EAA-5DB1-A775-75F97198C92B}" dt="2026-09-24T01:08:37.005" v="5510" actId="555"/>
          <ac:spMkLst>
            <pc:docMk/>
            <pc:sldMk cId="3586769708" sldId="358"/>
            <ac:spMk id="37" creationId="{C8F9AFF5-C54B-FB4F-72F2-101D21803316}"/>
          </ac:spMkLst>
        </pc:spChg>
        <pc:spChg chg="del mod">
          <ac:chgData name="Goh, Joseph" userId="a8a31570-235d-42c1-a54e-574b78d9e071" providerId="ADAL" clId="{D5E1BD7E-5EAA-5DB1-A775-75F97198C92B}" dt="2026-09-24T01:03:14.537" v="5366" actId="478"/>
          <ac:spMkLst>
            <pc:docMk/>
            <pc:sldMk cId="3586769708" sldId="358"/>
            <ac:spMk id="125" creationId="{260C6DFA-7BE0-14CA-F56A-AC1AC6846A90}"/>
          </ac:spMkLst>
        </pc:spChg>
        <pc:spChg chg="mod">
          <ac:chgData name="Goh, Joseph" userId="a8a31570-235d-42c1-a54e-574b78d9e071" providerId="ADAL" clId="{D5E1BD7E-5EAA-5DB1-A775-75F97198C92B}" dt="2026-09-24T01:01:12.889" v="5305" actId="14100"/>
          <ac:spMkLst>
            <pc:docMk/>
            <pc:sldMk cId="3586769708" sldId="358"/>
            <ac:spMk id="126" creationId="{D2C5AB9F-A0BE-11AC-AC88-895298E3F47D}"/>
          </ac:spMkLst>
        </pc:spChg>
        <pc:spChg chg="mod">
          <ac:chgData name="Goh, Joseph" userId="a8a31570-235d-42c1-a54e-574b78d9e071" providerId="ADAL" clId="{D5E1BD7E-5EAA-5DB1-A775-75F97198C92B}" dt="2026-09-24T00:46:27.963" v="4880" actId="1037"/>
          <ac:spMkLst>
            <pc:docMk/>
            <pc:sldMk cId="3586769708" sldId="358"/>
            <ac:spMk id="127" creationId="{979DA0AB-22BC-1E87-74D4-9869E6ADD909}"/>
          </ac:spMkLst>
        </pc:spChg>
        <pc:spChg chg="mod">
          <ac:chgData name="Goh, Joseph" userId="a8a31570-235d-42c1-a54e-574b78d9e071" providerId="ADAL" clId="{D5E1BD7E-5EAA-5DB1-A775-75F97198C92B}" dt="2026-09-24T01:08:37.005" v="5510" actId="555"/>
          <ac:spMkLst>
            <pc:docMk/>
            <pc:sldMk cId="3586769708" sldId="358"/>
            <ac:spMk id="128" creationId="{F14B828A-1EA9-37A7-0ADF-494579876B23}"/>
          </ac:spMkLst>
        </pc:spChg>
        <pc:spChg chg="mod">
          <ac:chgData name="Goh, Joseph" userId="a8a31570-235d-42c1-a54e-574b78d9e071" providerId="ADAL" clId="{D5E1BD7E-5EAA-5DB1-A775-75F97198C92B}" dt="2026-09-24T01:08:37.005" v="5510" actId="555"/>
          <ac:spMkLst>
            <pc:docMk/>
            <pc:sldMk cId="3586769708" sldId="358"/>
            <ac:spMk id="129" creationId="{5D21E7C7-2245-F265-B856-B9819CBC98A6}"/>
          </ac:spMkLst>
        </pc:spChg>
        <pc:spChg chg="mod">
          <ac:chgData name="Goh, Joseph" userId="a8a31570-235d-42c1-a54e-574b78d9e071" providerId="ADAL" clId="{D5E1BD7E-5EAA-5DB1-A775-75F97198C92B}" dt="2026-09-24T01:08:37.005" v="5510" actId="555"/>
          <ac:spMkLst>
            <pc:docMk/>
            <pc:sldMk cId="3586769708" sldId="358"/>
            <ac:spMk id="130" creationId="{6E04A7A7-9776-6ED8-637E-165F0EAE739B}"/>
          </ac:spMkLst>
        </pc:spChg>
        <pc:spChg chg="mod">
          <ac:chgData name="Goh, Joseph" userId="a8a31570-235d-42c1-a54e-574b78d9e071" providerId="ADAL" clId="{D5E1BD7E-5EAA-5DB1-A775-75F97198C92B}" dt="2026-09-24T01:00:08.593" v="5299" actId="1038"/>
          <ac:spMkLst>
            <pc:docMk/>
            <pc:sldMk cId="3586769708" sldId="358"/>
            <ac:spMk id="132" creationId="{7068944D-9023-295F-8BA3-F6E770FCEA56}"/>
          </ac:spMkLst>
        </pc:spChg>
        <pc:spChg chg="mod">
          <ac:chgData name="Goh, Joseph" userId="a8a31570-235d-42c1-a54e-574b78d9e071" providerId="ADAL" clId="{D5E1BD7E-5EAA-5DB1-A775-75F97198C92B}" dt="2026-09-24T00:48:29.374" v="5030" actId="1037"/>
          <ac:spMkLst>
            <pc:docMk/>
            <pc:sldMk cId="3586769708" sldId="358"/>
            <ac:spMk id="133" creationId="{11153862-3985-BDA3-BCAD-DAEAC9CB837F}"/>
          </ac:spMkLst>
        </pc:spChg>
        <pc:spChg chg="mod">
          <ac:chgData name="Goh, Joseph" userId="a8a31570-235d-42c1-a54e-574b78d9e071" providerId="ADAL" clId="{D5E1BD7E-5EAA-5DB1-A775-75F97198C92B}" dt="2026-09-24T00:46:35.233" v="4898" actId="1037"/>
          <ac:spMkLst>
            <pc:docMk/>
            <pc:sldMk cId="3586769708" sldId="358"/>
            <ac:spMk id="134" creationId="{2DBA5EA7-E302-6E29-3318-B6924B867E8E}"/>
          </ac:spMkLst>
        </pc:spChg>
        <pc:spChg chg="mod">
          <ac:chgData name="Goh, Joseph" userId="a8a31570-235d-42c1-a54e-574b78d9e071" providerId="ADAL" clId="{D5E1BD7E-5EAA-5DB1-A775-75F97198C92B}" dt="2026-09-24T00:59:40.989" v="5298" actId="14100"/>
          <ac:spMkLst>
            <pc:docMk/>
            <pc:sldMk cId="3586769708" sldId="358"/>
            <ac:spMk id="290" creationId="{C56CFE5E-32E5-7FA7-3086-1D36E64E1AF7}"/>
          </ac:spMkLst>
        </pc:spChg>
        <pc:spChg chg="mod">
          <ac:chgData name="Goh, Joseph" userId="a8a31570-235d-42c1-a54e-574b78d9e071" providerId="ADAL" clId="{D5E1BD7E-5EAA-5DB1-A775-75F97198C92B}" dt="2026-09-24T00:51:40.590" v="5101" actId="14100"/>
          <ac:spMkLst>
            <pc:docMk/>
            <pc:sldMk cId="3586769708" sldId="358"/>
            <ac:spMk id="291" creationId="{0CCA81DB-E7F0-E2BC-3C9F-BED49116C5D0}"/>
          </ac:spMkLst>
        </pc:spChg>
        <pc:spChg chg="mod">
          <ac:chgData name="Goh, Joseph" userId="a8a31570-235d-42c1-a54e-574b78d9e071" providerId="ADAL" clId="{D5E1BD7E-5EAA-5DB1-A775-75F97198C92B}" dt="2026-09-24T00:40:28.055" v="4344" actId="1036"/>
          <ac:spMkLst>
            <pc:docMk/>
            <pc:sldMk cId="3586769708" sldId="358"/>
            <ac:spMk id="292" creationId="{817DD4C2-9719-378A-18CF-2F461CFBA85B}"/>
          </ac:spMkLst>
        </pc:spChg>
        <pc:spChg chg="mod">
          <ac:chgData name="Goh, Joseph" userId="a8a31570-235d-42c1-a54e-574b78d9e071" providerId="ADAL" clId="{D5E1BD7E-5EAA-5DB1-A775-75F97198C92B}" dt="2026-09-24T00:40:28.055" v="4344" actId="1036"/>
          <ac:spMkLst>
            <pc:docMk/>
            <pc:sldMk cId="3586769708" sldId="358"/>
            <ac:spMk id="301" creationId="{91EBADE3-5BF7-75F6-96DE-66A0CC95F717}"/>
          </ac:spMkLst>
        </pc:spChg>
        <pc:spChg chg="mod">
          <ac:chgData name="Goh, Joseph" userId="a8a31570-235d-42c1-a54e-574b78d9e071" providerId="ADAL" clId="{D5E1BD7E-5EAA-5DB1-A775-75F97198C92B}" dt="2026-09-24T00:40:28.055" v="4344" actId="1036"/>
          <ac:spMkLst>
            <pc:docMk/>
            <pc:sldMk cId="3586769708" sldId="358"/>
            <ac:spMk id="305" creationId="{14EBFBDE-1403-D8B9-1797-9E477E91C437}"/>
          </ac:spMkLst>
        </pc:spChg>
        <pc:spChg chg="mod topLvl">
          <ac:chgData name="Goh, Joseph" userId="a8a31570-235d-42c1-a54e-574b78d9e071" providerId="ADAL" clId="{D5E1BD7E-5EAA-5DB1-A775-75F97198C92B}" dt="2026-09-24T00:54:50.361" v="5147" actId="1038"/>
          <ac:spMkLst>
            <pc:docMk/>
            <pc:sldMk cId="3586769708" sldId="358"/>
            <ac:spMk id="329" creationId="{406BEDEC-D8A3-33FC-B899-C31B9C04492B}"/>
          </ac:spMkLst>
        </pc:spChg>
        <pc:spChg chg="mod topLvl">
          <ac:chgData name="Goh, Joseph" userId="a8a31570-235d-42c1-a54e-574b78d9e071" providerId="ADAL" clId="{D5E1BD7E-5EAA-5DB1-A775-75F97198C92B}" dt="2026-09-24T00:54:50.361" v="5147" actId="1038"/>
          <ac:spMkLst>
            <pc:docMk/>
            <pc:sldMk cId="3586769708" sldId="358"/>
            <ac:spMk id="332" creationId="{4AEE5394-886F-78F9-4A3B-8323E8FC87B8}"/>
          </ac:spMkLst>
        </pc:spChg>
        <pc:spChg chg="mod topLvl">
          <ac:chgData name="Goh, Joseph" userId="a8a31570-235d-42c1-a54e-574b78d9e071" providerId="ADAL" clId="{D5E1BD7E-5EAA-5DB1-A775-75F97198C92B}" dt="2026-09-24T00:52:23.907" v="5140" actId="1035"/>
          <ac:spMkLst>
            <pc:docMk/>
            <pc:sldMk cId="3586769708" sldId="358"/>
            <ac:spMk id="333" creationId="{B785C001-DB62-4129-E3DD-D90A77B988E2}"/>
          </ac:spMkLst>
        </pc:spChg>
        <pc:spChg chg="del mod">
          <ac:chgData name="Goh, Joseph" userId="a8a31570-235d-42c1-a54e-574b78d9e071" providerId="ADAL" clId="{D5E1BD7E-5EAA-5DB1-A775-75F97198C92B}" dt="2026-09-24T00:51:43.787" v="5103" actId="478"/>
          <ac:spMkLst>
            <pc:docMk/>
            <pc:sldMk cId="3586769708" sldId="358"/>
            <ac:spMk id="335" creationId="{9E1E7F0B-F90D-B700-9B44-B5BA6B2257EB}"/>
          </ac:spMkLst>
        </pc:spChg>
        <pc:grpChg chg="add mod">
          <ac:chgData name="Goh, Joseph" userId="a8a31570-235d-42c1-a54e-574b78d9e071" providerId="ADAL" clId="{D5E1BD7E-5EAA-5DB1-A775-75F97198C92B}" dt="2026-09-24T01:08:55.158" v="5527" actId="1038"/>
          <ac:grpSpMkLst>
            <pc:docMk/>
            <pc:sldMk cId="3586769708" sldId="358"/>
            <ac:grpSpMk id="4" creationId="{78290956-66D1-21F9-D1C5-F553D995D44D}"/>
          </ac:grpSpMkLst>
        </pc:grpChg>
        <pc:grpChg chg="add mod">
          <ac:chgData name="Goh, Joseph" userId="a8a31570-235d-42c1-a54e-574b78d9e071" providerId="ADAL" clId="{D5E1BD7E-5EAA-5DB1-A775-75F97198C92B}" dt="2026-09-24T00:48:58.773" v="5042" actId="1038"/>
          <ac:grpSpMkLst>
            <pc:docMk/>
            <pc:sldMk cId="3586769708" sldId="358"/>
            <ac:grpSpMk id="13" creationId="{AEF5482C-4145-1C53-121C-9472EF013238}"/>
          </ac:grpSpMkLst>
        </pc:grpChg>
        <pc:grpChg chg="add mod">
          <ac:chgData name="Goh, Joseph" userId="a8a31570-235d-42c1-a54e-574b78d9e071" providerId="ADAL" clId="{D5E1BD7E-5EAA-5DB1-A775-75F97198C92B}" dt="2026-09-24T00:49:15.817" v="5095" actId="1037"/>
          <ac:grpSpMkLst>
            <pc:docMk/>
            <pc:sldMk cId="3586769708" sldId="358"/>
            <ac:grpSpMk id="14" creationId="{C9E96BD1-FE2C-7072-8260-7438229EE88D}"/>
          </ac:grpSpMkLst>
        </pc:grpChg>
        <pc:grpChg chg="add mod">
          <ac:chgData name="Goh, Joseph" userId="a8a31570-235d-42c1-a54e-574b78d9e071" providerId="ADAL" clId="{D5E1BD7E-5EAA-5DB1-A775-75F97198C92B}" dt="2026-09-24T00:49:29.823" v="5099" actId="1076"/>
          <ac:grpSpMkLst>
            <pc:docMk/>
            <pc:sldMk cId="3586769708" sldId="358"/>
            <ac:grpSpMk id="17" creationId="{6EDC30B8-2DC5-DB11-F829-6DFE0F850D49}"/>
          </ac:grpSpMkLst>
        </pc:grpChg>
        <pc:grpChg chg="add mod">
          <ac:chgData name="Goh, Joseph" userId="a8a31570-235d-42c1-a54e-574b78d9e071" providerId="ADAL" clId="{D5E1BD7E-5EAA-5DB1-A775-75F97198C92B}" dt="2026-09-24T00:52:23.907" v="5140" actId="1035"/>
          <ac:grpSpMkLst>
            <pc:docMk/>
            <pc:sldMk cId="3586769708" sldId="358"/>
            <ac:grpSpMk id="20" creationId="{0604A6C8-1120-DC57-7515-A28A9EEEF970}"/>
          </ac:grpSpMkLst>
        </pc:grpChg>
        <pc:grpChg chg="add">
          <ac:chgData name="Goh, Joseph" userId="a8a31570-235d-42c1-a54e-574b78d9e071" providerId="ADAL" clId="{D5E1BD7E-5EAA-5DB1-A775-75F97198C92B}" dt="2026-09-24T00:54:57.926" v="5148" actId="164"/>
          <ac:grpSpMkLst>
            <pc:docMk/>
            <pc:sldMk cId="3586769708" sldId="358"/>
            <ac:grpSpMk id="24" creationId="{F383B050-0D63-2AFC-AE3B-E545B4E67C70}"/>
          </ac:grpSpMkLst>
        </pc:grpChg>
        <pc:grpChg chg="add mod">
          <ac:chgData name="Goh, Joseph" userId="a8a31570-235d-42c1-a54e-574b78d9e071" providerId="ADAL" clId="{D5E1BD7E-5EAA-5DB1-A775-75F97198C92B}" dt="2026-09-24T00:57:10.656" v="5158" actId="1038"/>
          <ac:grpSpMkLst>
            <pc:docMk/>
            <pc:sldMk cId="3586769708" sldId="358"/>
            <ac:grpSpMk id="25" creationId="{B8A26134-9468-24AC-A46F-6EEF7D463622}"/>
          </ac:grpSpMkLst>
        </pc:grpChg>
        <pc:grpChg chg="add mod">
          <ac:chgData name="Goh, Joseph" userId="a8a31570-235d-42c1-a54e-574b78d9e071" providerId="ADAL" clId="{D5E1BD7E-5EAA-5DB1-A775-75F97198C92B}" dt="2026-09-24T00:57:49.957" v="5193" actId="1038"/>
          <ac:grpSpMkLst>
            <pc:docMk/>
            <pc:sldMk cId="3586769708" sldId="358"/>
            <ac:grpSpMk id="28" creationId="{A678C3D6-AFAE-B640-3168-49C92380CD26}"/>
          </ac:grpSpMkLst>
        </pc:grpChg>
        <pc:grpChg chg="add mod">
          <ac:chgData name="Goh, Joseph" userId="a8a31570-235d-42c1-a54e-574b78d9e071" providerId="ADAL" clId="{D5E1BD7E-5EAA-5DB1-A775-75F97198C92B}" dt="2026-09-24T01:03:47.810" v="5446" actId="1038"/>
          <ac:grpSpMkLst>
            <pc:docMk/>
            <pc:sldMk cId="3586769708" sldId="358"/>
            <ac:grpSpMk id="33" creationId="{C76D1EC6-2CA2-0904-E490-C1144BB4D0A4}"/>
          </ac:grpSpMkLst>
        </pc:grpChg>
        <pc:grpChg chg="add mod">
          <ac:chgData name="Goh, Joseph" userId="a8a31570-235d-42c1-a54e-574b78d9e071" providerId="ADAL" clId="{D5E1BD7E-5EAA-5DB1-A775-75F97198C92B}" dt="2026-09-24T01:04:49.624" v="5489" actId="1076"/>
          <ac:grpSpMkLst>
            <pc:docMk/>
            <pc:sldMk cId="3586769708" sldId="358"/>
            <ac:grpSpMk id="38" creationId="{9601A984-C136-C4DC-6DD2-31CD17524D13}"/>
          </ac:grpSpMkLst>
        </pc:grpChg>
        <pc:grpChg chg="add mod">
          <ac:chgData name="Goh, Joseph" userId="a8a31570-235d-42c1-a54e-574b78d9e071" providerId="ADAL" clId="{D5E1BD7E-5EAA-5DB1-A775-75F97198C92B}" dt="2026-09-24T01:04:54.792" v="5491" actId="1076"/>
          <ac:grpSpMkLst>
            <pc:docMk/>
            <pc:sldMk cId="3586769708" sldId="358"/>
            <ac:grpSpMk id="41" creationId="{591AF5D5-F0FD-8E0A-F5E0-F144BFCA17E2}"/>
          </ac:grpSpMkLst>
        </pc:grpChg>
        <pc:grpChg chg="mod">
          <ac:chgData name="Goh, Joseph" userId="a8a31570-235d-42c1-a54e-574b78d9e071" providerId="ADAL" clId="{D5E1BD7E-5EAA-5DB1-A775-75F97198C92B}" dt="2026-09-24T00:41:16.999" v="4453" actId="1038"/>
          <ac:grpSpMkLst>
            <pc:docMk/>
            <pc:sldMk cId="3586769708" sldId="358"/>
            <ac:grpSpMk id="253" creationId="{C8187C4C-F0FE-7869-FA24-D404E7202595}"/>
          </ac:grpSpMkLst>
        </pc:grpChg>
        <pc:grpChg chg="mod">
          <ac:chgData name="Goh, Joseph" userId="a8a31570-235d-42c1-a54e-574b78d9e071" providerId="ADAL" clId="{D5E1BD7E-5EAA-5DB1-A775-75F97198C92B}" dt="2026-09-24T00:40:57.699" v="4416" actId="1037"/>
          <ac:grpSpMkLst>
            <pc:docMk/>
            <pc:sldMk cId="3586769708" sldId="358"/>
            <ac:grpSpMk id="256" creationId="{ECE4764A-8681-1B5E-D936-B507A81B229D}"/>
          </ac:grpSpMkLst>
        </pc:grpChg>
        <pc:grpChg chg="mod">
          <ac:chgData name="Goh, Joseph" userId="a8a31570-235d-42c1-a54e-574b78d9e071" providerId="ADAL" clId="{D5E1BD7E-5EAA-5DB1-A775-75F97198C92B}" dt="2026-09-24T00:44:37.248" v="4737" actId="1038"/>
          <ac:grpSpMkLst>
            <pc:docMk/>
            <pc:sldMk cId="3586769708" sldId="358"/>
            <ac:grpSpMk id="272" creationId="{70D40ACB-D686-FABC-A7FF-9FE4B58A8250}"/>
          </ac:grpSpMkLst>
        </pc:grpChg>
        <pc:grpChg chg="del mod">
          <ac:chgData name="Goh, Joseph" userId="a8a31570-235d-42c1-a54e-574b78d9e071" providerId="ADAL" clId="{D5E1BD7E-5EAA-5DB1-A775-75F97198C92B}" dt="2026-09-24T01:03:14.537" v="5366" actId="478"/>
          <ac:grpSpMkLst>
            <pc:docMk/>
            <pc:sldMk cId="3586769708" sldId="358"/>
            <ac:grpSpMk id="275" creationId="{4925839F-7E5F-A40D-064E-6AAC48BEE139}"/>
          </ac:grpSpMkLst>
        </pc:grpChg>
        <pc:grpChg chg="mod">
          <ac:chgData name="Goh, Joseph" userId="a8a31570-235d-42c1-a54e-574b78d9e071" providerId="ADAL" clId="{D5E1BD7E-5EAA-5DB1-A775-75F97198C92B}" dt="2026-09-24T00:40:28.055" v="4344" actId="1036"/>
          <ac:grpSpMkLst>
            <pc:docMk/>
            <pc:sldMk cId="3586769708" sldId="358"/>
            <ac:grpSpMk id="293" creationId="{8522DFB0-BBC6-5068-BB89-C3B3EB761F35}"/>
          </ac:grpSpMkLst>
        </pc:grpChg>
        <pc:grpChg chg="mod">
          <ac:chgData name="Goh, Joseph" userId="a8a31570-235d-42c1-a54e-574b78d9e071" providerId="ADAL" clId="{D5E1BD7E-5EAA-5DB1-A775-75F97198C92B}" dt="2026-09-24T00:40:28.055" v="4344" actId="1036"/>
          <ac:grpSpMkLst>
            <pc:docMk/>
            <pc:sldMk cId="3586769708" sldId="358"/>
            <ac:grpSpMk id="314" creationId="{55CF76A1-C6E1-C81F-223C-A714F380338F}"/>
          </ac:grpSpMkLst>
        </pc:grpChg>
        <pc:grpChg chg="del">
          <ac:chgData name="Goh, Joseph" userId="a8a31570-235d-42c1-a54e-574b78d9e071" providerId="ADAL" clId="{D5E1BD7E-5EAA-5DB1-A775-75F97198C92B}" dt="2026-09-24T00:51:50.842" v="5104" actId="165"/>
          <ac:grpSpMkLst>
            <pc:docMk/>
            <pc:sldMk cId="3586769708" sldId="358"/>
            <ac:grpSpMk id="334" creationId="{638037EA-BE7C-E786-209B-51219C4615D2}"/>
          </ac:grpSpMkLst>
        </pc:grpChg>
        <pc:picChg chg="add mod">
          <ac:chgData name="Goh, Joseph" userId="a8a31570-235d-42c1-a54e-574b78d9e071" providerId="ADAL" clId="{D5E1BD7E-5EAA-5DB1-A775-75F97198C92B}" dt="2026-09-24T01:13:19.040" v="5556" actId="1038"/>
          <ac:picMkLst>
            <pc:docMk/>
            <pc:sldMk cId="3586769708" sldId="358"/>
            <ac:picMk id="45" creationId="{A467112D-0D7A-A098-1716-73A41D2270EA}"/>
          </ac:picMkLst>
        </pc:picChg>
        <pc:picChg chg="add mod">
          <ac:chgData name="Goh, Joseph" userId="a8a31570-235d-42c1-a54e-574b78d9e071" providerId="ADAL" clId="{D5E1BD7E-5EAA-5DB1-A775-75F97198C92B}" dt="2026-09-24T01:13:27.441" v="5563" actId="1037"/>
          <ac:picMkLst>
            <pc:docMk/>
            <pc:sldMk cId="3586769708" sldId="358"/>
            <ac:picMk id="46" creationId="{05FACE31-6C93-472E-8256-6AFD2AE66404}"/>
          </ac:picMkLst>
        </pc:picChg>
        <pc:picChg chg="add mod">
          <ac:chgData name="Goh, Joseph" userId="a8a31570-235d-42c1-a54e-574b78d9e071" providerId="ADAL" clId="{D5E1BD7E-5EAA-5DB1-A775-75F97198C92B}" dt="2026-09-24T01:13:41.073" v="5575" actId="1036"/>
          <ac:picMkLst>
            <pc:docMk/>
            <pc:sldMk cId="3586769708" sldId="358"/>
            <ac:picMk id="47" creationId="{C1077CEC-DF7B-9FB8-94B6-2C25502145B0}"/>
          </ac:picMkLst>
        </pc:picChg>
        <pc:cxnChg chg="mod">
          <ac:chgData name="Goh, Joseph" userId="a8a31570-235d-42c1-a54e-574b78d9e071" providerId="ADAL" clId="{D5E1BD7E-5EAA-5DB1-A775-75F97198C92B}" dt="2026-09-24T00:40:47.789" v="4350"/>
          <ac:cxnSpMkLst>
            <pc:docMk/>
            <pc:sldMk cId="3586769708" sldId="358"/>
            <ac:cxnSpMk id="5" creationId="{64EF668D-5603-C313-1056-23D7A6D28A02}"/>
          </ac:cxnSpMkLst>
        </pc:cxnChg>
        <pc:cxnChg chg="mod">
          <ac:chgData name="Goh, Joseph" userId="a8a31570-235d-42c1-a54e-574b78d9e071" providerId="ADAL" clId="{D5E1BD7E-5EAA-5DB1-A775-75F97198C92B}" dt="2026-09-24T00:40:47.789" v="4350"/>
          <ac:cxnSpMkLst>
            <pc:docMk/>
            <pc:sldMk cId="3586769708" sldId="358"/>
            <ac:cxnSpMk id="6" creationId="{5ECCB2D3-FB69-3372-5BD9-64043418F767}"/>
          </ac:cxnSpMkLst>
        </pc:cxnChg>
        <pc:cxnChg chg="add mod">
          <ac:chgData name="Goh, Joseph" userId="a8a31570-235d-42c1-a54e-574b78d9e071" providerId="ADAL" clId="{D5E1BD7E-5EAA-5DB1-A775-75F97198C92B}" dt="2026-09-24T00:48:50.690" v="5037" actId="12788"/>
          <ac:cxnSpMkLst>
            <pc:docMk/>
            <pc:sldMk cId="3586769708" sldId="358"/>
            <ac:cxnSpMk id="8" creationId="{CEA66719-7C5F-BE96-18D5-9AD1F57ED60E}"/>
          </ac:cxnSpMkLst>
        </pc:cxnChg>
        <pc:cxnChg chg="add mod">
          <ac:chgData name="Goh, Joseph" userId="a8a31570-235d-42c1-a54e-574b78d9e071" providerId="ADAL" clId="{D5E1BD7E-5EAA-5DB1-A775-75F97198C92B}" dt="2026-09-24T00:48:50.690" v="5037" actId="12788"/>
          <ac:cxnSpMkLst>
            <pc:docMk/>
            <pc:sldMk cId="3586769708" sldId="358"/>
            <ac:cxnSpMk id="9" creationId="{8A1C62CB-1986-E62C-CDA9-5DDA53A94C5A}"/>
          </ac:cxnSpMkLst>
        </pc:cxnChg>
        <pc:cxnChg chg="mod">
          <ac:chgData name="Goh, Joseph" userId="a8a31570-235d-42c1-a54e-574b78d9e071" providerId="ADAL" clId="{D5E1BD7E-5EAA-5DB1-A775-75F97198C92B}" dt="2026-09-24T00:49:01.983" v="5043"/>
          <ac:cxnSpMkLst>
            <pc:docMk/>
            <pc:sldMk cId="3586769708" sldId="358"/>
            <ac:cxnSpMk id="15" creationId="{0FB942D1-2D51-4239-A649-EF3D0436BC76}"/>
          </ac:cxnSpMkLst>
        </pc:cxnChg>
        <pc:cxnChg chg="mod">
          <ac:chgData name="Goh, Joseph" userId="a8a31570-235d-42c1-a54e-574b78d9e071" providerId="ADAL" clId="{D5E1BD7E-5EAA-5DB1-A775-75F97198C92B}" dt="2026-09-24T00:49:01.983" v="5043"/>
          <ac:cxnSpMkLst>
            <pc:docMk/>
            <pc:sldMk cId="3586769708" sldId="358"/>
            <ac:cxnSpMk id="16" creationId="{748D10A4-5277-C117-165C-28B23CE9DC66}"/>
          </ac:cxnSpMkLst>
        </pc:cxnChg>
        <pc:cxnChg chg="mod">
          <ac:chgData name="Goh, Joseph" userId="a8a31570-235d-42c1-a54e-574b78d9e071" providerId="ADAL" clId="{D5E1BD7E-5EAA-5DB1-A775-75F97198C92B}" dt="2026-09-24T00:49:25.879" v="5098"/>
          <ac:cxnSpMkLst>
            <pc:docMk/>
            <pc:sldMk cId="3586769708" sldId="358"/>
            <ac:cxnSpMk id="18" creationId="{76C2E726-9239-C603-13F4-521FC0429941}"/>
          </ac:cxnSpMkLst>
        </pc:cxnChg>
        <pc:cxnChg chg="mod">
          <ac:chgData name="Goh, Joseph" userId="a8a31570-235d-42c1-a54e-574b78d9e071" providerId="ADAL" clId="{D5E1BD7E-5EAA-5DB1-A775-75F97198C92B}" dt="2026-09-24T00:49:25.879" v="5098"/>
          <ac:cxnSpMkLst>
            <pc:docMk/>
            <pc:sldMk cId="3586769708" sldId="358"/>
            <ac:cxnSpMk id="19" creationId="{1F069DAE-6ADE-ADFD-8649-EF70720EFDA8}"/>
          </ac:cxnSpMkLst>
        </pc:cxnChg>
        <pc:cxnChg chg="mod">
          <ac:chgData name="Goh, Joseph" userId="a8a31570-235d-42c1-a54e-574b78d9e071" providerId="ADAL" clId="{D5E1BD7E-5EAA-5DB1-A775-75F97198C92B}" dt="2026-09-24T00:51:55.742" v="5106"/>
          <ac:cxnSpMkLst>
            <pc:docMk/>
            <pc:sldMk cId="3586769708" sldId="358"/>
            <ac:cxnSpMk id="21" creationId="{3ECE039D-128A-485B-D3A5-F990C0AA1972}"/>
          </ac:cxnSpMkLst>
        </pc:cxnChg>
        <pc:cxnChg chg="mod">
          <ac:chgData name="Goh, Joseph" userId="a8a31570-235d-42c1-a54e-574b78d9e071" providerId="ADAL" clId="{D5E1BD7E-5EAA-5DB1-A775-75F97198C92B}" dt="2026-09-24T00:51:55.742" v="5106"/>
          <ac:cxnSpMkLst>
            <pc:docMk/>
            <pc:sldMk cId="3586769708" sldId="358"/>
            <ac:cxnSpMk id="22" creationId="{82CF2367-623B-5154-EAE5-88BC5B418E48}"/>
          </ac:cxnSpMkLst>
        </pc:cxnChg>
        <pc:cxnChg chg="mod">
          <ac:chgData name="Goh, Joseph" userId="a8a31570-235d-42c1-a54e-574b78d9e071" providerId="ADAL" clId="{D5E1BD7E-5EAA-5DB1-A775-75F97198C92B}" dt="2026-09-24T00:57:04.106" v="5155"/>
          <ac:cxnSpMkLst>
            <pc:docMk/>
            <pc:sldMk cId="3586769708" sldId="358"/>
            <ac:cxnSpMk id="26" creationId="{11553746-7778-8C2A-5D8B-5547A0174721}"/>
          </ac:cxnSpMkLst>
        </pc:cxnChg>
        <pc:cxnChg chg="mod">
          <ac:chgData name="Goh, Joseph" userId="a8a31570-235d-42c1-a54e-574b78d9e071" providerId="ADAL" clId="{D5E1BD7E-5EAA-5DB1-A775-75F97198C92B}" dt="2026-09-24T00:57:04.106" v="5155"/>
          <ac:cxnSpMkLst>
            <pc:docMk/>
            <pc:sldMk cId="3586769708" sldId="358"/>
            <ac:cxnSpMk id="27" creationId="{20447E09-24A1-08F0-88A9-65F930F21DED}"/>
          </ac:cxnSpMkLst>
        </pc:cxnChg>
        <pc:cxnChg chg="mod">
          <ac:chgData name="Goh, Joseph" userId="a8a31570-235d-42c1-a54e-574b78d9e071" providerId="ADAL" clId="{D5E1BD7E-5EAA-5DB1-A775-75F97198C92B}" dt="2026-09-24T00:57:15.935" v="5159"/>
          <ac:cxnSpMkLst>
            <pc:docMk/>
            <pc:sldMk cId="3586769708" sldId="358"/>
            <ac:cxnSpMk id="29" creationId="{F8FC9AB0-35E1-7C4F-DAB7-A27335E44D78}"/>
          </ac:cxnSpMkLst>
        </pc:cxnChg>
        <pc:cxnChg chg="mod">
          <ac:chgData name="Goh, Joseph" userId="a8a31570-235d-42c1-a54e-574b78d9e071" providerId="ADAL" clId="{D5E1BD7E-5EAA-5DB1-A775-75F97198C92B}" dt="2026-09-24T00:57:15.935" v="5159"/>
          <ac:cxnSpMkLst>
            <pc:docMk/>
            <pc:sldMk cId="3586769708" sldId="358"/>
            <ac:cxnSpMk id="30" creationId="{834FDA1E-2266-54F7-E90A-7CDB0AC1E88F}"/>
          </ac:cxnSpMkLst>
        </pc:cxnChg>
        <pc:cxnChg chg="add mod">
          <ac:chgData name="Goh, Joseph" userId="a8a31570-235d-42c1-a54e-574b78d9e071" providerId="ADAL" clId="{D5E1BD7E-5EAA-5DB1-A775-75F97198C92B}" dt="2026-09-24T00:59:15.253" v="5240" actId="1037"/>
          <ac:cxnSpMkLst>
            <pc:docMk/>
            <pc:sldMk cId="3586769708" sldId="358"/>
            <ac:cxnSpMk id="31" creationId="{6FD8DAD5-9502-028E-02CB-DE04C0AA1142}"/>
          </ac:cxnSpMkLst>
        </pc:cxnChg>
        <pc:cxnChg chg="mod">
          <ac:chgData name="Goh, Joseph" userId="a8a31570-235d-42c1-a54e-574b78d9e071" providerId="ADAL" clId="{D5E1BD7E-5EAA-5DB1-A775-75F97198C92B}" dt="2026-09-24T01:00:54.936" v="5303"/>
          <ac:cxnSpMkLst>
            <pc:docMk/>
            <pc:sldMk cId="3586769708" sldId="358"/>
            <ac:cxnSpMk id="34" creationId="{9E19285F-B48C-DF73-3A0C-4A3A1DB07A18}"/>
          </ac:cxnSpMkLst>
        </pc:cxnChg>
        <pc:cxnChg chg="mod">
          <ac:chgData name="Goh, Joseph" userId="a8a31570-235d-42c1-a54e-574b78d9e071" providerId="ADAL" clId="{D5E1BD7E-5EAA-5DB1-A775-75F97198C92B}" dt="2026-09-24T01:00:54.936" v="5303"/>
          <ac:cxnSpMkLst>
            <pc:docMk/>
            <pc:sldMk cId="3586769708" sldId="358"/>
            <ac:cxnSpMk id="35" creationId="{A4A195DE-53DE-F99B-F585-EAC50D6C4592}"/>
          </ac:cxnSpMkLst>
        </pc:cxnChg>
        <pc:cxnChg chg="mod">
          <ac:chgData name="Goh, Joseph" userId="a8a31570-235d-42c1-a54e-574b78d9e071" providerId="ADAL" clId="{D5E1BD7E-5EAA-5DB1-A775-75F97198C92B}" dt="2026-09-24T01:01:53.202" v="5333"/>
          <ac:cxnSpMkLst>
            <pc:docMk/>
            <pc:sldMk cId="3586769708" sldId="358"/>
            <ac:cxnSpMk id="39" creationId="{DF58AE43-8A77-90D1-D546-C5C483CC3808}"/>
          </ac:cxnSpMkLst>
        </pc:cxnChg>
        <pc:cxnChg chg="mod">
          <ac:chgData name="Goh, Joseph" userId="a8a31570-235d-42c1-a54e-574b78d9e071" providerId="ADAL" clId="{D5E1BD7E-5EAA-5DB1-A775-75F97198C92B}" dt="2026-09-24T01:01:53.202" v="5333"/>
          <ac:cxnSpMkLst>
            <pc:docMk/>
            <pc:sldMk cId="3586769708" sldId="358"/>
            <ac:cxnSpMk id="40" creationId="{F13B1FDB-0053-DA97-56E7-22B0D769F1FB}"/>
          </ac:cxnSpMkLst>
        </pc:cxnChg>
        <pc:cxnChg chg="mod">
          <ac:chgData name="Goh, Joseph" userId="a8a31570-235d-42c1-a54e-574b78d9e071" providerId="ADAL" clId="{D5E1BD7E-5EAA-5DB1-A775-75F97198C92B}" dt="2026-09-24T01:04:50.411" v="5490"/>
          <ac:cxnSpMkLst>
            <pc:docMk/>
            <pc:sldMk cId="3586769708" sldId="358"/>
            <ac:cxnSpMk id="42" creationId="{717B29C1-6479-53FA-BBED-A6E5B87DCA95}"/>
          </ac:cxnSpMkLst>
        </pc:cxnChg>
        <pc:cxnChg chg="mod">
          <ac:chgData name="Goh, Joseph" userId="a8a31570-235d-42c1-a54e-574b78d9e071" providerId="ADAL" clId="{D5E1BD7E-5EAA-5DB1-A775-75F97198C92B}" dt="2026-09-24T01:04:50.411" v="5490"/>
          <ac:cxnSpMkLst>
            <pc:docMk/>
            <pc:sldMk cId="3586769708" sldId="358"/>
            <ac:cxnSpMk id="43" creationId="{5006F744-3E41-B935-24FF-55F162372413}"/>
          </ac:cxnSpMkLst>
        </pc:cxnChg>
        <pc:cxnChg chg="mod">
          <ac:chgData name="Goh, Joseph" userId="a8a31570-235d-42c1-a54e-574b78d9e071" providerId="ADAL" clId="{D5E1BD7E-5EAA-5DB1-A775-75F97198C92B}" dt="2026-09-24T00:40:43.999" v="4349" actId="1038"/>
          <ac:cxnSpMkLst>
            <pc:docMk/>
            <pc:sldMk cId="3586769708" sldId="358"/>
            <ac:cxnSpMk id="271" creationId="{516A0B6D-2A07-85C5-7DC5-93F42EC39924}"/>
          </ac:cxnSpMkLst>
        </pc:cxnChg>
        <pc:cxnChg chg="mod">
          <ac:chgData name="Goh, Joseph" userId="a8a31570-235d-42c1-a54e-574b78d9e071" providerId="ADAL" clId="{D5E1BD7E-5EAA-5DB1-A775-75F97198C92B}" dt="2026-09-24T01:03:20.142" v="5405" actId="1037"/>
          <ac:cxnSpMkLst>
            <pc:docMk/>
            <pc:sldMk cId="3586769708" sldId="358"/>
            <ac:cxnSpMk id="283" creationId="{B155837C-3776-56BE-05BF-2121E81B3EFE}"/>
          </ac:cxnSpMkLst>
        </pc:cxnChg>
        <pc:cxnChg chg="mod">
          <ac:chgData name="Goh, Joseph" userId="a8a31570-235d-42c1-a54e-574b78d9e071" providerId="ADAL" clId="{D5E1BD7E-5EAA-5DB1-A775-75F97198C92B}" dt="2026-09-24T00:40:28.055" v="4344" actId="1036"/>
          <ac:cxnSpMkLst>
            <pc:docMk/>
            <pc:sldMk cId="3586769708" sldId="358"/>
            <ac:cxnSpMk id="302" creationId="{6FD211C4-E7A5-03A2-6CEB-3857593AE077}"/>
          </ac:cxnSpMkLst>
        </pc:cxnChg>
        <pc:cxnChg chg="del mod">
          <ac:chgData name="Goh, Joseph" userId="a8a31570-235d-42c1-a54e-574b78d9e071" providerId="ADAL" clId="{D5E1BD7E-5EAA-5DB1-A775-75F97198C92B}" dt="2026-09-24T00:51:42.534" v="5102" actId="478"/>
          <ac:cxnSpMkLst>
            <pc:docMk/>
            <pc:sldMk cId="3586769708" sldId="358"/>
            <ac:cxnSpMk id="306" creationId="{399F8F9C-450F-1E56-9C8F-76B1F58C956A}"/>
          </ac:cxnSpMkLst>
        </pc:cxnChg>
        <pc:cxnChg chg="mod topLvl">
          <ac:chgData name="Goh, Joseph" userId="a8a31570-235d-42c1-a54e-574b78d9e071" providerId="ADAL" clId="{D5E1BD7E-5EAA-5DB1-A775-75F97198C92B}" dt="2026-09-24T00:52:23.907" v="5140" actId="1035"/>
          <ac:cxnSpMkLst>
            <pc:docMk/>
            <pc:sldMk cId="3586769708" sldId="358"/>
            <ac:cxnSpMk id="328" creationId="{A3784988-5B0D-0F7D-DAC4-75F39AB3B587}"/>
          </ac:cxnSpMkLst>
        </pc:cxnChg>
        <pc:cxnChg chg="mod topLvl">
          <ac:chgData name="Goh, Joseph" userId="a8a31570-235d-42c1-a54e-574b78d9e071" providerId="ADAL" clId="{D5E1BD7E-5EAA-5DB1-A775-75F97198C92B}" dt="2026-09-24T00:52:23.907" v="5140" actId="1035"/>
          <ac:cxnSpMkLst>
            <pc:docMk/>
            <pc:sldMk cId="3586769708" sldId="358"/>
            <ac:cxnSpMk id="331" creationId="{254AE9E3-BFCF-7C91-D0CD-7B4FA68AC3AE}"/>
          </ac:cxnSpMkLst>
        </pc:cxnChg>
        <pc:cxnChg chg="del mod">
          <ac:chgData name="Goh, Joseph" userId="a8a31570-235d-42c1-a54e-574b78d9e071" providerId="ADAL" clId="{D5E1BD7E-5EAA-5DB1-A775-75F97198C92B}" dt="2026-09-24T00:58:06.030" v="5194" actId="478"/>
          <ac:cxnSpMkLst>
            <pc:docMk/>
            <pc:sldMk cId="3586769708" sldId="358"/>
            <ac:cxnSpMk id="339" creationId="{D81CEF29-91C1-3925-97A5-235A478FF024}"/>
          </ac:cxnSpMkLst>
        </pc:cxnChg>
        <pc:cxnChg chg="del mod">
          <ac:chgData name="Goh, Joseph" userId="a8a31570-235d-42c1-a54e-574b78d9e071" providerId="ADAL" clId="{D5E1BD7E-5EAA-5DB1-A775-75F97198C92B}" dt="2026-09-24T00:58:06.030" v="5194" actId="478"/>
          <ac:cxnSpMkLst>
            <pc:docMk/>
            <pc:sldMk cId="3586769708" sldId="358"/>
            <ac:cxnSpMk id="341" creationId="{FC5489E4-4427-3A43-FEC9-4D39D33EC8F1}"/>
          </ac:cxnSpMkLst>
        </pc:cxnChg>
        <pc:cxnChg chg="del mod">
          <ac:chgData name="Goh, Joseph" userId="a8a31570-235d-42c1-a54e-574b78d9e071" providerId="ADAL" clId="{D5E1BD7E-5EAA-5DB1-A775-75F97198C92B}" dt="2026-09-24T00:58:06.030" v="5194" actId="478"/>
          <ac:cxnSpMkLst>
            <pc:docMk/>
            <pc:sldMk cId="3586769708" sldId="358"/>
            <ac:cxnSpMk id="343" creationId="{3774AC4F-3FAC-B1F9-6064-E54F9E488DB6}"/>
          </ac:cxnSpMkLst>
        </pc:cxnChg>
      </pc:sldChg>
      <pc:sldChg chg="addSp delSp modSp add mod ord delAnim modShow">
        <pc:chgData name="Goh, Joseph" userId="a8a31570-235d-42c1-a54e-574b78d9e071" providerId="ADAL" clId="{D5E1BD7E-5EAA-5DB1-A775-75F97198C92B}" dt="2026-09-24T01:40:27.385" v="6311" actId="729"/>
        <pc:sldMkLst>
          <pc:docMk/>
          <pc:sldMk cId="442175216" sldId="360"/>
        </pc:sldMkLst>
        <pc:spChg chg="del">
          <ac:chgData name="Goh, Joseph" userId="a8a31570-235d-42c1-a54e-574b78d9e071" providerId="ADAL" clId="{D5E1BD7E-5EAA-5DB1-A775-75F97198C92B}" dt="2026-09-24T01:16:42.094" v="5684" actId="478"/>
          <ac:spMkLst>
            <pc:docMk/>
            <pc:sldMk cId="442175216" sldId="360"/>
            <ac:spMk id="7" creationId="{6A60FC01-2DDF-C7C0-43AC-D4C32097EA5E}"/>
          </ac:spMkLst>
        </pc:spChg>
        <pc:spChg chg="add mod">
          <ac:chgData name="Goh, Joseph" userId="a8a31570-235d-42c1-a54e-574b78d9e071" providerId="ADAL" clId="{D5E1BD7E-5EAA-5DB1-A775-75F97198C92B}" dt="2026-09-24T01:17:02.805" v="5691" actId="14100"/>
          <ac:spMkLst>
            <pc:docMk/>
            <pc:sldMk cId="442175216" sldId="360"/>
            <ac:spMk id="10" creationId="{0FC2411B-D69F-A721-BE65-E6465D799B00}"/>
          </ac:spMkLst>
        </pc:spChg>
        <pc:spChg chg="mod">
          <ac:chgData name="Goh, Joseph" userId="a8a31570-235d-42c1-a54e-574b78d9e071" providerId="ADAL" clId="{D5E1BD7E-5EAA-5DB1-A775-75F97198C92B}" dt="2026-09-24T01:25:46.123" v="6280" actId="1038"/>
          <ac:spMkLst>
            <pc:docMk/>
            <pc:sldMk cId="442175216" sldId="360"/>
            <ac:spMk id="36" creationId="{1F5AEAC2-FB2D-A822-2FCA-A9712F41F317}"/>
          </ac:spMkLst>
        </pc:spChg>
        <pc:spChg chg="mod">
          <ac:chgData name="Goh, Joseph" userId="a8a31570-235d-42c1-a54e-574b78d9e071" providerId="ADAL" clId="{D5E1BD7E-5EAA-5DB1-A775-75F97198C92B}" dt="2026-09-24T01:18:05.808" v="5869" actId="14100"/>
          <ac:spMkLst>
            <pc:docMk/>
            <pc:sldMk cId="442175216" sldId="360"/>
            <ac:spMk id="37" creationId="{F5526876-6193-976E-9EF9-135B8981B17E}"/>
          </ac:spMkLst>
        </pc:spChg>
        <pc:spChg chg="mod">
          <ac:chgData name="Goh, Joseph" userId="a8a31570-235d-42c1-a54e-574b78d9e071" providerId="ADAL" clId="{D5E1BD7E-5EAA-5DB1-A775-75F97198C92B}" dt="2026-09-24T01:17:40.374" v="5790" actId="1037"/>
          <ac:spMkLst>
            <pc:docMk/>
            <pc:sldMk cId="442175216" sldId="360"/>
            <ac:spMk id="126" creationId="{085684A2-3C32-87C1-28EA-AB94026F4CAF}"/>
          </ac:spMkLst>
        </pc:spChg>
        <pc:spChg chg="mod">
          <ac:chgData name="Goh, Joseph" userId="a8a31570-235d-42c1-a54e-574b78d9e071" providerId="ADAL" clId="{D5E1BD7E-5EAA-5DB1-A775-75F97198C92B}" dt="2026-09-24T01:17:12.947" v="5725" actId="1038"/>
          <ac:spMkLst>
            <pc:docMk/>
            <pc:sldMk cId="442175216" sldId="360"/>
            <ac:spMk id="127" creationId="{04D964B7-80D9-3D82-DDC0-1A0EDE4CB1AC}"/>
          </ac:spMkLst>
        </pc:spChg>
        <pc:spChg chg="mod">
          <ac:chgData name="Goh, Joseph" userId="a8a31570-235d-42c1-a54e-574b78d9e071" providerId="ADAL" clId="{D5E1BD7E-5EAA-5DB1-A775-75F97198C92B}" dt="2026-09-24T01:15:48.625" v="5621" actId="1037"/>
          <ac:spMkLst>
            <pc:docMk/>
            <pc:sldMk cId="442175216" sldId="360"/>
            <ac:spMk id="128" creationId="{F6D921B2-46D9-BC89-69A9-EEF92743D098}"/>
          </ac:spMkLst>
        </pc:spChg>
        <pc:spChg chg="del">
          <ac:chgData name="Goh, Joseph" userId="a8a31570-235d-42c1-a54e-574b78d9e071" providerId="ADAL" clId="{D5E1BD7E-5EAA-5DB1-A775-75F97198C92B}" dt="2026-09-24T01:16:42.094" v="5684" actId="478"/>
          <ac:spMkLst>
            <pc:docMk/>
            <pc:sldMk cId="442175216" sldId="360"/>
            <ac:spMk id="129" creationId="{99BA67D4-7718-5DDC-A556-26587ECB5F2C}"/>
          </ac:spMkLst>
        </pc:spChg>
        <pc:spChg chg="mod">
          <ac:chgData name="Goh, Joseph" userId="a8a31570-235d-42c1-a54e-574b78d9e071" providerId="ADAL" clId="{D5E1BD7E-5EAA-5DB1-A775-75F97198C92B}" dt="2026-09-24T01:16:20.908" v="5654" actId="14100"/>
          <ac:spMkLst>
            <pc:docMk/>
            <pc:sldMk cId="442175216" sldId="360"/>
            <ac:spMk id="132" creationId="{6C9C1213-8907-A5E2-0716-81D63BEDFAD7}"/>
          </ac:spMkLst>
        </pc:spChg>
        <pc:spChg chg="mod">
          <ac:chgData name="Goh, Joseph" userId="a8a31570-235d-42c1-a54e-574b78d9e071" providerId="ADAL" clId="{D5E1BD7E-5EAA-5DB1-A775-75F97198C92B}" dt="2026-09-24T01:16:34.609" v="5683" actId="1037"/>
          <ac:spMkLst>
            <pc:docMk/>
            <pc:sldMk cId="442175216" sldId="360"/>
            <ac:spMk id="133" creationId="{0E987357-4DC5-5D84-2817-EBB314CB3207}"/>
          </ac:spMkLst>
        </pc:spChg>
        <pc:spChg chg="mod">
          <ac:chgData name="Goh, Joseph" userId="a8a31570-235d-42c1-a54e-574b78d9e071" providerId="ADAL" clId="{D5E1BD7E-5EAA-5DB1-A775-75F97198C92B}" dt="2026-09-24T01:17:23.975" v="5753" actId="1037"/>
          <ac:spMkLst>
            <pc:docMk/>
            <pc:sldMk cId="442175216" sldId="360"/>
            <ac:spMk id="134" creationId="{3CD7CA7B-85F1-A42C-C535-96E1A46FF60F}"/>
          </ac:spMkLst>
        </pc:spChg>
        <pc:grpChg chg="mod">
          <ac:chgData name="Goh, Joseph" userId="a8a31570-235d-42c1-a54e-574b78d9e071" providerId="ADAL" clId="{D5E1BD7E-5EAA-5DB1-A775-75F97198C92B}" dt="2026-09-24T01:16:34.609" v="5683" actId="1037"/>
          <ac:grpSpMkLst>
            <pc:docMk/>
            <pc:sldMk cId="442175216" sldId="360"/>
            <ac:grpSpMk id="13" creationId="{65994BDC-A868-0872-0E49-32227D3DB207}"/>
          </ac:grpSpMkLst>
        </pc:grpChg>
        <pc:grpChg chg="mod">
          <ac:chgData name="Goh, Joseph" userId="a8a31570-235d-42c1-a54e-574b78d9e071" providerId="ADAL" clId="{D5E1BD7E-5EAA-5DB1-A775-75F97198C92B}" dt="2026-09-24T01:16:09.861" v="5650" actId="1037"/>
          <ac:grpSpMkLst>
            <pc:docMk/>
            <pc:sldMk cId="442175216" sldId="360"/>
            <ac:grpSpMk id="17" creationId="{357E8AC1-6B94-7107-39BC-A72DEE6B41A5}"/>
          </ac:grpSpMkLst>
        </pc:grpChg>
        <pc:grpChg chg="mod">
          <ac:chgData name="Goh, Joseph" userId="a8a31570-235d-42c1-a54e-574b78d9e071" providerId="ADAL" clId="{D5E1BD7E-5EAA-5DB1-A775-75F97198C92B}" dt="2026-09-24T01:17:12.947" v="5725" actId="1038"/>
          <ac:grpSpMkLst>
            <pc:docMk/>
            <pc:sldMk cId="442175216" sldId="360"/>
            <ac:grpSpMk id="25" creationId="{6FF9646A-EB4C-6198-CBE6-5AF732AEA60B}"/>
          </ac:grpSpMkLst>
        </pc:grpChg>
        <pc:grpChg chg="mod">
          <ac:chgData name="Goh, Joseph" userId="a8a31570-235d-42c1-a54e-574b78d9e071" providerId="ADAL" clId="{D5E1BD7E-5EAA-5DB1-A775-75F97198C92B}" dt="2026-09-24T01:18:49.817" v="5921" actId="1038"/>
          <ac:grpSpMkLst>
            <pc:docMk/>
            <pc:sldMk cId="442175216" sldId="360"/>
            <ac:grpSpMk id="28" creationId="{5EF69D13-9EE3-7BE1-382A-7170AB2D7EA1}"/>
          </ac:grpSpMkLst>
        </pc:grpChg>
        <pc:grpChg chg="mod">
          <ac:chgData name="Goh, Joseph" userId="a8a31570-235d-42c1-a54e-574b78d9e071" providerId="ADAL" clId="{D5E1BD7E-5EAA-5DB1-A775-75F97198C92B}" dt="2026-09-24T01:17:40.374" v="5790" actId="1037"/>
          <ac:grpSpMkLst>
            <pc:docMk/>
            <pc:sldMk cId="442175216" sldId="360"/>
            <ac:grpSpMk id="38" creationId="{46355B09-157F-8DD6-5177-ABE082FF7889}"/>
          </ac:grpSpMkLst>
        </pc:grpChg>
      </pc:sldChg>
      <pc:sldChg chg="addSp modSp mod modAnim">
        <pc:chgData name="Goh, Joseph" userId="a8a31570-235d-42c1-a54e-574b78d9e071" providerId="ADAL" clId="{D5E1BD7E-5EAA-5DB1-A775-75F97198C92B}" dt="2026-09-24T15:29:08.520" v="9566"/>
        <pc:sldMkLst>
          <pc:docMk/>
          <pc:sldMk cId="3978325829" sldId="361"/>
        </pc:sldMkLst>
        <pc:spChg chg="mod">
          <ac:chgData name="Goh, Joseph" userId="a8a31570-235d-42c1-a54e-574b78d9e071" providerId="ADAL" clId="{D5E1BD7E-5EAA-5DB1-A775-75F97198C92B}" dt="2026-09-24T01:56:28.423" v="6501" actId="2711"/>
          <ac:spMkLst>
            <pc:docMk/>
            <pc:sldMk cId="3978325829" sldId="361"/>
            <ac:spMk id="2" creationId="{25C0F938-CD04-0427-CEAD-413352285031}"/>
          </ac:spMkLst>
        </pc:spChg>
        <pc:spChg chg="add mod">
          <ac:chgData name="Goh, Joseph" userId="a8a31570-235d-42c1-a54e-574b78d9e071" providerId="ADAL" clId="{D5E1BD7E-5EAA-5DB1-A775-75F97198C92B}" dt="2026-09-24T01:44:30.757" v="6394" actId="12788"/>
          <ac:spMkLst>
            <pc:docMk/>
            <pc:sldMk cId="3978325829" sldId="361"/>
            <ac:spMk id="3" creationId="{DD5134E2-4CEB-067F-6EFC-BFF18FDBD9D0}"/>
          </ac:spMkLst>
        </pc:spChg>
        <pc:spChg chg="mod">
          <ac:chgData name="Goh, Joseph" userId="a8a31570-235d-42c1-a54e-574b78d9e071" providerId="ADAL" clId="{D5E1BD7E-5EAA-5DB1-A775-75F97198C92B}" dt="2026-09-24T01:47:47.303" v="6454" actId="179"/>
          <ac:spMkLst>
            <pc:docMk/>
            <pc:sldMk cId="3978325829" sldId="361"/>
            <ac:spMk id="4" creationId="{5E631C11-3436-2F2A-D276-D4E38996A9AB}"/>
          </ac:spMkLst>
        </pc:spChg>
        <pc:spChg chg="mod">
          <ac:chgData name="Goh, Joseph" userId="a8a31570-235d-42c1-a54e-574b78d9e071" providerId="ADAL" clId="{D5E1BD7E-5EAA-5DB1-A775-75F97198C92B}" dt="2026-09-24T01:43:56.572" v="6346" actId="14100"/>
          <ac:spMkLst>
            <pc:docMk/>
            <pc:sldMk cId="3978325829" sldId="361"/>
            <ac:spMk id="17" creationId="{6B8A352F-4B0D-7636-9754-984596BA6F14}"/>
          </ac:spMkLst>
        </pc:spChg>
        <pc:grpChg chg="add mod">
          <ac:chgData name="Goh, Joseph" userId="a8a31570-235d-42c1-a54e-574b78d9e071" providerId="ADAL" clId="{D5E1BD7E-5EAA-5DB1-A775-75F97198C92B}" dt="2026-09-24T01:45:36.980" v="6450" actId="1038"/>
          <ac:grpSpMkLst>
            <pc:docMk/>
            <pc:sldMk cId="3978325829" sldId="361"/>
            <ac:grpSpMk id="18" creationId="{9C6FA000-CD5F-8722-66D9-4E2C98DE43EB}"/>
          </ac:grpSpMkLst>
        </pc:grpChg>
        <pc:picChg chg="add mod">
          <ac:chgData name="Goh, Joseph" userId="a8a31570-235d-42c1-a54e-574b78d9e071" providerId="ADAL" clId="{D5E1BD7E-5EAA-5DB1-A775-75F97198C92B}" dt="2026-09-24T01:44:30.757" v="6394" actId="12788"/>
          <ac:picMkLst>
            <pc:docMk/>
            <pc:sldMk cId="3978325829" sldId="361"/>
            <ac:picMk id="19" creationId="{103BAD72-6951-D34D-C612-2B6297906CFF}"/>
          </ac:picMkLst>
        </pc:picChg>
      </pc:sldChg>
      <pc:sldChg chg="modSp mod">
        <pc:chgData name="Goh, Joseph" userId="a8a31570-235d-42c1-a54e-574b78d9e071" providerId="ADAL" clId="{D5E1BD7E-5EAA-5DB1-A775-75F97198C92B}" dt="2026-09-24T15:18:17.543" v="9561" actId="1035"/>
        <pc:sldMkLst>
          <pc:docMk/>
          <pc:sldMk cId="1992775875" sldId="362"/>
        </pc:sldMkLst>
        <pc:spChg chg="mod">
          <ac:chgData name="Goh, Joseph" userId="a8a31570-235d-42c1-a54e-574b78d9e071" providerId="ADAL" clId="{D5E1BD7E-5EAA-5DB1-A775-75F97198C92B}" dt="2026-09-24T01:56:36.950" v="6502" actId="207"/>
          <ac:spMkLst>
            <pc:docMk/>
            <pc:sldMk cId="1992775875" sldId="362"/>
            <ac:spMk id="2" creationId="{125E8E3D-6A2C-BCF4-2857-E1444D82A46F}"/>
          </ac:spMkLst>
        </pc:spChg>
        <pc:spChg chg="mod">
          <ac:chgData name="Goh, Joseph" userId="a8a31570-235d-42c1-a54e-574b78d9e071" providerId="ADAL" clId="{D5E1BD7E-5EAA-5DB1-A775-75F97198C92B}" dt="2026-09-24T01:58:26.195" v="6621" actId="403"/>
          <ac:spMkLst>
            <pc:docMk/>
            <pc:sldMk cId="1992775875" sldId="362"/>
            <ac:spMk id="4" creationId="{C8CE84A3-81DD-CAF0-D31A-8E5283C144A7}"/>
          </ac:spMkLst>
        </pc:spChg>
        <pc:spChg chg="mod">
          <ac:chgData name="Goh, Joseph" userId="a8a31570-235d-42c1-a54e-574b78d9e071" providerId="ADAL" clId="{D5E1BD7E-5EAA-5DB1-A775-75F97198C92B}" dt="2026-09-24T15:18:17.543" v="9561" actId="1035"/>
          <ac:spMkLst>
            <pc:docMk/>
            <pc:sldMk cId="1992775875" sldId="362"/>
            <ac:spMk id="6" creationId="{E6449A6E-82B9-C5E9-807A-8E735B71CA26}"/>
          </ac:spMkLst>
        </pc:spChg>
        <pc:cxnChg chg="mod">
          <ac:chgData name="Goh, Joseph" userId="a8a31570-235d-42c1-a54e-574b78d9e071" providerId="ADAL" clId="{D5E1BD7E-5EAA-5DB1-A775-75F97198C92B}" dt="2026-09-24T15:18:17.543" v="9561" actId="1035"/>
          <ac:cxnSpMkLst>
            <pc:docMk/>
            <pc:sldMk cId="1992775875" sldId="362"/>
            <ac:cxnSpMk id="27" creationId="{1E7550BB-4344-5459-2843-46E4750D20A4}"/>
          </ac:cxnSpMkLst>
        </pc:cxnChg>
        <pc:cxnChg chg="mod">
          <ac:chgData name="Goh, Joseph" userId="a8a31570-235d-42c1-a54e-574b78d9e071" providerId="ADAL" clId="{D5E1BD7E-5EAA-5DB1-A775-75F97198C92B}" dt="2026-09-24T15:18:17.543" v="9561" actId="1035"/>
          <ac:cxnSpMkLst>
            <pc:docMk/>
            <pc:sldMk cId="1992775875" sldId="362"/>
            <ac:cxnSpMk id="31" creationId="{BA5473CE-5157-6713-D1A0-AB12D4304060}"/>
          </ac:cxnSpMkLst>
        </pc:cxnChg>
      </pc:sldChg>
      <pc:sldChg chg="add mod ord modShow">
        <pc:chgData name="Goh, Joseph" userId="a8a31570-235d-42c1-a54e-574b78d9e071" providerId="ADAL" clId="{D5E1BD7E-5EAA-5DB1-A775-75F97198C92B}" dt="2026-09-24T02:43:04.621" v="7752" actId="20578"/>
        <pc:sldMkLst>
          <pc:docMk/>
          <pc:sldMk cId="3056554476" sldId="363"/>
        </pc:sldMkLst>
      </pc:sldChg>
      <pc:sldMasterChg chg="modSldLayout">
        <pc:chgData name="Goh, Joseph" userId="a8a31570-235d-42c1-a54e-574b78d9e071" providerId="ADAL" clId="{D5E1BD7E-5EAA-5DB1-A775-75F97198C92B}" dt="2026-09-24T02:06:29.441" v="6877" actId="478"/>
        <pc:sldMasterMkLst>
          <pc:docMk/>
          <pc:sldMasterMk cId="20188866" sldId="2147483673"/>
        </pc:sldMasterMkLst>
        <pc:sldLayoutChg chg="addSp delSp modSp mod">
          <pc:chgData name="Goh, Joseph" userId="a8a31570-235d-42c1-a54e-574b78d9e071" providerId="ADAL" clId="{D5E1BD7E-5EAA-5DB1-A775-75F97198C92B}" dt="2026-09-24T02:06:29.441" v="6877" actId="478"/>
          <pc:sldLayoutMkLst>
            <pc:docMk/>
            <pc:sldMasterMk cId="20188866" sldId="2147483673"/>
            <pc:sldLayoutMk cId="2127278001" sldId="2147483739"/>
          </pc:sldLayoutMkLst>
          <pc:spChg chg="mod">
            <ac:chgData name="Goh, Joseph" userId="a8a31570-235d-42c1-a54e-574b78d9e071" providerId="ADAL" clId="{D5E1BD7E-5EAA-5DB1-A775-75F97198C92B}" dt="2026-09-24T02:06:26.979" v="6875" actId="1076"/>
            <ac:spMkLst>
              <pc:docMk/>
              <pc:sldMasterMk cId="20188866" sldId="2147483673"/>
              <pc:sldLayoutMk cId="2127278001" sldId="2147483739"/>
              <ac:spMk id="2" creationId="{83D0071A-0C98-906B-A206-2F811653B502}"/>
            </ac:spMkLst>
          </pc:spChg>
          <pc:picChg chg="add del">
            <ac:chgData name="Goh, Joseph" userId="a8a31570-235d-42c1-a54e-574b78d9e071" providerId="ADAL" clId="{D5E1BD7E-5EAA-5DB1-A775-75F97198C92B}" dt="2026-09-24T02:06:29.441" v="6877" actId="478"/>
            <ac:picMkLst>
              <pc:docMk/>
              <pc:sldMasterMk cId="20188866" sldId="2147483673"/>
              <pc:sldLayoutMk cId="2127278001" sldId="2147483739"/>
              <ac:picMk id="4" creationId="{E007BA80-25D7-6A4E-9BE4-E1354E47EF0E}"/>
            </ac:picMkLst>
          </pc:picChg>
        </pc:sldLayoutChg>
      </pc:sldMasterChg>
    </pc:docChg>
  </pc:docChgLst>
  <pc:docChgLst>
    <pc:chgData name="Goh, Joseph" userId="S::jgoh@ad.unc.edu::a8a31570-235d-42c1-a54e-574b78d9e071" providerId="AD" clId="Web-{14FF08BC-612C-1CB1-5F41-A4594BCCC17F}"/>
    <pc:docChg chg="modSld">
      <pc:chgData name="Goh, Joseph" userId="S::jgoh@ad.unc.edu::a8a31570-235d-42c1-a54e-574b78d9e071" providerId="AD" clId="Web-{14FF08BC-612C-1CB1-5F41-A4594BCCC17F}" dt="2026-09-23T12:51:39.299" v="25" actId="20577"/>
      <pc:docMkLst>
        <pc:docMk/>
      </pc:docMkLst>
      <pc:sldChg chg="modSp">
        <pc:chgData name="Goh, Joseph" userId="S::jgoh@ad.unc.edu::a8a31570-235d-42c1-a54e-574b78d9e071" providerId="AD" clId="Web-{14FF08BC-612C-1CB1-5F41-A4594BCCC17F}" dt="2026-09-23T12:51:39.299" v="25" actId="20577"/>
        <pc:sldMkLst>
          <pc:docMk/>
          <pc:sldMk cId="4042927564" sldId="308"/>
        </pc:sldMkLst>
        <pc:spChg chg="mod">
          <ac:chgData name="Goh, Joseph" userId="S::jgoh@ad.unc.edu::a8a31570-235d-42c1-a54e-574b78d9e071" providerId="AD" clId="Web-{14FF08BC-612C-1CB1-5F41-A4594BCCC17F}" dt="2026-09-23T12:51:39.299" v="25" actId="20577"/>
          <ac:spMkLst>
            <pc:docMk/>
            <pc:sldMk cId="4042927564" sldId="308"/>
            <ac:spMk id="2" creationId="{332A9CD5-743E-C3BC-5400-30BF0080C0E7}"/>
          </ac:spMkLst>
        </pc:spChg>
      </pc:sldChg>
    </pc:docChg>
  </pc:docChgLst>
  <pc:docChgLst>
    <pc:chgData name="Goh, Joseph" userId="a8a31570-235d-42c1-a54e-574b78d9e071" providerId="ADAL" clId="{0C48854F-F88A-4B60-9522-B9123341D243}"/>
    <pc:docChg chg="undo redo custSel addSld delSld modSld sldOrd">
      <pc:chgData name="Goh, Joseph" userId="a8a31570-235d-42c1-a54e-574b78d9e071" providerId="ADAL" clId="{0C48854F-F88A-4B60-9522-B9123341D243}" dt="2026-09-23T12:46:13.949" v="9125" actId="20577"/>
      <pc:docMkLst>
        <pc:docMk/>
      </pc:docMkLst>
      <pc:sldChg chg="delSp modSp mod">
        <pc:chgData name="Goh, Joseph" userId="a8a31570-235d-42c1-a54e-574b78d9e071" providerId="ADAL" clId="{0C48854F-F88A-4B60-9522-B9123341D243}" dt="2026-09-23T05:19:09.138" v="13" actId="403"/>
        <pc:sldMkLst>
          <pc:docMk/>
          <pc:sldMk cId="3054915159" sldId="267"/>
        </pc:sldMkLst>
        <pc:spChg chg="mod">
          <ac:chgData name="Goh, Joseph" userId="a8a31570-235d-42c1-a54e-574b78d9e071" providerId="ADAL" clId="{0C48854F-F88A-4B60-9522-B9123341D243}" dt="2026-09-23T05:18:59.820" v="12" actId="27636"/>
          <ac:spMkLst>
            <pc:docMk/>
            <pc:sldMk cId="3054915159" sldId="267"/>
            <ac:spMk id="2" creationId="{135883C0-9EBF-52E7-C7F9-EC59BAD5AE00}"/>
          </ac:spMkLst>
        </pc:spChg>
        <pc:spChg chg="mod">
          <ac:chgData name="Goh, Joseph" userId="a8a31570-235d-42c1-a54e-574b78d9e071" providerId="ADAL" clId="{0C48854F-F88A-4B60-9522-B9123341D243}" dt="2026-09-23T05:19:09.138" v="13" actId="403"/>
          <ac:spMkLst>
            <pc:docMk/>
            <pc:sldMk cId="3054915159" sldId="267"/>
            <ac:spMk id="3" creationId="{95ABE37B-31B5-1640-E723-853B40F0757F}"/>
          </ac:spMkLst>
        </pc:spChg>
        <pc:spChg chg="del mod">
          <ac:chgData name="Goh, Joseph" userId="a8a31570-235d-42c1-a54e-574b78d9e071" providerId="ADAL" clId="{0C48854F-F88A-4B60-9522-B9123341D243}" dt="2026-09-23T02:49:00.407" v="8" actId="478"/>
          <ac:spMkLst>
            <pc:docMk/>
            <pc:sldMk cId="3054915159" sldId="267"/>
            <ac:spMk id="12" creationId="{81F90B4F-0D53-09E9-518E-F9025F6C9E56}"/>
          </ac:spMkLst>
        </pc:spChg>
        <pc:picChg chg="mod">
          <ac:chgData name="Goh, Joseph" userId="a8a31570-235d-42c1-a54e-574b78d9e071" providerId="ADAL" clId="{0C48854F-F88A-4B60-9522-B9123341D243}" dt="2026-09-23T05:17:25.481" v="9" actId="14826"/>
          <ac:picMkLst>
            <pc:docMk/>
            <pc:sldMk cId="3054915159" sldId="267"/>
            <ac:picMk id="11" creationId="{54EF764D-14E9-672C-21B1-FB582BE2F249}"/>
          </ac:picMkLst>
        </pc:picChg>
      </pc:sldChg>
      <pc:sldChg chg="addSp delSp modSp mod modTransition delAnim">
        <pc:chgData name="Goh, Joseph" userId="a8a31570-235d-42c1-a54e-574b78d9e071" providerId="ADAL" clId="{0C48854F-F88A-4B60-9522-B9123341D243}" dt="2026-09-23T10:50:55.937" v="4163" actId="114"/>
        <pc:sldMkLst>
          <pc:docMk/>
          <pc:sldMk cId="765282925" sldId="299"/>
        </pc:sldMkLst>
        <pc:spChg chg="mod">
          <ac:chgData name="Goh, Joseph" userId="a8a31570-235d-42c1-a54e-574b78d9e071" providerId="ADAL" clId="{0C48854F-F88A-4B60-9522-B9123341D243}" dt="2026-09-23T10:50:55.937" v="4163" actId="114"/>
          <ac:spMkLst>
            <pc:docMk/>
            <pc:sldMk cId="765282925" sldId="299"/>
            <ac:spMk id="2" creationId="{6E3FE656-C620-3CC6-ADB8-7A3BD85A7ACA}"/>
          </ac:spMkLst>
        </pc:spChg>
        <pc:spChg chg="mod">
          <ac:chgData name="Goh, Joseph" userId="a8a31570-235d-42c1-a54e-574b78d9e071" providerId="ADAL" clId="{0C48854F-F88A-4B60-9522-B9123341D243}" dt="2026-09-23T10:24:28.622" v="2929" actId="21"/>
          <ac:spMkLst>
            <pc:docMk/>
            <pc:sldMk cId="765282925" sldId="299"/>
            <ac:spMk id="3" creationId="{781EC031-1ADB-06EF-D7C4-D7618C7E04E3}"/>
          </ac:spMkLst>
        </pc:spChg>
        <pc:spChg chg="del">
          <ac:chgData name="Goh, Joseph" userId="a8a31570-235d-42c1-a54e-574b78d9e071" providerId="ADAL" clId="{0C48854F-F88A-4B60-9522-B9123341D243}" dt="2026-09-23T10:20:26.756" v="2761" actId="478"/>
          <ac:spMkLst>
            <pc:docMk/>
            <pc:sldMk cId="765282925" sldId="299"/>
            <ac:spMk id="4" creationId="{6C6FCAEB-5A79-6A58-24C0-6F5CE2CCE7C0}"/>
          </ac:spMkLst>
        </pc:spChg>
        <pc:spChg chg="del">
          <ac:chgData name="Goh, Joseph" userId="a8a31570-235d-42c1-a54e-574b78d9e071" providerId="ADAL" clId="{0C48854F-F88A-4B60-9522-B9123341D243}" dt="2026-09-23T10:20:07.757" v="2743" actId="478"/>
          <ac:spMkLst>
            <pc:docMk/>
            <pc:sldMk cId="765282925" sldId="299"/>
            <ac:spMk id="5" creationId="{17C9B9E9-6318-2A60-219F-A11CE4C46FA6}"/>
          </ac:spMkLst>
        </pc:spChg>
        <pc:spChg chg="del">
          <ac:chgData name="Goh, Joseph" userId="a8a31570-235d-42c1-a54e-574b78d9e071" providerId="ADAL" clId="{0C48854F-F88A-4B60-9522-B9123341D243}" dt="2026-09-23T10:20:07.757" v="2743" actId="478"/>
          <ac:spMkLst>
            <pc:docMk/>
            <pc:sldMk cId="765282925" sldId="299"/>
            <ac:spMk id="6" creationId="{A51FC1F7-C624-116D-D414-6F1A3F57FB85}"/>
          </ac:spMkLst>
        </pc:spChg>
        <pc:spChg chg="del">
          <ac:chgData name="Goh, Joseph" userId="a8a31570-235d-42c1-a54e-574b78d9e071" providerId="ADAL" clId="{0C48854F-F88A-4B60-9522-B9123341D243}" dt="2026-09-23T10:20:07.757" v="2743" actId="478"/>
          <ac:spMkLst>
            <pc:docMk/>
            <pc:sldMk cId="765282925" sldId="299"/>
            <ac:spMk id="9" creationId="{DFDA4B74-2B4A-E862-146A-34E8FCD1C451}"/>
          </ac:spMkLst>
        </pc:spChg>
        <pc:spChg chg="del">
          <ac:chgData name="Goh, Joseph" userId="a8a31570-235d-42c1-a54e-574b78d9e071" providerId="ADAL" clId="{0C48854F-F88A-4B60-9522-B9123341D243}" dt="2026-09-23T10:20:07.757" v="2743" actId="478"/>
          <ac:spMkLst>
            <pc:docMk/>
            <pc:sldMk cId="765282925" sldId="299"/>
            <ac:spMk id="10" creationId="{C1BB8870-F5B2-3CFC-B2A3-DAFD72D7A281}"/>
          </ac:spMkLst>
        </pc:spChg>
        <pc:spChg chg="del">
          <ac:chgData name="Goh, Joseph" userId="a8a31570-235d-42c1-a54e-574b78d9e071" providerId="ADAL" clId="{0C48854F-F88A-4B60-9522-B9123341D243}" dt="2026-09-23T10:20:07.757" v="2743" actId="478"/>
          <ac:spMkLst>
            <pc:docMk/>
            <pc:sldMk cId="765282925" sldId="299"/>
            <ac:spMk id="12" creationId="{B416D155-5B50-7E23-C966-EB3BBF9CB491}"/>
          </ac:spMkLst>
        </pc:spChg>
        <pc:spChg chg="del">
          <ac:chgData name="Goh, Joseph" userId="a8a31570-235d-42c1-a54e-574b78d9e071" providerId="ADAL" clId="{0C48854F-F88A-4B60-9522-B9123341D243}" dt="2026-09-23T10:20:07.757" v="2743" actId="478"/>
          <ac:spMkLst>
            <pc:docMk/>
            <pc:sldMk cId="765282925" sldId="299"/>
            <ac:spMk id="13" creationId="{CEB9E28D-FECB-0FC7-1FF9-6DD17457588E}"/>
          </ac:spMkLst>
        </pc:spChg>
        <pc:spChg chg="del">
          <ac:chgData name="Goh, Joseph" userId="a8a31570-235d-42c1-a54e-574b78d9e071" providerId="ADAL" clId="{0C48854F-F88A-4B60-9522-B9123341D243}" dt="2026-09-23T10:20:07.757" v="2743" actId="478"/>
          <ac:spMkLst>
            <pc:docMk/>
            <pc:sldMk cId="765282925" sldId="299"/>
            <ac:spMk id="14" creationId="{4AE47D2A-BD1E-0109-3C4E-AE8E1C273824}"/>
          </ac:spMkLst>
        </pc:spChg>
        <pc:spChg chg="del">
          <ac:chgData name="Goh, Joseph" userId="a8a31570-235d-42c1-a54e-574b78d9e071" providerId="ADAL" clId="{0C48854F-F88A-4B60-9522-B9123341D243}" dt="2026-09-23T10:20:07.757" v="2743" actId="478"/>
          <ac:spMkLst>
            <pc:docMk/>
            <pc:sldMk cId="765282925" sldId="299"/>
            <ac:spMk id="18" creationId="{99CC63B4-6540-9732-6173-58BBDC82F250}"/>
          </ac:spMkLst>
        </pc:spChg>
        <pc:spChg chg="del">
          <ac:chgData name="Goh, Joseph" userId="a8a31570-235d-42c1-a54e-574b78d9e071" providerId="ADAL" clId="{0C48854F-F88A-4B60-9522-B9123341D243}" dt="2026-09-23T10:20:07.757" v="2743" actId="478"/>
          <ac:spMkLst>
            <pc:docMk/>
            <pc:sldMk cId="765282925" sldId="299"/>
            <ac:spMk id="19" creationId="{8175759A-CF86-5971-1F42-2C21E9B9FFAE}"/>
          </ac:spMkLst>
        </pc:spChg>
        <pc:spChg chg="del">
          <ac:chgData name="Goh, Joseph" userId="a8a31570-235d-42c1-a54e-574b78d9e071" providerId="ADAL" clId="{0C48854F-F88A-4B60-9522-B9123341D243}" dt="2026-09-23T10:20:07.757" v="2743" actId="478"/>
          <ac:spMkLst>
            <pc:docMk/>
            <pc:sldMk cId="765282925" sldId="299"/>
            <ac:spMk id="21" creationId="{308D6151-3019-4936-30C4-30BDD1FB4952}"/>
          </ac:spMkLst>
        </pc:spChg>
        <pc:spChg chg="add mod">
          <ac:chgData name="Goh, Joseph" userId="a8a31570-235d-42c1-a54e-574b78d9e071" providerId="ADAL" clId="{0C48854F-F88A-4B60-9522-B9123341D243}" dt="2026-09-23T10:49:47.167" v="4087" actId="1036"/>
          <ac:spMkLst>
            <pc:docMk/>
            <pc:sldMk cId="765282925" sldId="299"/>
            <ac:spMk id="22" creationId="{5978004C-3ADF-894A-2AE3-F5829B301971}"/>
          </ac:spMkLst>
        </pc:spChg>
        <pc:spChg chg="del">
          <ac:chgData name="Goh, Joseph" userId="a8a31570-235d-42c1-a54e-574b78d9e071" providerId="ADAL" clId="{0C48854F-F88A-4B60-9522-B9123341D243}" dt="2026-09-23T10:20:23.378" v="2760" actId="478"/>
          <ac:spMkLst>
            <pc:docMk/>
            <pc:sldMk cId="765282925" sldId="299"/>
            <ac:spMk id="23" creationId="{4E84D849-63D2-B6E6-D954-ECB33B84AD8C}"/>
          </ac:spMkLst>
        </pc:spChg>
        <pc:spChg chg="add mod">
          <ac:chgData name="Goh, Joseph" userId="a8a31570-235d-42c1-a54e-574b78d9e071" providerId="ADAL" clId="{0C48854F-F88A-4B60-9522-B9123341D243}" dt="2026-09-23T10:48:27.446" v="3920" actId="1035"/>
          <ac:spMkLst>
            <pc:docMk/>
            <pc:sldMk cId="765282925" sldId="299"/>
            <ac:spMk id="24" creationId="{CDE7082D-B2E3-A056-464E-A222D78C9333}"/>
          </ac:spMkLst>
        </pc:spChg>
        <pc:spChg chg="add mod">
          <ac:chgData name="Goh, Joseph" userId="a8a31570-235d-42c1-a54e-574b78d9e071" providerId="ADAL" clId="{0C48854F-F88A-4B60-9522-B9123341D243}" dt="2026-09-23T10:48:27.446" v="3920" actId="1035"/>
          <ac:spMkLst>
            <pc:docMk/>
            <pc:sldMk cId="765282925" sldId="299"/>
            <ac:spMk id="25" creationId="{6349A6DC-5D76-EECB-C1B8-FCD0B9FB2EFC}"/>
          </ac:spMkLst>
        </pc:spChg>
        <pc:spChg chg="add mod">
          <ac:chgData name="Goh, Joseph" userId="a8a31570-235d-42c1-a54e-574b78d9e071" providerId="ADAL" clId="{0C48854F-F88A-4B60-9522-B9123341D243}" dt="2026-09-23T10:48:27.446" v="3920" actId="1035"/>
          <ac:spMkLst>
            <pc:docMk/>
            <pc:sldMk cId="765282925" sldId="299"/>
            <ac:spMk id="26" creationId="{E6711AB5-D68E-70E8-3EA9-9FCB48BD2952}"/>
          </ac:spMkLst>
        </pc:spChg>
        <pc:spChg chg="add del mod">
          <ac:chgData name="Goh, Joseph" userId="a8a31570-235d-42c1-a54e-574b78d9e071" providerId="ADAL" clId="{0C48854F-F88A-4B60-9522-B9123341D243}" dt="2026-09-23T10:36:28.835" v="3664" actId="478"/>
          <ac:spMkLst>
            <pc:docMk/>
            <pc:sldMk cId="765282925" sldId="299"/>
            <ac:spMk id="32" creationId="{2C72D700-585A-C8D3-6F62-948069CBE940}"/>
          </ac:spMkLst>
        </pc:spChg>
        <pc:spChg chg="add del mod">
          <ac:chgData name="Goh, Joseph" userId="a8a31570-235d-42c1-a54e-574b78d9e071" providerId="ADAL" clId="{0C48854F-F88A-4B60-9522-B9123341D243}" dt="2026-09-23T10:36:28.835" v="3664" actId="478"/>
          <ac:spMkLst>
            <pc:docMk/>
            <pc:sldMk cId="765282925" sldId="299"/>
            <ac:spMk id="34" creationId="{D08091CA-D750-AF60-DB53-4D970CE7CE24}"/>
          </ac:spMkLst>
        </pc:spChg>
        <pc:spChg chg="add mod">
          <ac:chgData name="Goh, Joseph" userId="a8a31570-235d-42c1-a54e-574b78d9e071" providerId="ADAL" clId="{0C48854F-F88A-4B60-9522-B9123341D243}" dt="2026-09-23T10:48:27.446" v="3920" actId="1035"/>
          <ac:spMkLst>
            <pc:docMk/>
            <pc:sldMk cId="765282925" sldId="299"/>
            <ac:spMk id="36" creationId="{95031759-CF43-102F-8C7F-BC03F21AC6E1}"/>
          </ac:spMkLst>
        </pc:spChg>
        <pc:spChg chg="add mod">
          <ac:chgData name="Goh, Joseph" userId="a8a31570-235d-42c1-a54e-574b78d9e071" providerId="ADAL" clId="{0C48854F-F88A-4B60-9522-B9123341D243}" dt="2026-09-23T10:48:27.446" v="3920" actId="1035"/>
          <ac:spMkLst>
            <pc:docMk/>
            <pc:sldMk cId="765282925" sldId="299"/>
            <ac:spMk id="38" creationId="{9FA5C506-EA3D-1304-33EB-68B01C8EE375}"/>
          </ac:spMkLst>
        </pc:spChg>
        <pc:picChg chg="add mod">
          <ac:chgData name="Goh, Joseph" userId="a8a31570-235d-42c1-a54e-574b78d9e071" providerId="ADAL" clId="{0C48854F-F88A-4B60-9522-B9123341D243}" dt="2026-09-23T10:48:27.446" v="3920" actId="1035"/>
          <ac:picMkLst>
            <pc:docMk/>
            <pc:sldMk cId="765282925" sldId="299"/>
            <ac:picMk id="31" creationId="{2090EAC6-9A64-8058-8695-F62AB9C79A8C}"/>
          </ac:picMkLst>
        </pc:picChg>
        <pc:cxnChg chg="add mod">
          <ac:chgData name="Goh, Joseph" userId="a8a31570-235d-42c1-a54e-574b78d9e071" providerId="ADAL" clId="{0C48854F-F88A-4B60-9522-B9123341D243}" dt="2026-09-23T10:48:27.446" v="3920" actId="1035"/>
          <ac:cxnSpMkLst>
            <pc:docMk/>
            <pc:sldMk cId="765282925" sldId="299"/>
            <ac:cxnSpMk id="27" creationId="{27D653CB-8D34-4EB7-61DE-C735B84028B9}"/>
          </ac:cxnSpMkLst>
        </pc:cxnChg>
        <pc:cxnChg chg="add mod">
          <ac:chgData name="Goh, Joseph" userId="a8a31570-235d-42c1-a54e-574b78d9e071" providerId="ADAL" clId="{0C48854F-F88A-4B60-9522-B9123341D243}" dt="2026-09-23T10:48:27.446" v="3920" actId="1035"/>
          <ac:cxnSpMkLst>
            <pc:docMk/>
            <pc:sldMk cId="765282925" sldId="299"/>
            <ac:cxnSpMk id="28" creationId="{D5CFEE6E-9846-56F2-AB09-97BA7EB2CD52}"/>
          </ac:cxnSpMkLst>
        </pc:cxnChg>
        <pc:cxnChg chg="add mod">
          <ac:chgData name="Goh, Joseph" userId="a8a31570-235d-42c1-a54e-574b78d9e071" providerId="ADAL" clId="{0C48854F-F88A-4B60-9522-B9123341D243}" dt="2026-09-23T10:48:27.446" v="3920" actId="1035"/>
          <ac:cxnSpMkLst>
            <pc:docMk/>
            <pc:sldMk cId="765282925" sldId="299"/>
            <ac:cxnSpMk id="29" creationId="{C57C6998-A781-5B98-D268-599F037DE52B}"/>
          </ac:cxnSpMkLst>
        </pc:cxnChg>
      </pc:sldChg>
      <pc:sldChg chg="add del mod modShow">
        <pc:chgData name="Goh, Joseph" userId="a8a31570-235d-42c1-a54e-574b78d9e071" providerId="ADAL" clId="{0C48854F-F88A-4B60-9522-B9123341D243}" dt="2026-09-23T10:32:32.978" v="3587" actId="2696"/>
        <pc:sldMkLst>
          <pc:docMk/>
          <pc:sldMk cId="2934536821" sldId="300"/>
        </pc:sldMkLst>
      </pc:sldChg>
      <pc:sldChg chg="add del">
        <pc:chgData name="Goh, Joseph" userId="a8a31570-235d-42c1-a54e-574b78d9e071" providerId="ADAL" clId="{0C48854F-F88A-4B60-9522-B9123341D243}" dt="2026-09-23T10:32:20.779" v="3585" actId="47"/>
        <pc:sldMkLst>
          <pc:docMk/>
          <pc:sldMk cId="636651346" sldId="301"/>
        </pc:sldMkLst>
      </pc:sldChg>
      <pc:sldChg chg="modSp mod">
        <pc:chgData name="Goh, Joseph" userId="a8a31570-235d-42c1-a54e-574b78d9e071" providerId="ADAL" clId="{0C48854F-F88A-4B60-9522-B9123341D243}" dt="2026-09-23T10:35:06.659" v="3660" actId="20577"/>
        <pc:sldMkLst>
          <pc:docMk/>
          <pc:sldMk cId="1667974113" sldId="302"/>
        </pc:sldMkLst>
        <pc:spChg chg="mod">
          <ac:chgData name="Goh, Joseph" userId="a8a31570-235d-42c1-a54e-574b78d9e071" providerId="ADAL" clId="{0C48854F-F88A-4B60-9522-B9123341D243}" dt="2026-09-23T10:35:06.659" v="3660" actId="20577"/>
          <ac:spMkLst>
            <pc:docMk/>
            <pc:sldMk cId="1667974113" sldId="302"/>
            <ac:spMk id="5" creationId="{FC878434-71A3-7FF4-4605-0B1FF7DFE2EE}"/>
          </ac:spMkLst>
        </pc:spChg>
      </pc:sldChg>
      <pc:sldChg chg="addSp modSp mod">
        <pc:chgData name="Goh, Joseph" userId="a8a31570-235d-42c1-a54e-574b78d9e071" providerId="ADAL" clId="{0C48854F-F88A-4B60-9522-B9123341D243}" dt="2026-09-23T11:01:21.216" v="4995" actId="14100"/>
        <pc:sldMkLst>
          <pc:docMk/>
          <pc:sldMk cId="4034864934" sldId="303"/>
        </pc:sldMkLst>
        <pc:spChg chg="mod">
          <ac:chgData name="Goh, Joseph" userId="a8a31570-235d-42c1-a54e-574b78d9e071" providerId="ADAL" clId="{0C48854F-F88A-4B60-9522-B9123341D243}" dt="2026-09-23T10:52:37.455" v="4201" actId="20577"/>
          <ac:spMkLst>
            <pc:docMk/>
            <pc:sldMk cId="4034864934" sldId="303"/>
            <ac:spMk id="2" creationId="{6F329128-6D0F-D33B-95A8-35D1A4A71CAA}"/>
          </ac:spMkLst>
        </pc:spChg>
        <pc:spChg chg="mod">
          <ac:chgData name="Goh, Joseph" userId="a8a31570-235d-42c1-a54e-574b78d9e071" providerId="ADAL" clId="{0C48854F-F88A-4B60-9522-B9123341D243}" dt="2026-09-23T10:53:07.797" v="4227" actId="20577"/>
          <ac:spMkLst>
            <pc:docMk/>
            <pc:sldMk cId="4034864934" sldId="303"/>
            <ac:spMk id="3" creationId="{93688382-E4CB-07C6-A16A-A821B68D8D56}"/>
          </ac:spMkLst>
        </pc:spChg>
        <pc:spChg chg="mod">
          <ac:chgData name="Goh, Joseph" userId="a8a31570-235d-42c1-a54e-574b78d9e071" providerId="ADAL" clId="{0C48854F-F88A-4B60-9522-B9123341D243}" dt="2026-09-23T11:01:21.216" v="4995" actId="14100"/>
          <ac:spMkLst>
            <pc:docMk/>
            <pc:sldMk cId="4034864934" sldId="303"/>
            <ac:spMk id="4" creationId="{26D0480B-2C67-DDDA-F8CA-DE99979C49AB}"/>
          </ac:spMkLst>
        </pc:spChg>
        <pc:spChg chg="add mod">
          <ac:chgData name="Goh, Joseph" userId="a8a31570-235d-42c1-a54e-574b78d9e071" providerId="ADAL" clId="{0C48854F-F88A-4B60-9522-B9123341D243}" dt="2026-09-23T11:00:41.377" v="4973" actId="1076"/>
          <ac:spMkLst>
            <pc:docMk/>
            <pc:sldMk cId="4034864934" sldId="303"/>
            <ac:spMk id="5" creationId="{9570A19B-CEA0-2FF5-A522-10D61EA15922}"/>
          </ac:spMkLst>
        </pc:spChg>
        <pc:spChg chg="mod">
          <ac:chgData name="Goh, Joseph" userId="a8a31570-235d-42c1-a54e-574b78d9e071" providerId="ADAL" clId="{0C48854F-F88A-4B60-9522-B9123341D243}" dt="2026-09-23T11:01:00.337" v="4993" actId="1036"/>
          <ac:spMkLst>
            <pc:docMk/>
            <pc:sldMk cId="4034864934" sldId="303"/>
            <ac:spMk id="156" creationId="{B78B1507-BFB0-49EC-8F47-FC0958FB5B16}"/>
          </ac:spMkLst>
        </pc:spChg>
        <pc:spChg chg="mod">
          <ac:chgData name="Goh, Joseph" userId="a8a31570-235d-42c1-a54e-574b78d9e071" providerId="ADAL" clId="{0C48854F-F88A-4B60-9522-B9123341D243}" dt="2026-09-23T11:01:00.337" v="4993" actId="1036"/>
          <ac:spMkLst>
            <pc:docMk/>
            <pc:sldMk cId="4034864934" sldId="303"/>
            <ac:spMk id="157" creationId="{EA111881-CD96-47E6-D9BD-55BCE73B181E}"/>
          </ac:spMkLst>
        </pc:spChg>
        <pc:spChg chg="mod">
          <ac:chgData name="Goh, Joseph" userId="a8a31570-235d-42c1-a54e-574b78d9e071" providerId="ADAL" clId="{0C48854F-F88A-4B60-9522-B9123341D243}" dt="2026-09-23T11:01:00.337" v="4993" actId="1036"/>
          <ac:spMkLst>
            <pc:docMk/>
            <pc:sldMk cId="4034864934" sldId="303"/>
            <ac:spMk id="159" creationId="{17F80E9D-1994-EC96-AFDE-9DFD31AF7D6B}"/>
          </ac:spMkLst>
        </pc:spChg>
        <pc:spChg chg="mod">
          <ac:chgData name="Goh, Joseph" userId="a8a31570-235d-42c1-a54e-574b78d9e071" providerId="ADAL" clId="{0C48854F-F88A-4B60-9522-B9123341D243}" dt="2026-09-23T11:01:00.337" v="4993" actId="1036"/>
          <ac:spMkLst>
            <pc:docMk/>
            <pc:sldMk cId="4034864934" sldId="303"/>
            <ac:spMk id="160" creationId="{58827DB4-8307-AFA2-F1BB-BCF642AA25E5}"/>
          </ac:spMkLst>
        </pc:spChg>
        <pc:spChg chg="mod">
          <ac:chgData name="Goh, Joseph" userId="a8a31570-235d-42c1-a54e-574b78d9e071" providerId="ADAL" clId="{0C48854F-F88A-4B60-9522-B9123341D243}" dt="2026-09-23T11:01:00.337" v="4993" actId="1036"/>
          <ac:spMkLst>
            <pc:docMk/>
            <pc:sldMk cId="4034864934" sldId="303"/>
            <ac:spMk id="163" creationId="{BC339558-6CC0-CA58-7939-48E5BA8CAA9D}"/>
          </ac:spMkLst>
        </pc:spChg>
        <pc:spChg chg="mod">
          <ac:chgData name="Goh, Joseph" userId="a8a31570-235d-42c1-a54e-574b78d9e071" providerId="ADAL" clId="{0C48854F-F88A-4B60-9522-B9123341D243}" dt="2026-09-23T11:01:00.337" v="4993" actId="1036"/>
          <ac:spMkLst>
            <pc:docMk/>
            <pc:sldMk cId="4034864934" sldId="303"/>
            <ac:spMk id="165" creationId="{A378ED2E-2E9B-E87A-9882-2E48088106CC}"/>
          </ac:spMkLst>
        </pc:spChg>
        <pc:spChg chg="mod">
          <ac:chgData name="Goh, Joseph" userId="a8a31570-235d-42c1-a54e-574b78d9e071" providerId="ADAL" clId="{0C48854F-F88A-4B60-9522-B9123341D243}" dt="2026-09-23T10:57:48.090" v="4597" actId="1037"/>
          <ac:spMkLst>
            <pc:docMk/>
            <pc:sldMk cId="4034864934" sldId="303"/>
            <ac:spMk id="204" creationId="{5EAD5331-7B5D-176C-4A13-38F214EDDC0B}"/>
          </ac:spMkLst>
        </pc:spChg>
        <pc:spChg chg="mod">
          <ac:chgData name="Goh, Joseph" userId="a8a31570-235d-42c1-a54e-574b78d9e071" providerId="ADAL" clId="{0C48854F-F88A-4B60-9522-B9123341D243}" dt="2026-09-23T11:01:00.337" v="4993" actId="1036"/>
          <ac:spMkLst>
            <pc:docMk/>
            <pc:sldMk cId="4034864934" sldId="303"/>
            <ac:spMk id="281" creationId="{766737B9-CB10-A598-6AD4-103B92A4B894}"/>
          </ac:spMkLst>
        </pc:spChg>
        <pc:spChg chg="mod">
          <ac:chgData name="Goh, Joseph" userId="a8a31570-235d-42c1-a54e-574b78d9e071" providerId="ADAL" clId="{0C48854F-F88A-4B60-9522-B9123341D243}" dt="2026-09-23T10:57:48.090" v="4597" actId="1037"/>
          <ac:spMkLst>
            <pc:docMk/>
            <pc:sldMk cId="4034864934" sldId="303"/>
            <ac:spMk id="282" creationId="{35B74630-9CDA-B5FE-AFD8-8A2E89DAEC2C}"/>
          </ac:spMkLst>
        </pc:spChg>
        <pc:spChg chg="mod">
          <ac:chgData name="Goh, Joseph" userId="a8a31570-235d-42c1-a54e-574b78d9e071" providerId="ADAL" clId="{0C48854F-F88A-4B60-9522-B9123341D243}" dt="2026-09-23T11:01:00.337" v="4993" actId="1036"/>
          <ac:spMkLst>
            <pc:docMk/>
            <pc:sldMk cId="4034864934" sldId="303"/>
            <ac:spMk id="312" creationId="{30D93FE6-AC14-1291-9534-042284CD204F}"/>
          </ac:spMkLst>
        </pc:spChg>
        <pc:spChg chg="mod">
          <ac:chgData name="Goh, Joseph" userId="a8a31570-235d-42c1-a54e-574b78d9e071" providerId="ADAL" clId="{0C48854F-F88A-4B60-9522-B9123341D243}" dt="2026-09-23T11:01:00.337" v="4993" actId="1036"/>
          <ac:spMkLst>
            <pc:docMk/>
            <pc:sldMk cId="4034864934" sldId="303"/>
            <ac:spMk id="318" creationId="{C26E8C65-F87E-B303-2E74-36BD9E0686F4}"/>
          </ac:spMkLst>
        </pc:spChg>
        <pc:spChg chg="mod">
          <ac:chgData name="Goh, Joseph" userId="a8a31570-235d-42c1-a54e-574b78d9e071" providerId="ADAL" clId="{0C48854F-F88A-4B60-9522-B9123341D243}" dt="2026-09-23T11:01:00.337" v="4993" actId="1036"/>
          <ac:spMkLst>
            <pc:docMk/>
            <pc:sldMk cId="4034864934" sldId="303"/>
            <ac:spMk id="326" creationId="{0DA478D3-625D-89C2-83D7-9A0AAC64ED4B}"/>
          </ac:spMkLst>
        </pc:spChg>
      </pc:sldChg>
      <pc:sldChg chg="addSp delSp modSp mod ord addAnim delAnim modAnim">
        <pc:chgData name="Goh, Joseph" userId="a8a31570-235d-42c1-a54e-574b78d9e071" providerId="ADAL" clId="{0C48854F-F88A-4B60-9522-B9123341D243}" dt="2026-09-23T11:04:01.401" v="5022" actId="20577"/>
        <pc:sldMkLst>
          <pc:docMk/>
          <pc:sldMk cId="675087976" sldId="304"/>
        </pc:sldMkLst>
        <pc:spChg chg="mod">
          <ac:chgData name="Goh, Joseph" userId="a8a31570-235d-42c1-a54e-574b78d9e071" providerId="ADAL" clId="{0C48854F-F88A-4B60-9522-B9123341D243}" dt="2026-09-23T11:04:01.401" v="5022" actId="20577"/>
          <ac:spMkLst>
            <pc:docMk/>
            <pc:sldMk cId="675087976" sldId="304"/>
            <ac:spMk id="2" creationId="{AE482182-6BE6-62B9-98CF-A679B9D73B61}"/>
          </ac:spMkLst>
        </pc:spChg>
        <pc:spChg chg="add del">
          <ac:chgData name="Goh, Joseph" userId="a8a31570-235d-42c1-a54e-574b78d9e071" providerId="ADAL" clId="{0C48854F-F88A-4B60-9522-B9123341D243}" dt="2026-09-23T08:18:25.771" v="197" actId="478"/>
          <ac:spMkLst>
            <pc:docMk/>
            <pc:sldMk cId="675087976" sldId="304"/>
            <ac:spMk id="4" creationId="{E4C8A9A9-F36A-C693-97E4-5A318D005F44}"/>
          </ac:spMkLst>
        </pc:spChg>
        <pc:spChg chg="del">
          <ac:chgData name="Goh, Joseph" userId="a8a31570-235d-42c1-a54e-574b78d9e071" providerId="ADAL" clId="{0C48854F-F88A-4B60-9522-B9123341D243}" dt="2026-09-23T06:03:31.636" v="137" actId="478"/>
          <ac:spMkLst>
            <pc:docMk/>
            <pc:sldMk cId="675087976" sldId="304"/>
            <ac:spMk id="5" creationId="{FAE89211-040B-6B6F-AD13-73FFBD4D17BD}"/>
          </ac:spMkLst>
        </pc:spChg>
        <pc:spChg chg="del mod">
          <ac:chgData name="Goh, Joseph" userId="a8a31570-235d-42c1-a54e-574b78d9e071" providerId="ADAL" clId="{0C48854F-F88A-4B60-9522-B9123341D243}" dt="2026-09-23T08:19:30.655" v="276" actId="478"/>
          <ac:spMkLst>
            <pc:docMk/>
            <pc:sldMk cId="675087976" sldId="304"/>
            <ac:spMk id="7" creationId="{D36D3DBD-CA98-F072-BDFE-CA37124DB731}"/>
          </ac:spMkLst>
        </pc:spChg>
        <pc:spChg chg="mod">
          <ac:chgData name="Goh, Joseph" userId="a8a31570-235d-42c1-a54e-574b78d9e071" providerId="ADAL" clId="{0C48854F-F88A-4B60-9522-B9123341D243}" dt="2026-09-23T08:42:03.834" v="1167" actId="1038"/>
          <ac:spMkLst>
            <pc:docMk/>
            <pc:sldMk cId="675087976" sldId="304"/>
            <ac:spMk id="9" creationId="{9D407842-FE64-80E3-EFE0-EAD01A5D11E8}"/>
          </ac:spMkLst>
        </pc:spChg>
        <pc:spChg chg="mod">
          <ac:chgData name="Goh, Joseph" userId="a8a31570-235d-42c1-a54e-574b78d9e071" providerId="ADAL" clId="{0C48854F-F88A-4B60-9522-B9123341D243}" dt="2026-09-23T08:42:03.834" v="1167" actId="1038"/>
          <ac:spMkLst>
            <pc:docMk/>
            <pc:sldMk cId="675087976" sldId="304"/>
            <ac:spMk id="10" creationId="{967BD49E-6749-79EC-A8D8-D83995DD0E92}"/>
          </ac:spMkLst>
        </pc:spChg>
        <pc:spChg chg="del mod">
          <ac:chgData name="Goh, Joseph" userId="a8a31570-235d-42c1-a54e-574b78d9e071" providerId="ADAL" clId="{0C48854F-F88A-4B60-9522-B9123341D243}" dt="2026-09-23T08:24:01.389" v="475" actId="478"/>
          <ac:spMkLst>
            <pc:docMk/>
            <pc:sldMk cId="675087976" sldId="304"/>
            <ac:spMk id="11" creationId="{1592E8C0-4446-3ABB-3C45-B70C8FD1E7D9}"/>
          </ac:spMkLst>
        </pc:spChg>
        <pc:spChg chg="del mod">
          <ac:chgData name="Goh, Joseph" userId="a8a31570-235d-42c1-a54e-574b78d9e071" providerId="ADAL" clId="{0C48854F-F88A-4B60-9522-B9123341D243}" dt="2026-09-23T08:24:01.389" v="475" actId="478"/>
          <ac:spMkLst>
            <pc:docMk/>
            <pc:sldMk cId="675087976" sldId="304"/>
            <ac:spMk id="12" creationId="{F327CD12-3F4E-6167-1633-F481600749A8}"/>
          </ac:spMkLst>
        </pc:spChg>
        <pc:spChg chg="del mod">
          <ac:chgData name="Goh, Joseph" userId="a8a31570-235d-42c1-a54e-574b78d9e071" providerId="ADAL" clId="{0C48854F-F88A-4B60-9522-B9123341D243}" dt="2026-09-23T08:24:01.389" v="475" actId="478"/>
          <ac:spMkLst>
            <pc:docMk/>
            <pc:sldMk cId="675087976" sldId="304"/>
            <ac:spMk id="13" creationId="{5F562BEB-26C1-3029-FE2A-9418F3F71258}"/>
          </ac:spMkLst>
        </pc:spChg>
        <pc:spChg chg="del mod">
          <ac:chgData name="Goh, Joseph" userId="a8a31570-235d-42c1-a54e-574b78d9e071" providerId="ADAL" clId="{0C48854F-F88A-4B60-9522-B9123341D243}" dt="2026-09-23T08:24:01.389" v="475" actId="478"/>
          <ac:spMkLst>
            <pc:docMk/>
            <pc:sldMk cId="675087976" sldId="304"/>
            <ac:spMk id="14" creationId="{9DB09778-E234-84CD-DC92-AB42352769C1}"/>
          </ac:spMkLst>
        </pc:spChg>
        <pc:spChg chg="del mod">
          <ac:chgData name="Goh, Joseph" userId="a8a31570-235d-42c1-a54e-574b78d9e071" providerId="ADAL" clId="{0C48854F-F88A-4B60-9522-B9123341D243}" dt="2026-09-23T08:24:01.389" v="475" actId="478"/>
          <ac:spMkLst>
            <pc:docMk/>
            <pc:sldMk cId="675087976" sldId="304"/>
            <ac:spMk id="15" creationId="{ADCA61A7-C07E-1B1C-9BE6-7B863C5DCA71}"/>
          </ac:spMkLst>
        </pc:spChg>
        <pc:spChg chg="del mod">
          <ac:chgData name="Goh, Joseph" userId="a8a31570-235d-42c1-a54e-574b78d9e071" providerId="ADAL" clId="{0C48854F-F88A-4B60-9522-B9123341D243}" dt="2026-09-23T08:24:01.389" v="475" actId="478"/>
          <ac:spMkLst>
            <pc:docMk/>
            <pc:sldMk cId="675087976" sldId="304"/>
            <ac:spMk id="16" creationId="{2803D5D1-4FC3-3213-F1B6-F5835C5D3714}"/>
          </ac:spMkLst>
        </pc:spChg>
        <pc:spChg chg="add mod">
          <ac:chgData name="Goh, Joseph" userId="a8a31570-235d-42c1-a54e-574b78d9e071" providerId="ADAL" clId="{0C48854F-F88A-4B60-9522-B9123341D243}" dt="2026-09-23T08:45:07.603" v="1305" actId="114"/>
          <ac:spMkLst>
            <pc:docMk/>
            <pc:sldMk cId="675087976" sldId="304"/>
            <ac:spMk id="29" creationId="{CDEFD646-D3D2-1ACE-BDEA-3E61964F64EA}"/>
          </ac:spMkLst>
        </pc:spChg>
        <pc:spChg chg="add mod">
          <ac:chgData name="Goh, Joseph" userId="a8a31570-235d-42c1-a54e-574b78d9e071" providerId="ADAL" clId="{0C48854F-F88A-4B60-9522-B9123341D243}" dt="2026-09-23T08:42:03.834" v="1167" actId="1038"/>
          <ac:spMkLst>
            <pc:docMk/>
            <pc:sldMk cId="675087976" sldId="304"/>
            <ac:spMk id="31" creationId="{43172349-FE08-8D32-8D94-A27341082845}"/>
          </ac:spMkLst>
        </pc:spChg>
        <pc:spChg chg="add mod">
          <ac:chgData name="Goh, Joseph" userId="a8a31570-235d-42c1-a54e-574b78d9e071" providerId="ADAL" clId="{0C48854F-F88A-4B60-9522-B9123341D243}" dt="2026-09-23T08:45:10.084" v="1306" actId="114"/>
          <ac:spMkLst>
            <pc:docMk/>
            <pc:sldMk cId="675087976" sldId="304"/>
            <ac:spMk id="33" creationId="{02BCC9B1-CCB4-B398-6362-8802F6520480}"/>
          </ac:spMkLst>
        </pc:spChg>
        <pc:spChg chg="add mod">
          <ac:chgData name="Goh, Joseph" userId="a8a31570-235d-42c1-a54e-574b78d9e071" providerId="ADAL" clId="{0C48854F-F88A-4B60-9522-B9123341D243}" dt="2026-09-23T08:51:05.097" v="1468" actId="114"/>
          <ac:spMkLst>
            <pc:docMk/>
            <pc:sldMk cId="675087976" sldId="304"/>
            <ac:spMk id="35" creationId="{C0BF8A93-D950-1437-F81C-2ACF41A1DB84}"/>
          </ac:spMkLst>
        </pc:spChg>
        <pc:spChg chg="add del mod">
          <ac:chgData name="Goh, Joseph" userId="a8a31570-235d-42c1-a54e-574b78d9e071" providerId="ADAL" clId="{0C48854F-F88A-4B60-9522-B9123341D243}" dt="2026-09-23T08:28:57.103" v="809" actId="478"/>
          <ac:spMkLst>
            <pc:docMk/>
            <pc:sldMk cId="675087976" sldId="304"/>
            <ac:spMk id="37" creationId="{67D6F136-E465-F3D6-494C-145F9F810F48}"/>
          </ac:spMkLst>
        </pc:spChg>
        <pc:spChg chg="add del mod">
          <ac:chgData name="Goh, Joseph" userId="a8a31570-235d-42c1-a54e-574b78d9e071" providerId="ADAL" clId="{0C48854F-F88A-4B60-9522-B9123341D243}" dt="2026-09-23T08:28:57.103" v="809" actId="478"/>
          <ac:spMkLst>
            <pc:docMk/>
            <pc:sldMk cId="675087976" sldId="304"/>
            <ac:spMk id="39" creationId="{0C7D3921-010F-8A4A-7B5C-3D0494C525CA}"/>
          </ac:spMkLst>
        </pc:spChg>
        <pc:spChg chg="add del mod">
          <ac:chgData name="Goh, Joseph" userId="a8a31570-235d-42c1-a54e-574b78d9e071" providerId="ADAL" clId="{0C48854F-F88A-4B60-9522-B9123341D243}" dt="2026-09-23T08:29:12.722" v="812"/>
          <ac:spMkLst>
            <pc:docMk/>
            <pc:sldMk cId="675087976" sldId="304"/>
            <ac:spMk id="40" creationId="{F6B9CDC3-716D-CF71-3025-FB58C06A0685}"/>
          </ac:spMkLst>
        </pc:spChg>
        <pc:spChg chg="add del mod">
          <ac:chgData name="Goh, Joseph" userId="a8a31570-235d-42c1-a54e-574b78d9e071" providerId="ADAL" clId="{0C48854F-F88A-4B60-9522-B9123341D243}" dt="2026-09-23T08:29:37.513" v="825"/>
          <ac:spMkLst>
            <pc:docMk/>
            <pc:sldMk cId="675087976" sldId="304"/>
            <ac:spMk id="41" creationId="{EADCA958-76BF-FDBD-679F-42EA4FF637A7}"/>
          </ac:spMkLst>
        </pc:spChg>
        <pc:spChg chg="add del mod">
          <ac:chgData name="Goh, Joseph" userId="a8a31570-235d-42c1-a54e-574b78d9e071" providerId="ADAL" clId="{0C48854F-F88A-4B60-9522-B9123341D243}" dt="2026-09-23T08:31:19.457" v="841"/>
          <ac:spMkLst>
            <pc:docMk/>
            <pc:sldMk cId="675087976" sldId="304"/>
            <ac:spMk id="42" creationId="{6334816F-BA3A-E980-D312-2638CD6B7D37}"/>
          </ac:spMkLst>
        </pc:spChg>
        <pc:picChg chg="del">
          <ac:chgData name="Goh, Joseph" userId="a8a31570-235d-42c1-a54e-574b78d9e071" providerId="ADAL" clId="{0C48854F-F88A-4B60-9522-B9123341D243}" dt="2026-09-23T06:03:28.866" v="135" actId="478"/>
          <ac:picMkLst>
            <pc:docMk/>
            <pc:sldMk cId="675087976" sldId="304"/>
            <ac:picMk id="6" creationId="{6F685FBE-DEB5-3D54-C066-B54E769B3F7A}"/>
          </ac:picMkLst>
        </pc:picChg>
        <pc:picChg chg="add del mod">
          <ac:chgData name="Goh, Joseph" userId="a8a31570-235d-42c1-a54e-574b78d9e071" providerId="ADAL" clId="{0C48854F-F88A-4B60-9522-B9123341D243}" dt="2026-09-23T06:02:12.546" v="132" actId="478"/>
          <ac:picMkLst>
            <pc:docMk/>
            <pc:sldMk cId="675087976" sldId="304"/>
            <ac:picMk id="17" creationId="{262DC344-86C6-837A-AB54-90D6D61BD22F}"/>
          </ac:picMkLst>
        </pc:picChg>
        <pc:picChg chg="add del mod">
          <ac:chgData name="Goh, Joseph" userId="a8a31570-235d-42c1-a54e-574b78d9e071" providerId="ADAL" clId="{0C48854F-F88A-4B60-9522-B9123341D243}" dt="2026-09-23T08:15:07.853" v="173" actId="478"/>
          <ac:picMkLst>
            <pc:docMk/>
            <pc:sldMk cId="675087976" sldId="304"/>
            <ac:picMk id="19" creationId="{768E1EA1-6929-6FED-A3C0-297F2A561080}"/>
          </ac:picMkLst>
        </pc:picChg>
        <pc:picChg chg="add del mod">
          <ac:chgData name="Goh, Joseph" userId="a8a31570-235d-42c1-a54e-574b78d9e071" providerId="ADAL" clId="{0C48854F-F88A-4B60-9522-B9123341D243}" dt="2026-09-23T08:17:12.388" v="181" actId="478"/>
          <ac:picMkLst>
            <pc:docMk/>
            <pc:sldMk cId="675087976" sldId="304"/>
            <ac:picMk id="21" creationId="{2CC13043-C105-986F-1942-F36BA66FE1E7}"/>
          </ac:picMkLst>
        </pc:picChg>
        <pc:picChg chg="add del mod">
          <ac:chgData name="Goh, Joseph" userId="a8a31570-235d-42c1-a54e-574b78d9e071" providerId="ADAL" clId="{0C48854F-F88A-4B60-9522-B9123341D243}" dt="2026-09-23T08:17:12.388" v="181" actId="478"/>
          <ac:picMkLst>
            <pc:docMk/>
            <pc:sldMk cId="675087976" sldId="304"/>
            <ac:picMk id="23" creationId="{7BF83942-85EC-4AAE-B107-1F59A04ADCCB}"/>
          </ac:picMkLst>
        </pc:picChg>
        <pc:picChg chg="add mod ord">
          <ac:chgData name="Goh, Joseph" userId="a8a31570-235d-42c1-a54e-574b78d9e071" providerId="ADAL" clId="{0C48854F-F88A-4B60-9522-B9123341D243}" dt="2026-09-23T08:41:53.323" v="1150" actId="555"/>
          <ac:picMkLst>
            <pc:docMk/>
            <pc:sldMk cId="675087976" sldId="304"/>
            <ac:picMk id="25" creationId="{97F632FA-49A3-684E-9271-1B48A3C711CB}"/>
          </ac:picMkLst>
        </pc:picChg>
        <pc:picChg chg="add del mod ord">
          <ac:chgData name="Goh, Joseph" userId="a8a31570-235d-42c1-a54e-574b78d9e071" providerId="ADAL" clId="{0C48854F-F88A-4B60-9522-B9123341D243}" dt="2026-09-23T08:41:53.323" v="1150" actId="555"/>
          <ac:picMkLst>
            <pc:docMk/>
            <pc:sldMk cId="675087976" sldId="304"/>
            <ac:picMk id="27" creationId="{ECD0C5EA-D6B6-2384-53E0-D45A4C2DD8D1}"/>
          </ac:picMkLst>
        </pc:picChg>
      </pc:sldChg>
      <pc:sldChg chg="del">
        <pc:chgData name="Goh, Joseph" userId="a8a31570-235d-42c1-a54e-574b78d9e071" providerId="ADAL" clId="{0C48854F-F88A-4B60-9522-B9123341D243}" dt="2026-09-23T11:20:28.282" v="5460" actId="47"/>
        <pc:sldMkLst>
          <pc:docMk/>
          <pc:sldMk cId="3595296408" sldId="305"/>
        </pc:sldMkLst>
      </pc:sldChg>
      <pc:sldChg chg="addSp delSp modSp mod addAnim delAnim modAnim">
        <pc:chgData name="Goh, Joseph" userId="a8a31570-235d-42c1-a54e-574b78d9e071" providerId="ADAL" clId="{0C48854F-F88A-4B60-9522-B9123341D243}" dt="2026-09-23T12:00:31.020" v="6858" actId="14100"/>
        <pc:sldMkLst>
          <pc:docMk/>
          <pc:sldMk cId="385451965" sldId="306"/>
        </pc:sldMkLst>
        <pc:spChg chg="mod">
          <ac:chgData name="Goh, Joseph" userId="a8a31570-235d-42c1-a54e-574b78d9e071" providerId="ADAL" clId="{0C48854F-F88A-4B60-9522-B9123341D243}" dt="2026-09-23T11:23:42.424" v="5564" actId="115"/>
          <ac:spMkLst>
            <pc:docMk/>
            <pc:sldMk cId="385451965" sldId="306"/>
            <ac:spMk id="2" creationId="{9E2A9DFE-6003-2F21-C49E-4C01624D202C}"/>
          </ac:spMkLst>
        </pc:spChg>
        <pc:spChg chg="add del mod">
          <ac:chgData name="Goh, Joseph" userId="a8a31570-235d-42c1-a54e-574b78d9e071" providerId="ADAL" clId="{0C48854F-F88A-4B60-9522-B9123341D243}" dt="2026-09-23T11:04:37.080" v="5034"/>
          <ac:spMkLst>
            <pc:docMk/>
            <pc:sldMk cId="385451965" sldId="306"/>
            <ac:spMk id="4" creationId="{E9C51459-0F27-0FD4-AA1B-5C3D8B8A6366}"/>
          </ac:spMkLst>
        </pc:spChg>
        <pc:spChg chg="add mod">
          <ac:chgData name="Goh, Joseph" userId="a8a31570-235d-42c1-a54e-574b78d9e071" providerId="ADAL" clId="{0C48854F-F88A-4B60-9522-B9123341D243}" dt="2026-09-23T11:39:07.890" v="6171" actId="20577"/>
          <ac:spMkLst>
            <pc:docMk/>
            <pc:sldMk cId="385451965" sldId="306"/>
            <ac:spMk id="5" creationId="{356C0029-6042-5C68-5B7E-BDD8AED43F29}"/>
          </ac:spMkLst>
        </pc:spChg>
        <pc:spChg chg="del mod">
          <ac:chgData name="Goh, Joseph" userId="a8a31570-235d-42c1-a54e-574b78d9e071" providerId="ADAL" clId="{0C48854F-F88A-4B60-9522-B9123341D243}" dt="2026-09-23T11:04:41.076" v="5035" actId="478"/>
          <ac:spMkLst>
            <pc:docMk/>
            <pc:sldMk cId="385451965" sldId="306"/>
            <ac:spMk id="7" creationId="{97309E81-6738-3821-388A-08B039FED3BD}"/>
          </ac:spMkLst>
        </pc:spChg>
        <pc:spChg chg="mod topLvl">
          <ac:chgData name="Goh, Joseph" userId="a8a31570-235d-42c1-a54e-574b78d9e071" providerId="ADAL" clId="{0C48854F-F88A-4B60-9522-B9123341D243}" dt="2026-09-23T12:00:31.020" v="6858" actId="14100"/>
          <ac:spMkLst>
            <pc:docMk/>
            <pc:sldMk cId="385451965" sldId="306"/>
            <ac:spMk id="9" creationId="{863738BD-5E25-7E9D-16D0-C59CCC32271A}"/>
          </ac:spMkLst>
        </pc:spChg>
        <pc:spChg chg="del mod topLvl">
          <ac:chgData name="Goh, Joseph" userId="a8a31570-235d-42c1-a54e-574b78d9e071" providerId="ADAL" clId="{0C48854F-F88A-4B60-9522-B9123341D243}" dt="2026-09-23T11:04:48.909" v="5037" actId="478"/>
          <ac:spMkLst>
            <pc:docMk/>
            <pc:sldMk cId="385451965" sldId="306"/>
            <ac:spMk id="13" creationId="{C9F6F224-AA21-1D11-A89A-2DB182F359D0}"/>
          </ac:spMkLst>
        </pc:spChg>
        <pc:grpChg chg="del mod">
          <ac:chgData name="Goh, Joseph" userId="a8a31570-235d-42c1-a54e-574b78d9e071" providerId="ADAL" clId="{0C48854F-F88A-4B60-9522-B9123341D243}" dt="2026-09-23T11:02:35.854" v="5003" actId="165"/>
          <ac:grpSpMkLst>
            <pc:docMk/>
            <pc:sldMk cId="385451965" sldId="306"/>
            <ac:grpSpMk id="16" creationId="{3CB89152-0B97-1F69-AD69-E312EB1BA97E}"/>
          </ac:grpSpMkLst>
        </pc:grpChg>
      </pc:sldChg>
      <pc:sldChg chg="addSp delSp modSp mod ord">
        <pc:chgData name="Goh, Joseph" userId="a8a31570-235d-42c1-a54e-574b78d9e071" providerId="ADAL" clId="{0C48854F-F88A-4B60-9522-B9123341D243}" dt="2026-09-23T12:36:49.820" v="8321" actId="20578"/>
        <pc:sldMkLst>
          <pc:docMk/>
          <pc:sldMk cId="4042927564" sldId="308"/>
        </pc:sldMkLst>
        <pc:spChg chg="mod">
          <ac:chgData name="Goh, Joseph" userId="a8a31570-235d-42c1-a54e-574b78d9e071" providerId="ADAL" clId="{0C48854F-F88A-4B60-9522-B9123341D243}" dt="2026-09-23T12:23:34.360" v="7600" actId="20577"/>
          <ac:spMkLst>
            <pc:docMk/>
            <pc:sldMk cId="4042927564" sldId="308"/>
            <ac:spMk id="2" creationId="{332A9CD5-743E-C3BC-5400-30BF0080C0E7}"/>
          </ac:spMkLst>
        </pc:spChg>
        <pc:spChg chg="del">
          <ac:chgData name="Goh, Joseph" userId="a8a31570-235d-42c1-a54e-574b78d9e071" providerId="ADAL" clId="{0C48854F-F88A-4B60-9522-B9123341D243}" dt="2026-09-23T12:23:39.868" v="7601" actId="478"/>
          <ac:spMkLst>
            <pc:docMk/>
            <pc:sldMk cId="4042927564" sldId="308"/>
            <ac:spMk id="3" creationId="{11562DD4-08FF-6166-F188-FE2DB9222591}"/>
          </ac:spMkLst>
        </pc:spChg>
        <pc:spChg chg="add del mod">
          <ac:chgData name="Goh, Joseph" userId="a8a31570-235d-42c1-a54e-574b78d9e071" providerId="ADAL" clId="{0C48854F-F88A-4B60-9522-B9123341D243}" dt="2026-09-23T11:54:34.937" v="6696"/>
          <ac:spMkLst>
            <pc:docMk/>
            <pc:sldMk cId="4042927564" sldId="308"/>
            <ac:spMk id="4" creationId="{CFF50C42-36F0-AD33-30E2-FE232B4FA3C2}"/>
          </ac:spMkLst>
        </pc:spChg>
        <pc:spChg chg="add del mod">
          <ac:chgData name="Goh, Joseph" userId="a8a31570-235d-42c1-a54e-574b78d9e071" providerId="ADAL" clId="{0C48854F-F88A-4B60-9522-B9123341D243}" dt="2026-09-23T11:59:02.041" v="6840"/>
          <ac:spMkLst>
            <pc:docMk/>
            <pc:sldMk cId="4042927564" sldId="308"/>
            <ac:spMk id="5" creationId="{B8EC5065-26E6-A9F4-6121-F00BAA1BD2CB}"/>
          </ac:spMkLst>
        </pc:spChg>
        <pc:graphicFrameChg chg="mod modGraphic">
          <ac:chgData name="Goh, Joseph" userId="a8a31570-235d-42c1-a54e-574b78d9e071" providerId="ADAL" clId="{0C48854F-F88A-4B60-9522-B9123341D243}" dt="2026-09-23T12:23:47.665" v="7602" actId="14861"/>
          <ac:graphicFrameMkLst>
            <pc:docMk/>
            <pc:sldMk cId="4042927564" sldId="308"/>
            <ac:graphicFrameMk id="7" creationId="{CE18F648-AC67-CA23-10B6-69A9AE41ED9A}"/>
          </ac:graphicFrameMkLst>
        </pc:graphicFrameChg>
      </pc:sldChg>
      <pc:sldChg chg="modSp del mod">
        <pc:chgData name="Goh, Joseph" userId="a8a31570-235d-42c1-a54e-574b78d9e071" providerId="ADAL" clId="{0C48854F-F88A-4B60-9522-B9123341D243}" dt="2026-09-23T12:26:29.420" v="7712" actId="2696"/>
        <pc:sldMkLst>
          <pc:docMk/>
          <pc:sldMk cId="2170870010" sldId="309"/>
        </pc:sldMkLst>
        <pc:graphicFrameChg chg="modGraphic">
          <ac:chgData name="Goh, Joseph" userId="a8a31570-235d-42c1-a54e-574b78d9e071" providerId="ADAL" clId="{0C48854F-F88A-4B60-9522-B9123341D243}" dt="2026-09-23T11:51:43.769" v="6651" actId="242"/>
          <ac:graphicFrameMkLst>
            <pc:docMk/>
            <pc:sldMk cId="2170870010" sldId="309"/>
            <ac:graphicFrameMk id="9" creationId="{9A44CB3D-A818-59F3-DF31-D650AF833052}"/>
          </ac:graphicFrameMkLst>
        </pc:graphicFrameChg>
      </pc:sldChg>
      <pc:sldChg chg="modSp mod">
        <pc:chgData name="Goh, Joseph" userId="a8a31570-235d-42c1-a54e-574b78d9e071" providerId="ADAL" clId="{0C48854F-F88A-4B60-9522-B9123341D243}" dt="2026-09-23T11:20:57.244" v="5504" actId="20577"/>
        <pc:sldMkLst>
          <pc:docMk/>
          <pc:sldMk cId="1604940008" sldId="312"/>
        </pc:sldMkLst>
        <pc:spChg chg="mod">
          <ac:chgData name="Goh, Joseph" userId="a8a31570-235d-42c1-a54e-574b78d9e071" providerId="ADAL" clId="{0C48854F-F88A-4B60-9522-B9123341D243}" dt="2026-09-23T11:20:57.244" v="5504" actId="20577"/>
          <ac:spMkLst>
            <pc:docMk/>
            <pc:sldMk cId="1604940008" sldId="312"/>
            <ac:spMk id="3" creationId="{3F8A858F-FA7C-63AF-4DD1-2847575AAF08}"/>
          </ac:spMkLst>
        </pc:spChg>
      </pc:sldChg>
      <pc:sldChg chg="modSp mod modShow">
        <pc:chgData name="Goh, Joseph" userId="a8a31570-235d-42c1-a54e-574b78d9e071" providerId="ADAL" clId="{0C48854F-F88A-4B60-9522-B9123341D243}" dt="2026-09-23T11:26:36.093" v="5753" actId="729"/>
        <pc:sldMkLst>
          <pc:docMk/>
          <pc:sldMk cId="2085405407" sldId="313"/>
        </pc:sldMkLst>
        <pc:spChg chg="mod">
          <ac:chgData name="Goh, Joseph" userId="a8a31570-235d-42c1-a54e-574b78d9e071" providerId="ADAL" clId="{0C48854F-F88A-4B60-9522-B9123341D243}" dt="2026-09-23T10:52:31.759" v="4192" actId="20577"/>
          <ac:spMkLst>
            <pc:docMk/>
            <pc:sldMk cId="2085405407" sldId="313"/>
            <ac:spMk id="2" creationId="{6E3C178C-AA7A-1211-FA1F-DF285F8CB096}"/>
          </ac:spMkLst>
        </pc:spChg>
      </pc:sldChg>
      <pc:sldChg chg="modSp mod">
        <pc:chgData name="Goh, Joseph" userId="a8a31570-235d-42c1-a54e-574b78d9e071" providerId="ADAL" clId="{0C48854F-F88A-4B60-9522-B9123341D243}" dt="2026-09-23T11:21:49.941" v="5538" actId="20577"/>
        <pc:sldMkLst>
          <pc:docMk/>
          <pc:sldMk cId="3281539776" sldId="314"/>
        </pc:sldMkLst>
        <pc:spChg chg="mod">
          <ac:chgData name="Goh, Joseph" userId="a8a31570-235d-42c1-a54e-574b78d9e071" providerId="ADAL" clId="{0C48854F-F88A-4B60-9522-B9123341D243}" dt="2026-09-23T11:21:41.846" v="5527" actId="113"/>
          <ac:spMkLst>
            <pc:docMk/>
            <pc:sldMk cId="3281539776" sldId="314"/>
            <ac:spMk id="3" creationId="{B821E91A-8F9C-01BA-70BE-2F4C0986F1A2}"/>
          </ac:spMkLst>
        </pc:spChg>
        <pc:spChg chg="mod">
          <ac:chgData name="Goh, Joseph" userId="a8a31570-235d-42c1-a54e-574b78d9e071" providerId="ADAL" clId="{0C48854F-F88A-4B60-9522-B9123341D243}" dt="2026-09-23T11:21:49.941" v="5538" actId="20577"/>
          <ac:spMkLst>
            <pc:docMk/>
            <pc:sldMk cId="3281539776" sldId="314"/>
            <ac:spMk id="8" creationId="{60F54200-AD29-ED87-3DB5-0F46C212E16E}"/>
          </ac:spMkLst>
        </pc:spChg>
      </pc:sldChg>
      <pc:sldChg chg="modSp mod">
        <pc:chgData name="Goh, Joseph" userId="a8a31570-235d-42c1-a54e-574b78d9e071" providerId="ADAL" clId="{0C48854F-F88A-4B60-9522-B9123341D243}" dt="2026-09-23T12:28:49.892" v="7829" actId="20577"/>
        <pc:sldMkLst>
          <pc:docMk/>
          <pc:sldMk cId="2642303439" sldId="315"/>
        </pc:sldMkLst>
        <pc:spChg chg="mod">
          <ac:chgData name="Goh, Joseph" userId="a8a31570-235d-42c1-a54e-574b78d9e071" providerId="ADAL" clId="{0C48854F-F88A-4B60-9522-B9123341D243}" dt="2026-09-23T12:28:49.892" v="7829" actId="20577"/>
          <ac:spMkLst>
            <pc:docMk/>
            <pc:sldMk cId="2642303439" sldId="315"/>
            <ac:spMk id="3" creationId="{9A911F98-2399-964B-EA31-43DCB5AEC75F}"/>
          </ac:spMkLst>
        </pc:spChg>
      </pc:sldChg>
      <pc:sldChg chg="delSp mod">
        <pc:chgData name="Goh, Joseph" userId="a8a31570-235d-42c1-a54e-574b78d9e071" providerId="ADAL" clId="{0C48854F-F88A-4B60-9522-B9123341D243}" dt="2026-09-23T02:48:40.072" v="4" actId="478"/>
        <pc:sldMkLst>
          <pc:docMk/>
          <pc:sldMk cId="1057864115" sldId="320"/>
        </pc:sldMkLst>
        <pc:picChg chg="del">
          <ac:chgData name="Goh, Joseph" userId="a8a31570-235d-42c1-a54e-574b78d9e071" providerId="ADAL" clId="{0C48854F-F88A-4B60-9522-B9123341D243}" dt="2026-09-23T02:48:40.072" v="4" actId="478"/>
          <ac:picMkLst>
            <pc:docMk/>
            <pc:sldMk cId="1057864115" sldId="320"/>
            <ac:picMk id="8" creationId="{F0439BAD-56C3-7366-AADC-E94319242C45}"/>
          </ac:picMkLst>
        </pc:picChg>
      </pc:sldChg>
      <pc:sldChg chg="addSp delSp modSp mod addAnim delAnim">
        <pc:chgData name="Goh, Joseph" userId="a8a31570-235d-42c1-a54e-574b78d9e071" providerId="ADAL" clId="{0C48854F-F88A-4B60-9522-B9123341D243}" dt="2026-09-23T05:26:30.713" v="126" actId="166"/>
        <pc:sldMkLst>
          <pc:docMk/>
          <pc:sldMk cId="1144260461" sldId="321"/>
        </pc:sldMkLst>
        <pc:spChg chg="mod ord">
          <ac:chgData name="Goh, Joseph" userId="a8a31570-235d-42c1-a54e-574b78d9e071" providerId="ADAL" clId="{0C48854F-F88A-4B60-9522-B9123341D243}" dt="2026-09-23T05:25:20.938" v="81" actId="20577"/>
          <ac:spMkLst>
            <pc:docMk/>
            <pc:sldMk cId="1144260461" sldId="321"/>
            <ac:spMk id="4" creationId="{249BC2D1-2A08-290D-A84E-A84DA8F4804C}"/>
          </ac:spMkLst>
        </pc:spChg>
        <pc:spChg chg="mod ord">
          <ac:chgData name="Goh, Joseph" userId="a8a31570-235d-42c1-a54e-574b78d9e071" providerId="ADAL" clId="{0C48854F-F88A-4B60-9522-B9123341D243}" dt="2026-09-23T05:26:30.713" v="126" actId="166"/>
          <ac:spMkLst>
            <pc:docMk/>
            <pc:sldMk cId="1144260461" sldId="321"/>
            <ac:spMk id="11" creationId="{C2F64FD4-F572-81F8-CE6A-AA28CCFAC30C}"/>
          </ac:spMkLst>
        </pc:spChg>
        <pc:spChg chg="add del mod">
          <ac:chgData name="Goh, Joseph" userId="a8a31570-235d-42c1-a54e-574b78d9e071" providerId="ADAL" clId="{0C48854F-F88A-4B60-9522-B9123341D243}" dt="2026-09-23T05:25:06.284" v="79" actId="1035"/>
          <ac:spMkLst>
            <pc:docMk/>
            <pc:sldMk cId="1144260461" sldId="321"/>
            <ac:spMk id="18" creationId="{3416C8C4-F210-B655-C41D-8292A5C710F3}"/>
          </ac:spMkLst>
        </pc:spChg>
        <pc:picChg chg="mod">
          <ac:chgData name="Goh, Joseph" userId="a8a31570-235d-42c1-a54e-574b78d9e071" providerId="ADAL" clId="{0C48854F-F88A-4B60-9522-B9123341D243}" dt="2026-09-23T05:26:11.363" v="123" actId="1076"/>
          <ac:picMkLst>
            <pc:docMk/>
            <pc:sldMk cId="1144260461" sldId="321"/>
            <ac:picMk id="6" creationId="{39A3BF52-5657-43D2-5507-C0379056BEDF}"/>
          </ac:picMkLst>
        </pc:picChg>
        <pc:picChg chg="del">
          <ac:chgData name="Goh, Joseph" userId="a8a31570-235d-42c1-a54e-574b78d9e071" providerId="ADAL" clId="{0C48854F-F88A-4B60-9522-B9123341D243}" dt="2026-09-23T02:48:43.422" v="5" actId="478"/>
          <ac:picMkLst>
            <pc:docMk/>
            <pc:sldMk cId="1144260461" sldId="321"/>
            <ac:picMk id="8" creationId="{52567011-C07B-1C25-3A26-2FF053484BB1}"/>
          </ac:picMkLst>
        </pc:picChg>
        <pc:picChg chg="mod">
          <ac:chgData name="Goh, Joseph" userId="a8a31570-235d-42c1-a54e-574b78d9e071" providerId="ADAL" clId="{0C48854F-F88A-4B60-9522-B9123341D243}" dt="2026-09-23T05:26:13.916" v="125" actId="1076"/>
          <ac:picMkLst>
            <pc:docMk/>
            <pc:sldMk cId="1144260461" sldId="321"/>
            <ac:picMk id="10" creationId="{E3FDD3C5-0C45-FCFF-77CB-8FC6A8404214}"/>
          </ac:picMkLst>
        </pc:picChg>
        <pc:picChg chg="mod">
          <ac:chgData name="Goh, Joseph" userId="a8a31570-235d-42c1-a54e-574b78d9e071" providerId="ADAL" clId="{0C48854F-F88A-4B60-9522-B9123341D243}" dt="2026-09-23T05:25:53.898" v="115" actId="1037"/>
          <ac:picMkLst>
            <pc:docMk/>
            <pc:sldMk cId="1144260461" sldId="321"/>
            <ac:picMk id="13" creationId="{12324EB2-923B-8FBF-D0C8-F392E84AFED0}"/>
          </ac:picMkLst>
        </pc:picChg>
        <pc:picChg chg="mod">
          <ac:chgData name="Goh, Joseph" userId="a8a31570-235d-42c1-a54e-574b78d9e071" providerId="ADAL" clId="{0C48854F-F88A-4B60-9522-B9123341D243}" dt="2026-09-23T05:25:53.898" v="115" actId="1037"/>
          <ac:picMkLst>
            <pc:docMk/>
            <pc:sldMk cId="1144260461" sldId="321"/>
            <ac:picMk id="15" creationId="{90784753-C07B-E505-2243-FD564DB80D1D}"/>
          </ac:picMkLst>
        </pc:picChg>
        <pc:picChg chg="mod">
          <ac:chgData name="Goh, Joseph" userId="a8a31570-235d-42c1-a54e-574b78d9e071" providerId="ADAL" clId="{0C48854F-F88A-4B60-9522-B9123341D243}" dt="2026-09-23T05:25:53.898" v="115" actId="1037"/>
          <ac:picMkLst>
            <pc:docMk/>
            <pc:sldMk cId="1144260461" sldId="321"/>
            <ac:picMk id="17" creationId="{034CF7E4-3A35-E456-25AB-1E7D903F8585}"/>
          </ac:picMkLst>
        </pc:picChg>
      </pc:sldChg>
      <pc:sldChg chg="delSp modSp mod">
        <pc:chgData name="Goh, Joseph" userId="a8a31570-235d-42c1-a54e-574b78d9e071" providerId="ADAL" clId="{0C48854F-F88A-4B60-9522-B9123341D243}" dt="2026-09-23T12:46:13.949" v="9125" actId="20577"/>
        <pc:sldMkLst>
          <pc:docMk/>
          <pc:sldMk cId="3235994841" sldId="322"/>
        </pc:sldMkLst>
        <pc:spChg chg="mod">
          <ac:chgData name="Goh, Joseph" userId="a8a31570-235d-42c1-a54e-574b78d9e071" providerId="ADAL" clId="{0C48854F-F88A-4B60-9522-B9123341D243}" dt="2026-09-23T12:46:13.949" v="9125" actId="20577"/>
          <ac:spMkLst>
            <pc:docMk/>
            <pc:sldMk cId="3235994841" sldId="322"/>
            <ac:spMk id="2" creationId="{4E924B30-1C56-A7B0-6198-A575043567EF}"/>
          </ac:spMkLst>
        </pc:spChg>
        <pc:picChg chg="del">
          <ac:chgData name="Goh, Joseph" userId="a8a31570-235d-42c1-a54e-574b78d9e071" providerId="ADAL" clId="{0C48854F-F88A-4B60-9522-B9123341D243}" dt="2026-09-23T02:48:29.884" v="0" actId="478"/>
          <ac:picMkLst>
            <pc:docMk/>
            <pc:sldMk cId="3235994841" sldId="322"/>
            <ac:picMk id="8" creationId="{69D11180-683F-294A-336D-336DEFA5111D}"/>
          </ac:picMkLst>
        </pc:picChg>
      </pc:sldChg>
      <pc:sldChg chg="delSp mod">
        <pc:chgData name="Goh, Joseph" userId="a8a31570-235d-42c1-a54e-574b78d9e071" providerId="ADAL" clId="{0C48854F-F88A-4B60-9522-B9123341D243}" dt="2026-09-23T02:48:37.622" v="3" actId="478"/>
        <pc:sldMkLst>
          <pc:docMk/>
          <pc:sldMk cId="1737654049" sldId="323"/>
        </pc:sldMkLst>
        <pc:picChg chg="del">
          <ac:chgData name="Goh, Joseph" userId="a8a31570-235d-42c1-a54e-574b78d9e071" providerId="ADAL" clId="{0C48854F-F88A-4B60-9522-B9123341D243}" dt="2026-09-23T02:48:37.622" v="3" actId="478"/>
          <ac:picMkLst>
            <pc:docMk/>
            <pc:sldMk cId="1737654049" sldId="323"/>
            <ac:picMk id="8" creationId="{B6F22426-2BCB-4ECE-4F0A-8C1E4303294E}"/>
          </ac:picMkLst>
        </pc:picChg>
      </pc:sldChg>
      <pc:sldChg chg="delSp mod">
        <pc:chgData name="Goh, Joseph" userId="a8a31570-235d-42c1-a54e-574b78d9e071" providerId="ADAL" clId="{0C48854F-F88A-4B60-9522-B9123341D243}" dt="2026-09-23T02:48:35.972" v="2" actId="478"/>
        <pc:sldMkLst>
          <pc:docMk/>
          <pc:sldMk cId="4258000383" sldId="324"/>
        </pc:sldMkLst>
        <pc:picChg chg="del">
          <ac:chgData name="Goh, Joseph" userId="a8a31570-235d-42c1-a54e-574b78d9e071" providerId="ADAL" clId="{0C48854F-F88A-4B60-9522-B9123341D243}" dt="2026-09-23T02:48:35.972" v="2" actId="478"/>
          <ac:picMkLst>
            <pc:docMk/>
            <pc:sldMk cId="4258000383" sldId="324"/>
            <ac:picMk id="8" creationId="{642BDDF3-7461-AC25-20FE-D7F6AC341166}"/>
          </ac:picMkLst>
        </pc:picChg>
      </pc:sldChg>
      <pc:sldChg chg="delSp mod">
        <pc:chgData name="Goh, Joseph" userId="a8a31570-235d-42c1-a54e-574b78d9e071" providerId="ADAL" clId="{0C48854F-F88A-4B60-9522-B9123341D243}" dt="2026-09-23T02:48:34.412" v="1" actId="478"/>
        <pc:sldMkLst>
          <pc:docMk/>
          <pc:sldMk cId="1365755942" sldId="325"/>
        </pc:sldMkLst>
        <pc:picChg chg="del">
          <ac:chgData name="Goh, Joseph" userId="a8a31570-235d-42c1-a54e-574b78d9e071" providerId="ADAL" clId="{0C48854F-F88A-4B60-9522-B9123341D243}" dt="2026-09-23T02:48:34.412" v="1" actId="478"/>
          <ac:picMkLst>
            <pc:docMk/>
            <pc:sldMk cId="1365755942" sldId="325"/>
            <ac:picMk id="8" creationId="{23BD1225-1A57-EA27-4828-32D8C8975BA7}"/>
          </ac:picMkLst>
        </pc:picChg>
      </pc:sldChg>
      <pc:sldChg chg="addSp delSp modSp add del mod delAnim">
        <pc:chgData name="Goh, Joseph" userId="a8a31570-235d-42c1-a54e-574b78d9e071" providerId="ADAL" clId="{0C48854F-F88A-4B60-9522-B9123341D243}" dt="2026-09-23T08:36:18.639" v="1078" actId="2696"/>
        <pc:sldMkLst>
          <pc:docMk/>
          <pc:sldMk cId="2368312715" sldId="328"/>
        </pc:sldMkLst>
        <pc:spChg chg="add mod">
          <ac:chgData name="Goh, Joseph" userId="a8a31570-235d-42c1-a54e-574b78d9e071" providerId="ADAL" clId="{0C48854F-F88A-4B60-9522-B9123341D243}" dt="2026-09-23T08:34:52.834" v="1007" actId="20577"/>
          <ac:spMkLst>
            <pc:docMk/>
            <pc:sldMk cId="2368312715" sldId="328"/>
            <ac:spMk id="4" creationId="{5FB0BDCD-0BA2-AFA7-C634-AE6CC22A0E4C}"/>
          </ac:spMkLst>
        </pc:spChg>
        <pc:picChg chg="del">
          <ac:chgData name="Goh, Joseph" userId="a8a31570-235d-42c1-a54e-574b78d9e071" providerId="ADAL" clId="{0C48854F-F88A-4B60-9522-B9123341D243}" dt="2026-09-23T08:32:58.232" v="848" actId="478"/>
          <ac:picMkLst>
            <pc:docMk/>
            <pc:sldMk cId="2368312715" sldId="328"/>
            <ac:picMk id="25" creationId="{010A6C21-BBFB-ECB2-A909-BE8EF95586DC}"/>
          </ac:picMkLst>
        </pc:picChg>
        <pc:picChg chg="del">
          <ac:chgData name="Goh, Joseph" userId="a8a31570-235d-42c1-a54e-574b78d9e071" providerId="ADAL" clId="{0C48854F-F88A-4B60-9522-B9123341D243}" dt="2026-09-23T08:32:58.232" v="848" actId="478"/>
          <ac:picMkLst>
            <pc:docMk/>
            <pc:sldMk cId="2368312715" sldId="328"/>
            <ac:picMk id="27" creationId="{E35E1492-131A-42E3-6225-298796F60C3D}"/>
          </ac:picMkLst>
        </pc:picChg>
      </pc:sldChg>
      <pc:sldChg chg="add del">
        <pc:chgData name="Goh, Joseph" userId="a8a31570-235d-42c1-a54e-574b78d9e071" providerId="ADAL" clId="{0C48854F-F88A-4B60-9522-B9123341D243}" dt="2026-09-23T08:30:13.245" v="828" actId="2890"/>
        <pc:sldMkLst>
          <pc:docMk/>
          <pc:sldMk cId="2711724981" sldId="328"/>
        </pc:sldMkLst>
      </pc:sldChg>
      <pc:sldChg chg="addSp delSp modSp add del mod delAnim">
        <pc:chgData name="Goh, Joseph" userId="a8a31570-235d-42c1-a54e-574b78d9e071" providerId="ADAL" clId="{0C48854F-F88A-4B60-9522-B9123341D243}" dt="2026-09-23T08:42:22.991" v="1174" actId="2696"/>
        <pc:sldMkLst>
          <pc:docMk/>
          <pc:sldMk cId="1710568663" sldId="329"/>
        </pc:sldMkLst>
        <pc:spChg chg="add del mod">
          <ac:chgData name="Goh, Joseph" userId="a8a31570-235d-42c1-a54e-574b78d9e071" providerId="ADAL" clId="{0C48854F-F88A-4B60-9522-B9123341D243}" dt="2026-09-23T08:37:56.455" v="1096" actId="478"/>
          <ac:spMkLst>
            <pc:docMk/>
            <pc:sldMk cId="1710568663" sldId="329"/>
            <ac:spMk id="5" creationId="{4D82B018-63EB-6D2E-1EDF-62ABFE921A8A}"/>
          </ac:spMkLst>
        </pc:spChg>
        <pc:spChg chg="add del mod">
          <ac:chgData name="Goh, Joseph" userId="a8a31570-235d-42c1-a54e-574b78d9e071" providerId="ADAL" clId="{0C48854F-F88A-4B60-9522-B9123341D243}" dt="2026-09-23T08:36:56.093" v="1083" actId="478"/>
          <ac:spMkLst>
            <pc:docMk/>
            <pc:sldMk cId="1710568663" sldId="329"/>
            <ac:spMk id="6" creationId="{09B3AC89-122E-3CA4-A0A9-16508BD5E73D}"/>
          </ac:spMkLst>
        </pc:spChg>
        <pc:spChg chg="add mod">
          <ac:chgData name="Goh, Joseph" userId="a8a31570-235d-42c1-a54e-574b78d9e071" providerId="ADAL" clId="{0C48854F-F88A-4B60-9522-B9123341D243}" dt="2026-09-23T08:39:04.643" v="1115" actId="20577"/>
          <ac:spMkLst>
            <pc:docMk/>
            <pc:sldMk cId="1710568663" sldId="329"/>
            <ac:spMk id="7" creationId="{F88038A1-D3EC-7368-3E8E-6DCEEB99509E}"/>
          </ac:spMkLst>
        </pc:spChg>
        <pc:picChg chg="del">
          <ac:chgData name="Goh, Joseph" userId="a8a31570-235d-42c1-a54e-574b78d9e071" providerId="ADAL" clId="{0C48854F-F88A-4B60-9522-B9123341D243}" dt="2026-09-23T08:36:12.234" v="1075" actId="478"/>
          <ac:picMkLst>
            <pc:docMk/>
            <pc:sldMk cId="1710568663" sldId="329"/>
            <ac:picMk id="25" creationId="{FF0B0A78-BE62-6A07-9443-C2257EA61A2F}"/>
          </ac:picMkLst>
        </pc:picChg>
        <pc:picChg chg="del">
          <ac:chgData name="Goh, Joseph" userId="a8a31570-235d-42c1-a54e-574b78d9e071" providerId="ADAL" clId="{0C48854F-F88A-4B60-9522-B9123341D243}" dt="2026-09-23T08:36:13.393" v="1076" actId="478"/>
          <ac:picMkLst>
            <pc:docMk/>
            <pc:sldMk cId="1710568663" sldId="329"/>
            <ac:picMk id="27" creationId="{783EE4EC-CF87-93B2-7A6D-7C017DF7357B}"/>
          </ac:picMkLst>
        </pc:picChg>
      </pc:sldChg>
      <pc:sldChg chg="addSp delSp modSp add mod ord delAnim">
        <pc:chgData name="Goh, Joseph" userId="a8a31570-235d-42c1-a54e-574b78d9e071" providerId="ADAL" clId="{0C48854F-F88A-4B60-9522-B9123341D243}" dt="2026-09-23T11:04:03.034" v="5023" actId="20577"/>
        <pc:sldMkLst>
          <pc:docMk/>
          <pc:sldMk cId="3374880019" sldId="330"/>
        </pc:sldMkLst>
        <pc:spChg chg="mod">
          <ac:chgData name="Goh, Joseph" userId="a8a31570-235d-42c1-a54e-574b78d9e071" providerId="ADAL" clId="{0C48854F-F88A-4B60-9522-B9123341D243}" dt="2026-09-23T11:04:03.034" v="5023" actId="20577"/>
          <ac:spMkLst>
            <pc:docMk/>
            <pc:sldMk cId="3374880019" sldId="330"/>
            <ac:spMk id="2" creationId="{01EF3D9A-82F0-8F55-7522-1C0D42F6A7D8}"/>
          </ac:spMkLst>
        </pc:spChg>
        <pc:spChg chg="add mod">
          <ac:chgData name="Goh, Joseph" userId="a8a31570-235d-42c1-a54e-574b78d9e071" providerId="ADAL" clId="{0C48854F-F88A-4B60-9522-B9123341D243}" dt="2026-09-23T08:52:50.624" v="1498" actId="948"/>
          <ac:spMkLst>
            <pc:docMk/>
            <pc:sldMk cId="3374880019" sldId="330"/>
            <ac:spMk id="5" creationId="{C747EFD4-D25A-CF1D-0529-7072B75FFE30}"/>
          </ac:spMkLst>
        </pc:spChg>
        <pc:spChg chg="add del mod">
          <ac:chgData name="Goh, Joseph" userId="a8a31570-235d-42c1-a54e-574b78d9e071" providerId="ADAL" clId="{0C48854F-F88A-4B60-9522-B9123341D243}" dt="2026-09-23T08:43:07.208" v="1190" actId="478"/>
          <ac:spMkLst>
            <pc:docMk/>
            <pc:sldMk cId="3374880019" sldId="330"/>
            <ac:spMk id="7" creationId="{B995DEFA-D4DF-427A-F666-A3A1AC802795}"/>
          </ac:spMkLst>
        </pc:spChg>
        <pc:spChg chg="add mod">
          <ac:chgData name="Goh, Joseph" userId="a8a31570-235d-42c1-a54e-574b78d9e071" providerId="ADAL" clId="{0C48854F-F88A-4B60-9522-B9123341D243}" dt="2026-09-23T08:52:55.611" v="1499" actId="948"/>
          <ac:spMkLst>
            <pc:docMk/>
            <pc:sldMk cId="3374880019" sldId="330"/>
            <ac:spMk id="11" creationId="{ADDA4AE6-78F5-F149-F66A-6F5810F0C808}"/>
          </ac:spMkLst>
        </pc:spChg>
        <pc:spChg chg="add mod">
          <ac:chgData name="Goh, Joseph" userId="a8a31570-235d-42c1-a54e-574b78d9e071" providerId="ADAL" clId="{0C48854F-F88A-4B60-9522-B9123341D243}" dt="2026-09-23T08:51:56.735" v="1484" actId="1037"/>
          <ac:spMkLst>
            <pc:docMk/>
            <pc:sldMk cId="3374880019" sldId="330"/>
            <ac:spMk id="12" creationId="{7EB7F3EF-494D-4BDF-DC31-D17FFCE572BE}"/>
          </ac:spMkLst>
        </pc:spChg>
        <pc:spChg chg="add del">
          <ac:chgData name="Goh, Joseph" userId="a8a31570-235d-42c1-a54e-574b78d9e071" providerId="ADAL" clId="{0C48854F-F88A-4B60-9522-B9123341D243}" dt="2026-09-23T08:51:15.026" v="1470" actId="22"/>
          <ac:spMkLst>
            <pc:docMk/>
            <pc:sldMk cId="3374880019" sldId="330"/>
            <ac:spMk id="14" creationId="{3FAF48E5-BE4D-8DED-F4EF-8B148913E09B}"/>
          </ac:spMkLst>
        </pc:spChg>
        <pc:spChg chg="mod">
          <ac:chgData name="Goh, Joseph" userId="a8a31570-235d-42c1-a54e-574b78d9e071" providerId="ADAL" clId="{0C48854F-F88A-4B60-9522-B9123341D243}" dt="2026-09-23T08:45:04.600" v="1304" actId="114"/>
          <ac:spMkLst>
            <pc:docMk/>
            <pc:sldMk cId="3374880019" sldId="330"/>
            <ac:spMk id="29" creationId="{FCBDA89F-6A77-F702-0087-D298B862AB5C}"/>
          </ac:spMkLst>
        </pc:spChg>
        <pc:spChg chg="mod">
          <ac:chgData name="Goh, Joseph" userId="a8a31570-235d-42c1-a54e-574b78d9e071" providerId="ADAL" clId="{0C48854F-F88A-4B60-9522-B9123341D243}" dt="2026-09-23T08:45:01.859" v="1303" actId="114"/>
          <ac:spMkLst>
            <pc:docMk/>
            <pc:sldMk cId="3374880019" sldId="330"/>
            <ac:spMk id="33" creationId="{5BC21946-E01C-F7CB-6203-3C86B5F19FB5}"/>
          </ac:spMkLst>
        </pc:spChg>
        <pc:spChg chg="mod">
          <ac:chgData name="Goh, Joseph" userId="a8a31570-235d-42c1-a54e-574b78d9e071" providerId="ADAL" clId="{0C48854F-F88A-4B60-9522-B9123341D243}" dt="2026-09-23T08:51:15.962" v="1471"/>
          <ac:spMkLst>
            <pc:docMk/>
            <pc:sldMk cId="3374880019" sldId="330"/>
            <ac:spMk id="35" creationId="{1F4C890E-7ABF-CF00-4FA9-9838292EB795}"/>
          </ac:spMkLst>
        </pc:spChg>
        <pc:picChg chg="del">
          <ac:chgData name="Goh, Joseph" userId="a8a31570-235d-42c1-a54e-574b78d9e071" providerId="ADAL" clId="{0C48854F-F88A-4B60-9522-B9123341D243}" dt="2026-09-23T08:42:19.369" v="1172" actId="478"/>
          <ac:picMkLst>
            <pc:docMk/>
            <pc:sldMk cId="3374880019" sldId="330"/>
            <ac:picMk id="25" creationId="{2C6C6CF1-4280-9914-E29C-190DB7E20963}"/>
          </ac:picMkLst>
        </pc:picChg>
        <pc:picChg chg="del">
          <ac:chgData name="Goh, Joseph" userId="a8a31570-235d-42c1-a54e-574b78d9e071" providerId="ADAL" clId="{0C48854F-F88A-4B60-9522-B9123341D243}" dt="2026-09-23T08:42:19.870" v="1173" actId="478"/>
          <ac:picMkLst>
            <pc:docMk/>
            <pc:sldMk cId="3374880019" sldId="330"/>
            <ac:picMk id="27" creationId="{4A1C9072-C9AD-B236-68EF-DD00AC6DF35D}"/>
          </ac:picMkLst>
        </pc:picChg>
      </pc:sldChg>
      <pc:sldChg chg="addSp delSp modSp add del mod ord modAnim">
        <pc:chgData name="Goh, Joseph" userId="a8a31570-235d-42c1-a54e-574b78d9e071" providerId="ADAL" clId="{0C48854F-F88A-4B60-9522-B9123341D243}" dt="2026-09-23T09:50:28.469" v="2146" actId="47"/>
        <pc:sldMkLst>
          <pc:docMk/>
          <pc:sldMk cId="632212147" sldId="331"/>
        </pc:sldMkLst>
        <pc:spChg chg="mod">
          <ac:chgData name="Goh, Joseph" userId="a8a31570-235d-42c1-a54e-574b78d9e071" providerId="ADAL" clId="{0C48854F-F88A-4B60-9522-B9123341D243}" dt="2026-09-23T09:20:28.027" v="1584" actId="20577"/>
          <ac:spMkLst>
            <pc:docMk/>
            <pc:sldMk cId="632212147" sldId="331"/>
            <ac:spMk id="2" creationId="{AAA73FB2-43C6-98CE-2BF8-4FFEBC621DB9}"/>
          </ac:spMkLst>
        </pc:spChg>
        <pc:spChg chg="mod">
          <ac:chgData name="Goh, Joseph" userId="a8a31570-235d-42c1-a54e-574b78d9e071" providerId="ADAL" clId="{0C48854F-F88A-4B60-9522-B9123341D243}" dt="2026-09-23T09:41:05.896" v="1911" actId="20577"/>
          <ac:spMkLst>
            <pc:docMk/>
            <pc:sldMk cId="632212147" sldId="331"/>
            <ac:spMk id="3" creationId="{29D2A7E4-A66D-1DAF-D489-F919F3034812}"/>
          </ac:spMkLst>
        </pc:spChg>
        <pc:spChg chg="del mod">
          <ac:chgData name="Goh, Joseph" userId="a8a31570-235d-42c1-a54e-574b78d9e071" providerId="ADAL" clId="{0C48854F-F88A-4B60-9522-B9123341D243}" dt="2026-09-23T09:33:09.609" v="1755" actId="478"/>
          <ac:spMkLst>
            <pc:docMk/>
            <pc:sldMk cId="632212147" sldId="331"/>
            <ac:spMk id="4" creationId="{815EB449-613F-1CCD-6D34-12BB87015810}"/>
          </ac:spMkLst>
        </pc:spChg>
        <pc:spChg chg="add del mod">
          <ac:chgData name="Goh, Joseph" userId="a8a31570-235d-42c1-a54e-574b78d9e071" providerId="ADAL" clId="{0C48854F-F88A-4B60-9522-B9123341D243}" dt="2026-09-23T09:20:46.180" v="1588" actId="47"/>
          <ac:spMkLst>
            <pc:docMk/>
            <pc:sldMk cId="632212147" sldId="331"/>
            <ac:spMk id="5" creationId="{88B1C802-72A4-306D-B001-416997519144}"/>
          </ac:spMkLst>
        </pc:spChg>
        <pc:spChg chg="add mod">
          <ac:chgData name="Goh, Joseph" userId="a8a31570-235d-42c1-a54e-574b78d9e071" providerId="ADAL" clId="{0C48854F-F88A-4B60-9522-B9123341D243}" dt="2026-09-23T09:20:50.564" v="1590" actId="767"/>
          <ac:spMkLst>
            <pc:docMk/>
            <pc:sldMk cId="632212147" sldId="331"/>
            <ac:spMk id="6" creationId="{7249605F-F100-EB03-8470-6EDC3C0541FF}"/>
          </ac:spMkLst>
        </pc:spChg>
        <pc:spChg chg="add del mod">
          <ac:chgData name="Goh, Joseph" userId="a8a31570-235d-42c1-a54e-574b78d9e071" providerId="ADAL" clId="{0C48854F-F88A-4B60-9522-B9123341D243}" dt="2026-09-23T09:23:58.508" v="1647" actId="478"/>
          <ac:spMkLst>
            <pc:docMk/>
            <pc:sldMk cId="632212147" sldId="331"/>
            <ac:spMk id="7" creationId="{5DC582E3-B011-352F-AFE4-E92A5508C6AB}"/>
          </ac:spMkLst>
        </pc:spChg>
        <pc:spChg chg="add del mod">
          <ac:chgData name="Goh, Joseph" userId="a8a31570-235d-42c1-a54e-574b78d9e071" providerId="ADAL" clId="{0C48854F-F88A-4B60-9522-B9123341D243}" dt="2026-09-23T09:23:58.508" v="1647" actId="478"/>
          <ac:spMkLst>
            <pc:docMk/>
            <pc:sldMk cId="632212147" sldId="331"/>
            <ac:spMk id="13" creationId="{D529837F-8B90-34A9-1370-945D38C2C31B}"/>
          </ac:spMkLst>
        </pc:spChg>
        <pc:spChg chg="add del mod">
          <ac:chgData name="Goh, Joseph" userId="a8a31570-235d-42c1-a54e-574b78d9e071" providerId="ADAL" clId="{0C48854F-F88A-4B60-9522-B9123341D243}" dt="2026-09-23T09:23:58.508" v="1647" actId="478"/>
          <ac:spMkLst>
            <pc:docMk/>
            <pc:sldMk cId="632212147" sldId="331"/>
            <ac:spMk id="14" creationId="{4CA08657-0DDC-4BFA-3A25-181B15082E60}"/>
          </ac:spMkLst>
        </pc:spChg>
        <pc:spChg chg="add del mod">
          <ac:chgData name="Goh, Joseph" userId="a8a31570-235d-42c1-a54e-574b78d9e071" providerId="ADAL" clId="{0C48854F-F88A-4B60-9522-B9123341D243}" dt="2026-09-23T09:23:58.508" v="1647" actId="478"/>
          <ac:spMkLst>
            <pc:docMk/>
            <pc:sldMk cId="632212147" sldId="331"/>
            <ac:spMk id="15" creationId="{F2009458-CC67-9F7C-FA85-1CE73C156CA8}"/>
          </ac:spMkLst>
        </pc:spChg>
        <pc:spChg chg="add del mod">
          <ac:chgData name="Goh, Joseph" userId="a8a31570-235d-42c1-a54e-574b78d9e071" providerId="ADAL" clId="{0C48854F-F88A-4B60-9522-B9123341D243}" dt="2026-09-23T09:23:58.508" v="1647" actId="478"/>
          <ac:spMkLst>
            <pc:docMk/>
            <pc:sldMk cId="632212147" sldId="331"/>
            <ac:spMk id="16" creationId="{FA6C2B6D-C34C-F1DE-15D0-B0FB2C69B673}"/>
          </ac:spMkLst>
        </pc:spChg>
        <pc:spChg chg="add del mod">
          <ac:chgData name="Goh, Joseph" userId="a8a31570-235d-42c1-a54e-574b78d9e071" providerId="ADAL" clId="{0C48854F-F88A-4B60-9522-B9123341D243}" dt="2026-09-23T09:23:58.508" v="1647" actId="478"/>
          <ac:spMkLst>
            <pc:docMk/>
            <pc:sldMk cId="632212147" sldId="331"/>
            <ac:spMk id="17" creationId="{450DBCCA-2701-1C82-6971-5AEF3D4E54FF}"/>
          </ac:spMkLst>
        </pc:spChg>
        <pc:spChg chg="add del mod">
          <ac:chgData name="Goh, Joseph" userId="a8a31570-235d-42c1-a54e-574b78d9e071" providerId="ADAL" clId="{0C48854F-F88A-4B60-9522-B9123341D243}" dt="2026-09-23T09:29:35.565" v="1699" actId="478"/>
          <ac:spMkLst>
            <pc:docMk/>
            <pc:sldMk cId="632212147" sldId="331"/>
            <ac:spMk id="19" creationId="{77F5DCE3-7E2F-8799-DFE0-0462001D8380}"/>
          </ac:spMkLst>
        </pc:spChg>
        <pc:spChg chg="add del">
          <ac:chgData name="Goh, Joseph" userId="a8a31570-235d-42c1-a54e-574b78d9e071" providerId="ADAL" clId="{0C48854F-F88A-4B60-9522-B9123341D243}" dt="2026-09-23T09:22:18.382" v="1602" actId="22"/>
          <ac:spMkLst>
            <pc:docMk/>
            <pc:sldMk cId="632212147" sldId="331"/>
            <ac:spMk id="21" creationId="{C33394A2-D2BF-A9C4-C6CE-64FA22E881B2}"/>
          </ac:spMkLst>
        </pc:spChg>
        <pc:spChg chg="add del">
          <ac:chgData name="Goh, Joseph" userId="a8a31570-235d-42c1-a54e-574b78d9e071" providerId="ADAL" clId="{0C48854F-F88A-4B60-9522-B9123341D243}" dt="2026-09-23T09:22:18.382" v="1602" actId="22"/>
          <ac:spMkLst>
            <pc:docMk/>
            <pc:sldMk cId="632212147" sldId="331"/>
            <ac:spMk id="23" creationId="{8F0FCAC0-8D63-09EE-A8F0-36865ECD1B31}"/>
          </ac:spMkLst>
        </pc:spChg>
        <pc:spChg chg="add del">
          <ac:chgData name="Goh, Joseph" userId="a8a31570-235d-42c1-a54e-574b78d9e071" providerId="ADAL" clId="{0C48854F-F88A-4B60-9522-B9123341D243}" dt="2026-09-23T09:22:18.382" v="1602" actId="22"/>
          <ac:spMkLst>
            <pc:docMk/>
            <pc:sldMk cId="632212147" sldId="331"/>
            <ac:spMk id="25" creationId="{DF4B8D2A-88AC-E789-843C-0E3675FFFEF6}"/>
          </ac:spMkLst>
        </pc:spChg>
        <pc:spChg chg="add del">
          <ac:chgData name="Goh, Joseph" userId="a8a31570-235d-42c1-a54e-574b78d9e071" providerId="ADAL" clId="{0C48854F-F88A-4B60-9522-B9123341D243}" dt="2026-09-23T09:22:18.382" v="1602" actId="22"/>
          <ac:spMkLst>
            <pc:docMk/>
            <pc:sldMk cId="632212147" sldId="331"/>
            <ac:spMk id="27" creationId="{B57D5106-A2D9-ACCC-A180-5EF5AD7197BA}"/>
          </ac:spMkLst>
        </pc:spChg>
        <pc:spChg chg="add del">
          <ac:chgData name="Goh, Joseph" userId="a8a31570-235d-42c1-a54e-574b78d9e071" providerId="ADAL" clId="{0C48854F-F88A-4B60-9522-B9123341D243}" dt="2026-09-23T09:22:18.382" v="1602" actId="22"/>
          <ac:spMkLst>
            <pc:docMk/>
            <pc:sldMk cId="632212147" sldId="331"/>
            <ac:spMk id="29" creationId="{A3740B76-914B-19BB-CC70-969F0F356D49}"/>
          </ac:spMkLst>
        </pc:spChg>
        <pc:spChg chg="add del">
          <ac:chgData name="Goh, Joseph" userId="a8a31570-235d-42c1-a54e-574b78d9e071" providerId="ADAL" clId="{0C48854F-F88A-4B60-9522-B9123341D243}" dt="2026-09-23T09:22:18.382" v="1602" actId="22"/>
          <ac:spMkLst>
            <pc:docMk/>
            <pc:sldMk cId="632212147" sldId="331"/>
            <ac:spMk id="31" creationId="{BE5ECFF6-4444-8087-D067-CDF9E3FC1763}"/>
          </ac:spMkLst>
        </pc:spChg>
        <pc:spChg chg="add del">
          <ac:chgData name="Goh, Joseph" userId="a8a31570-235d-42c1-a54e-574b78d9e071" providerId="ADAL" clId="{0C48854F-F88A-4B60-9522-B9123341D243}" dt="2026-09-23T09:22:18.382" v="1602" actId="22"/>
          <ac:spMkLst>
            <pc:docMk/>
            <pc:sldMk cId="632212147" sldId="331"/>
            <ac:spMk id="33" creationId="{5408A45E-0281-AC81-E5A9-2AC8C03ABE0C}"/>
          </ac:spMkLst>
        </pc:spChg>
        <pc:spChg chg="add mod">
          <ac:chgData name="Goh, Joseph" userId="a8a31570-235d-42c1-a54e-574b78d9e071" providerId="ADAL" clId="{0C48854F-F88A-4B60-9522-B9123341D243}" dt="2026-09-23T09:44:26.954" v="1985" actId="1076"/>
          <ac:spMkLst>
            <pc:docMk/>
            <pc:sldMk cId="632212147" sldId="331"/>
            <ac:spMk id="34" creationId="{753771A9-AFDB-43F1-40D4-329D912FFDF5}"/>
          </ac:spMkLst>
        </pc:spChg>
        <pc:spChg chg="add mod">
          <ac:chgData name="Goh, Joseph" userId="a8a31570-235d-42c1-a54e-574b78d9e071" providerId="ADAL" clId="{0C48854F-F88A-4B60-9522-B9123341D243}" dt="2026-09-23T09:44:26.954" v="1985" actId="1076"/>
          <ac:spMkLst>
            <pc:docMk/>
            <pc:sldMk cId="632212147" sldId="331"/>
            <ac:spMk id="36" creationId="{66C3132F-535B-19F7-4680-20A0B8624529}"/>
          </ac:spMkLst>
        </pc:spChg>
        <pc:spChg chg="add mod">
          <ac:chgData name="Goh, Joseph" userId="a8a31570-235d-42c1-a54e-574b78d9e071" providerId="ADAL" clId="{0C48854F-F88A-4B60-9522-B9123341D243}" dt="2026-09-23T09:44:26.954" v="1985" actId="1076"/>
          <ac:spMkLst>
            <pc:docMk/>
            <pc:sldMk cId="632212147" sldId="331"/>
            <ac:spMk id="38" creationId="{20AF257C-C7BB-837A-E201-7CABB856EF6D}"/>
          </ac:spMkLst>
        </pc:spChg>
        <pc:spChg chg="add mod">
          <ac:chgData name="Goh, Joseph" userId="a8a31570-235d-42c1-a54e-574b78d9e071" providerId="ADAL" clId="{0C48854F-F88A-4B60-9522-B9123341D243}" dt="2026-09-23T09:44:26.954" v="1985" actId="1076"/>
          <ac:spMkLst>
            <pc:docMk/>
            <pc:sldMk cId="632212147" sldId="331"/>
            <ac:spMk id="40" creationId="{90208258-8767-F7F0-E8D4-172DF592AB5F}"/>
          </ac:spMkLst>
        </pc:spChg>
        <pc:spChg chg="add del mod">
          <ac:chgData name="Goh, Joseph" userId="a8a31570-235d-42c1-a54e-574b78d9e071" providerId="ADAL" clId="{0C48854F-F88A-4B60-9522-B9123341D243}" dt="2026-09-23T09:23:50.852" v="1645" actId="478"/>
          <ac:spMkLst>
            <pc:docMk/>
            <pc:sldMk cId="632212147" sldId="331"/>
            <ac:spMk id="42" creationId="{93FD648F-DF4E-3C7D-C13B-57CFDFE0E967}"/>
          </ac:spMkLst>
        </pc:spChg>
        <pc:spChg chg="add mod">
          <ac:chgData name="Goh, Joseph" userId="a8a31570-235d-42c1-a54e-574b78d9e071" providerId="ADAL" clId="{0C48854F-F88A-4B60-9522-B9123341D243}" dt="2026-09-23T09:44:26.954" v="1985" actId="1076"/>
          <ac:spMkLst>
            <pc:docMk/>
            <pc:sldMk cId="632212147" sldId="331"/>
            <ac:spMk id="44" creationId="{2D64299A-161A-1276-642A-ACDFD2AFF970}"/>
          </ac:spMkLst>
        </pc:spChg>
        <pc:spChg chg="add mod">
          <ac:chgData name="Goh, Joseph" userId="a8a31570-235d-42c1-a54e-574b78d9e071" providerId="ADAL" clId="{0C48854F-F88A-4B60-9522-B9123341D243}" dt="2026-09-23T09:44:26.954" v="1985" actId="1076"/>
          <ac:spMkLst>
            <pc:docMk/>
            <pc:sldMk cId="632212147" sldId="331"/>
            <ac:spMk id="46" creationId="{160F328E-4CF5-7B89-5776-16512EC54DE1}"/>
          </ac:spMkLst>
        </pc:spChg>
        <pc:spChg chg="add del mod">
          <ac:chgData name="Goh, Joseph" userId="a8a31570-235d-42c1-a54e-574b78d9e071" providerId="ADAL" clId="{0C48854F-F88A-4B60-9522-B9123341D243}" dt="2026-09-23T09:33:17.678" v="1756" actId="478"/>
          <ac:spMkLst>
            <pc:docMk/>
            <pc:sldMk cId="632212147" sldId="331"/>
            <ac:spMk id="48" creationId="{7B486B00-1428-308B-4549-FD3ECC6DF207}"/>
          </ac:spMkLst>
        </pc:spChg>
        <pc:spChg chg="add mod">
          <ac:chgData name="Goh, Joseph" userId="a8a31570-235d-42c1-a54e-574b78d9e071" providerId="ADAL" clId="{0C48854F-F88A-4B60-9522-B9123341D243}" dt="2026-09-23T09:45:11.962" v="1989" actId="14100"/>
          <ac:spMkLst>
            <pc:docMk/>
            <pc:sldMk cId="632212147" sldId="331"/>
            <ac:spMk id="107" creationId="{374BFD98-A420-1D40-2CCF-D949D9AA839B}"/>
          </ac:spMkLst>
        </pc:spChg>
        <pc:spChg chg="add del mod">
          <ac:chgData name="Goh, Joseph" userId="a8a31570-235d-42c1-a54e-574b78d9e071" providerId="ADAL" clId="{0C48854F-F88A-4B60-9522-B9123341D243}" dt="2026-09-23T09:45:02.129" v="1988"/>
          <ac:spMkLst>
            <pc:docMk/>
            <pc:sldMk cId="632212147" sldId="331"/>
            <ac:spMk id="117" creationId="{9C1CC350-812F-A1AA-1651-94EAC11972A8}"/>
          </ac:spMkLst>
        </pc:spChg>
        <pc:cxnChg chg="mod">
          <ac:chgData name="Goh, Joseph" userId="a8a31570-235d-42c1-a54e-574b78d9e071" providerId="ADAL" clId="{0C48854F-F88A-4B60-9522-B9123341D243}" dt="2026-09-23T09:37:23.448" v="1809" actId="1035"/>
          <ac:cxnSpMkLst>
            <pc:docMk/>
            <pc:sldMk cId="632212147" sldId="331"/>
            <ac:cxnSpMk id="8" creationId="{25DE554F-489D-000B-09CD-999BA01797E8}"/>
          </ac:cxnSpMkLst>
        </pc:cxnChg>
        <pc:cxnChg chg="add mod">
          <ac:chgData name="Goh, Joseph" userId="a8a31570-235d-42c1-a54e-574b78d9e071" providerId="ADAL" clId="{0C48854F-F88A-4B60-9522-B9123341D243}" dt="2026-09-23T09:44:26.954" v="1985" actId="1076"/>
          <ac:cxnSpMkLst>
            <pc:docMk/>
            <pc:sldMk cId="632212147" sldId="331"/>
            <ac:cxnSpMk id="9" creationId="{ED816BCC-4852-593C-2600-3292D242A42B}"/>
          </ac:cxnSpMkLst>
        </pc:cxnChg>
        <pc:cxnChg chg="mod">
          <ac:chgData name="Goh, Joseph" userId="a8a31570-235d-42c1-a54e-574b78d9e071" providerId="ADAL" clId="{0C48854F-F88A-4B60-9522-B9123341D243}" dt="2026-09-23T09:37:23.448" v="1809" actId="1035"/>
          <ac:cxnSpMkLst>
            <pc:docMk/>
            <pc:sldMk cId="632212147" sldId="331"/>
            <ac:cxnSpMk id="10" creationId="{C4A6A4F8-4BBD-FF99-7635-440E1EC66364}"/>
          </ac:cxnSpMkLst>
        </pc:cxnChg>
        <pc:cxnChg chg="add mod">
          <ac:chgData name="Goh, Joseph" userId="a8a31570-235d-42c1-a54e-574b78d9e071" providerId="ADAL" clId="{0C48854F-F88A-4B60-9522-B9123341D243}" dt="2026-09-23T09:37:23.448" v="1809" actId="1035"/>
          <ac:cxnSpMkLst>
            <pc:docMk/>
            <pc:sldMk cId="632212147" sldId="331"/>
            <ac:cxnSpMk id="12" creationId="{F90BEFB0-5186-CA01-7636-54E2B405F564}"/>
          </ac:cxnSpMkLst>
        </pc:cxnChg>
        <pc:cxnChg chg="add mod">
          <ac:chgData name="Goh, Joseph" userId="a8a31570-235d-42c1-a54e-574b78d9e071" providerId="ADAL" clId="{0C48854F-F88A-4B60-9522-B9123341D243}" dt="2026-09-23T09:37:23.448" v="1809" actId="1035"/>
          <ac:cxnSpMkLst>
            <pc:docMk/>
            <pc:sldMk cId="632212147" sldId="331"/>
            <ac:cxnSpMk id="18" creationId="{41EB84D8-910F-70F4-FFAF-1961A2621B22}"/>
          </ac:cxnSpMkLst>
        </pc:cxnChg>
        <pc:cxnChg chg="add mod">
          <ac:chgData name="Goh, Joseph" userId="a8a31570-235d-42c1-a54e-574b78d9e071" providerId="ADAL" clId="{0C48854F-F88A-4B60-9522-B9123341D243}" dt="2026-09-23T09:39:31.997" v="1856" actId="14100"/>
          <ac:cxnSpMkLst>
            <pc:docMk/>
            <pc:sldMk cId="632212147" sldId="331"/>
            <ac:cxnSpMk id="50" creationId="{0BF1BF5B-A0CA-B5B6-2F13-22850D247358}"/>
          </ac:cxnSpMkLst>
        </pc:cxnChg>
        <pc:cxnChg chg="add mod">
          <ac:chgData name="Goh, Joseph" userId="a8a31570-235d-42c1-a54e-574b78d9e071" providerId="ADAL" clId="{0C48854F-F88A-4B60-9522-B9123341D243}" dt="2026-09-23T09:37:43.503" v="1813" actId="1076"/>
          <ac:cxnSpMkLst>
            <pc:docMk/>
            <pc:sldMk cId="632212147" sldId="331"/>
            <ac:cxnSpMk id="53" creationId="{BA300F3C-D569-3D02-D3DE-D03819DE0E6F}"/>
          </ac:cxnSpMkLst>
        </pc:cxnChg>
        <pc:cxnChg chg="add mod">
          <ac:chgData name="Goh, Joseph" userId="a8a31570-235d-42c1-a54e-574b78d9e071" providerId="ADAL" clId="{0C48854F-F88A-4B60-9522-B9123341D243}" dt="2026-09-23T09:44:26.954" v="1985" actId="1076"/>
          <ac:cxnSpMkLst>
            <pc:docMk/>
            <pc:sldMk cId="632212147" sldId="331"/>
            <ac:cxnSpMk id="55" creationId="{BB5EA015-BC06-6D83-7BBB-E66922BFF544}"/>
          </ac:cxnSpMkLst>
        </pc:cxnChg>
        <pc:cxnChg chg="add mod">
          <ac:chgData name="Goh, Joseph" userId="a8a31570-235d-42c1-a54e-574b78d9e071" providerId="ADAL" clId="{0C48854F-F88A-4B60-9522-B9123341D243}" dt="2026-09-23T09:44:26.954" v="1985" actId="1076"/>
          <ac:cxnSpMkLst>
            <pc:docMk/>
            <pc:sldMk cId="632212147" sldId="331"/>
            <ac:cxnSpMk id="57" creationId="{507A9979-289D-474C-B126-2D414C647B8A}"/>
          </ac:cxnSpMkLst>
        </pc:cxnChg>
        <pc:cxnChg chg="add mod">
          <ac:chgData name="Goh, Joseph" userId="a8a31570-235d-42c1-a54e-574b78d9e071" providerId="ADAL" clId="{0C48854F-F88A-4B60-9522-B9123341D243}" dt="2026-09-23T09:38:00.179" v="1816" actId="1076"/>
          <ac:cxnSpMkLst>
            <pc:docMk/>
            <pc:sldMk cId="632212147" sldId="331"/>
            <ac:cxnSpMk id="59" creationId="{3F300E4C-9269-4563-D9BB-FA8350AA1A47}"/>
          </ac:cxnSpMkLst>
        </pc:cxnChg>
        <pc:cxnChg chg="add mod">
          <ac:chgData name="Goh, Joseph" userId="a8a31570-235d-42c1-a54e-574b78d9e071" providerId="ADAL" clId="{0C48854F-F88A-4B60-9522-B9123341D243}" dt="2026-09-23T09:39:42.426" v="1859" actId="1076"/>
          <ac:cxnSpMkLst>
            <pc:docMk/>
            <pc:sldMk cId="632212147" sldId="331"/>
            <ac:cxnSpMk id="61" creationId="{E74C4ABD-3D6B-7805-CF78-0737247F10C8}"/>
          </ac:cxnSpMkLst>
        </pc:cxnChg>
        <pc:cxnChg chg="add mod">
          <ac:chgData name="Goh, Joseph" userId="a8a31570-235d-42c1-a54e-574b78d9e071" providerId="ADAL" clId="{0C48854F-F88A-4B60-9522-B9123341D243}" dt="2026-09-23T09:44:26.954" v="1985" actId="1076"/>
          <ac:cxnSpMkLst>
            <pc:docMk/>
            <pc:sldMk cId="632212147" sldId="331"/>
            <ac:cxnSpMk id="63" creationId="{26750007-3CCB-E0D8-7A4E-FB0D65FEAF75}"/>
          </ac:cxnSpMkLst>
        </pc:cxnChg>
      </pc:sldChg>
      <pc:sldChg chg="addSp delSp modSp add mod modTransition">
        <pc:chgData name="Goh, Joseph" userId="a8a31570-235d-42c1-a54e-574b78d9e071" providerId="ADAL" clId="{0C48854F-F88A-4B60-9522-B9123341D243}" dt="2026-09-23T10:41:35.562" v="3676"/>
        <pc:sldMkLst>
          <pc:docMk/>
          <pc:sldMk cId="2309719075" sldId="332"/>
        </pc:sldMkLst>
        <pc:spChg chg="mod">
          <ac:chgData name="Goh, Joseph" userId="a8a31570-235d-42c1-a54e-574b78d9e071" providerId="ADAL" clId="{0C48854F-F88A-4B60-9522-B9123341D243}" dt="2026-09-23T10:25:28.043" v="3026" actId="20577"/>
          <ac:spMkLst>
            <pc:docMk/>
            <pc:sldMk cId="2309719075" sldId="332"/>
            <ac:spMk id="2" creationId="{09502985-180A-5BD0-BD2F-025CFF179D2E}"/>
          </ac:spMkLst>
        </pc:spChg>
        <pc:spChg chg="mod">
          <ac:chgData name="Goh, Joseph" userId="a8a31570-235d-42c1-a54e-574b78d9e071" providerId="ADAL" clId="{0C48854F-F88A-4B60-9522-B9123341D243}" dt="2026-09-23T10:25:25.026" v="3025" actId="20577"/>
          <ac:spMkLst>
            <pc:docMk/>
            <pc:sldMk cId="2309719075" sldId="332"/>
            <ac:spMk id="3" creationId="{5C6815BF-80ED-8366-E0C5-EAAB5F255364}"/>
          </ac:spMkLst>
        </pc:spChg>
        <pc:spChg chg="del">
          <ac:chgData name="Goh, Joseph" userId="a8a31570-235d-42c1-a54e-574b78d9e071" providerId="ADAL" clId="{0C48854F-F88A-4B60-9522-B9123341D243}" dt="2026-09-23T09:33:06.573" v="1754" actId="478"/>
          <ac:spMkLst>
            <pc:docMk/>
            <pc:sldMk cId="2309719075" sldId="332"/>
            <ac:spMk id="4" creationId="{D1D61D77-EC94-8C6D-BBDA-E21E31EDC63A}"/>
          </ac:spMkLst>
        </pc:spChg>
        <pc:spChg chg="add mod">
          <ac:chgData name="Goh, Joseph" userId="a8a31570-235d-42c1-a54e-574b78d9e071" providerId="ADAL" clId="{0C48854F-F88A-4B60-9522-B9123341D243}" dt="2026-09-23T09:45:30.442" v="1995" actId="1076"/>
          <ac:spMkLst>
            <pc:docMk/>
            <pc:sldMk cId="2309719075" sldId="332"/>
            <ac:spMk id="7" creationId="{55AAD7D9-6498-F158-72E6-4F7CAF368A62}"/>
          </ac:spMkLst>
        </pc:spChg>
        <pc:spChg chg="add mod">
          <ac:chgData name="Goh, Joseph" userId="a8a31570-235d-42c1-a54e-574b78d9e071" providerId="ADAL" clId="{0C48854F-F88A-4B60-9522-B9123341D243}" dt="2026-09-23T09:45:30.442" v="1995" actId="1076"/>
          <ac:spMkLst>
            <pc:docMk/>
            <pc:sldMk cId="2309719075" sldId="332"/>
            <ac:spMk id="14" creationId="{DBF00F63-D98F-4F3F-C08C-9D1B0D40480A}"/>
          </ac:spMkLst>
        </pc:spChg>
        <pc:spChg chg="add mod">
          <ac:chgData name="Goh, Joseph" userId="a8a31570-235d-42c1-a54e-574b78d9e071" providerId="ADAL" clId="{0C48854F-F88A-4B60-9522-B9123341D243}" dt="2026-09-23T09:45:30.442" v="1995" actId="1076"/>
          <ac:spMkLst>
            <pc:docMk/>
            <pc:sldMk cId="2309719075" sldId="332"/>
            <ac:spMk id="16" creationId="{2D337E72-72E4-0748-DD14-50A33246E256}"/>
          </ac:spMkLst>
        </pc:spChg>
        <pc:spChg chg="del mod">
          <ac:chgData name="Goh, Joseph" userId="a8a31570-235d-42c1-a54e-574b78d9e071" providerId="ADAL" clId="{0C48854F-F88A-4B60-9522-B9123341D243}" dt="2026-09-23T09:39:59.018" v="1861" actId="478"/>
          <ac:spMkLst>
            <pc:docMk/>
            <pc:sldMk cId="2309719075" sldId="332"/>
            <ac:spMk id="19" creationId="{BEE4E1C4-9947-5BB3-E1C9-7D017AE0AC49}"/>
          </ac:spMkLst>
        </pc:spChg>
        <pc:spChg chg="add mod">
          <ac:chgData name="Goh, Joseph" userId="a8a31570-235d-42c1-a54e-574b78d9e071" providerId="ADAL" clId="{0C48854F-F88A-4B60-9522-B9123341D243}" dt="2026-09-23T09:45:30.442" v="1995" actId="1076"/>
          <ac:spMkLst>
            <pc:docMk/>
            <pc:sldMk cId="2309719075" sldId="332"/>
            <ac:spMk id="20" creationId="{4EAC1466-5E47-ECBB-3907-8857646792EE}"/>
          </ac:spMkLst>
        </pc:spChg>
        <pc:spChg chg="add del mod">
          <ac:chgData name="Goh, Joseph" userId="a8a31570-235d-42c1-a54e-574b78d9e071" providerId="ADAL" clId="{0C48854F-F88A-4B60-9522-B9123341D243}" dt="2026-09-23T09:38:35.659" v="1822" actId="478"/>
          <ac:spMkLst>
            <pc:docMk/>
            <pc:sldMk cId="2309719075" sldId="332"/>
            <ac:spMk id="22" creationId="{651469AC-201F-ED69-EA80-9B39483F166A}"/>
          </ac:spMkLst>
        </pc:spChg>
        <pc:spChg chg="add del">
          <ac:chgData name="Goh, Joseph" userId="a8a31570-235d-42c1-a54e-574b78d9e071" providerId="ADAL" clId="{0C48854F-F88A-4B60-9522-B9123341D243}" dt="2026-09-23T09:43:18.745" v="1975" actId="478"/>
          <ac:spMkLst>
            <pc:docMk/>
            <pc:sldMk cId="2309719075" sldId="332"/>
            <ac:spMk id="24" creationId="{F37774E6-7764-B91E-9D02-1702EE0C53B2}"/>
          </ac:spMkLst>
        </pc:spChg>
        <pc:spChg chg="add mod">
          <ac:chgData name="Goh, Joseph" userId="a8a31570-235d-42c1-a54e-574b78d9e071" providerId="ADAL" clId="{0C48854F-F88A-4B60-9522-B9123341D243}" dt="2026-09-23T09:45:30.442" v="1995" actId="1076"/>
          <ac:spMkLst>
            <pc:docMk/>
            <pc:sldMk cId="2309719075" sldId="332"/>
            <ac:spMk id="26" creationId="{809CA4C4-2813-3A62-9997-B1BCDCBDC1C3}"/>
          </ac:spMkLst>
        </pc:spChg>
        <pc:spChg chg="add mod">
          <ac:chgData name="Goh, Joseph" userId="a8a31570-235d-42c1-a54e-574b78d9e071" providerId="ADAL" clId="{0C48854F-F88A-4B60-9522-B9123341D243}" dt="2026-09-23T09:43:10.364" v="1973" actId="1076"/>
          <ac:spMkLst>
            <pc:docMk/>
            <pc:sldMk cId="2309719075" sldId="332"/>
            <ac:spMk id="28" creationId="{A74F4C41-05EB-C813-951A-83D49BEFED89}"/>
          </ac:spMkLst>
        </pc:spChg>
        <pc:spChg chg="add del">
          <ac:chgData name="Goh, Joseph" userId="a8a31570-235d-42c1-a54e-574b78d9e071" providerId="ADAL" clId="{0C48854F-F88A-4B60-9522-B9123341D243}" dt="2026-09-23T09:44:08.747" v="1980" actId="478"/>
          <ac:spMkLst>
            <pc:docMk/>
            <pc:sldMk cId="2309719075" sldId="332"/>
            <ac:spMk id="30" creationId="{C46E3240-2298-86B5-3CD0-05163672375B}"/>
          </ac:spMkLst>
        </pc:spChg>
        <pc:spChg chg="add del">
          <ac:chgData name="Goh, Joseph" userId="a8a31570-235d-42c1-a54e-574b78d9e071" providerId="ADAL" clId="{0C48854F-F88A-4B60-9522-B9123341D243}" dt="2026-09-23T09:45:14.612" v="1990" actId="478"/>
          <ac:spMkLst>
            <pc:docMk/>
            <pc:sldMk cId="2309719075" sldId="332"/>
            <ac:spMk id="32" creationId="{9EAAC93E-721A-9F8F-9B51-AD7672E04CA6}"/>
          </ac:spMkLst>
        </pc:spChg>
        <pc:spChg chg="mod">
          <ac:chgData name="Goh, Joseph" userId="a8a31570-235d-42c1-a54e-574b78d9e071" providerId="ADAL" clId="{0C48854F-F88A-4B60-9522-B9123341D243}" dt="2026-09-23T09:45:30.442" v="1995" actId="1076"/>
          <ac:spMkLst>
            <pc:docMk/>
            <pc:sldMk cId="2309719075" sldId="332"/>
            <ac:spMk id="34" creationId="{FFCB30B7-8BBE-A1EF-A901-3E69DECE7D7C}"/>
          </ac:spMkLst>
        </pc:spChg>
        <pc:spChg chg="add mod">
          <ac:chgData name="Goh, Joseph" userId="a8a31570-235d-42c1-a54e-574b78d9e071" providerId="ADAL" clId="{0C48854F-F88A-4B60-9522-B9123341D243}" dt="2026-09-23T09:57:14.025" v="2394" actId="115"/>
          <ac:spMkLst>
            <pc:docMk/>
            <pc:sldMk cId="2309719075" sldId="332"/>
            <ac:spMk id="35" creationId="{46106449-5114-20BC-5E6C-B375BDF66F4E}"/>
          </ac:spMkLst>
        </pc:spChg>
        <pc:spChg chg="mod">
          <ac:chgData name="Goh, Joseph" userId="a8a31570-235d-42c1-a54e-574b78d9e071" providerId="ADAL" clId="{0C48854F-F88A-4B60-9522-B9123341D243}" dt="2026-09-23T09:43:06.554" v="1972" actId="1076"/>
          <ac:spMkLst>
            <pc:docMk/>
            <pc:sldMk cId="2309719075" sldId="332"/>
            <ac:spMk id="36" creationId="{12813E99-FE99-0E9C-E874-04856841CB58}"/>
          </ac:spMkLst>
        </pc:spChg>
        <pc:spChg chg="add del mod">
          <ac:chgData name="Goh, Joseph" userId="a8a31570-235d-42c1-a54e-574b78d9e071" providerId="ADAL" clId="{0C48854F-F88A-4B60-9522-B9123341D243}" dt="2026-09-23T09:45:24.062" v="1994"/>
          <ac:spMkLst>
            <pc:docMk/>
            <pc:sldMk cId="2309719075" sldId="332"/>
            <ac:spMk id="37" creationId="{50C5D075-8803-B452-788E-3156A39EEBFF}"/>
          </ac:spMkLst>
        </pc:spChg>
        <pc:spChg chg="mod">
          <ac:chgData name="Goh, Joseph" userId="a8a31570-235d-42c1-a54e-574b78d9e071" providerId="ADAL" clId="{0C48854F-F88A-4B60-9522-B9123341D243}" dt="2026-09-23T09:45:30.442" v="1995" actId="1076"/>
          <ac:spMkLst>
            <pc:docMk/>
            <pc:sldMk cId="2309719075" sldId="332"/>
            <ac:spMk id="38" creationId="{995DA4DE-0EFA-066A-642E-8516BA7E17E6}"/>
          </ac:spMkLst>
        </pc:spChg>
        <pc:spChg chg="add mod">
          <ac:chgData name="Goh, Joseph" userId="a8a31570-235d-42c1-a54e-574b78d9e071" providerId="ADAL" clId="{0C48854F-F88A-4B60-9522-B9123341D243}" dt="2026-09-23T09:51:35.520" v="2229" actId="20577"/>
          <ac:spMkLst>
            <pc:docMk/>
            <pc:sldMk cId="2309719075" sldId="332"/>
            <ac:spMk id="39" creationId="{6107E826-D3C8-9758-0512-5EAC7DE223DC}"/>
          </ac:spMkLst>
        </pc:spChg>
        <pc:spChg chg="mod">
          <ac:chgData name="Goh, Joseph" userId="a8a31570-235d-42c1-a54e-574b78d9e071" providerId="ADAL" clId="{0C48854F-F88A-4B60-9522-B9123341D243}" dt="2026-09-23T09:45:30.442" v="1995" actId="1076"/>
          <ac:spMkLst>
            <pc:docMk/>
            <pc:sldMk cId="2309719075" sldId="332"/>
            <ac:spMk id="40" creationId="{C7588A0C-DD1F-3114-459F-5C59ED7A101A}"/>
          </ac:spMkLst>
        </pc:spChg>
        <pc:spChg chg="mod">
          <ac:chgData name="Goh, Joseph" userId="a8a31570-235d-42c1-a54e-574b78d9e071" providerId="ADAL" clId="{0C48854F-F88A-4B60-9522-B9123341D243}" dt="2026-09-23T09:45:30.442" v="1995" actId="1076"/>
          <ac:spMkLst>
            <pc:docMk/>
            <pc:sldMk cId="2309719075" sldId="332"/>
            <ac:spMk id="44" creationId="{79C0EF4D-75CB-6173-18F9-7FDDACBFD9FA}"/>
          </ac:spMkLst>
        </pc:spChg>
        <pc:spChg chg="mod">
          <ac:chgData name="Goh, Joseph" userId="a8a31570-235d-42c1-a54e-574b78d9e071" providerId="ADAL" clId="{0C48854F-F88A-4B60-9522-B9123341D243}" dt="2026-09-23T09:45:30.442" v="1995" actId="1076"/>
          <ac:spMkLst>
            <pc:docMk/>
            <pc:sldMk cId="2309719075" sldId="332"/>
            <ac:spMk id="46" creationId="{ED715F8E-5D6C-0DE5-AFB6-CCA67F7938BE}"/>
          </ac:spMkLst>
        </pc:spChg>
        <pc:cxnChg chg="mod">
          <ac:chgData name="Goh, Joseph" userId="a8a31570-235d-42c1-a54e-574b78d9e071" providerId="ADAL" clId="{0C48854F-F88A-4B60-9522-B9123341D243}" dt="2026-09-23T09:32:41.896" v="1750" actId="1035"/>
          <ac:cxnSpMkLst>
            <pc:docMk/>
            <pc:sldMk cId="2309719075" sldId="332"/>
            <ac:cxnSpMk id="8" creationId="{8C807105-9E5D-D24F-AECC-0D84BE4FF508}"/>
          </ac:cxnSpMkLst>
        </pc:cxnChg>
        <pc:cxnChg chg="mod">
          <ac:chgData name="Goh, Joseph" userId="a8a31570-235d-42c1-a54e-574b78d9e071" providerId="ADAL" clId="{0C48854F-F88A-4B60-9522-B9123341D243}" dt="2026-09-23T09:32:41.896" v="1750" actId="1035"/>
          <ac:cxnSpMkLst>
            <pc:docMk/>
            <pc:sldMk cId="2309719075" sldId="332"/>
            <ac:cxnSpMk id="9" creationId="{EC9FDABB-B0D2-D3EB-7805-25EBF3D80894}"/>
          </ac:cxnSpMkLst>
        </pc:cxnChg>
        <pc:cxnChg chg="mod">
          <ac:chgData name="Goh, Joseph" userId="a8a31570-235d-42c1-a54e-574b78d9e071" providerId="ADAL" clId="{0C48854F-F88A-4B60-9522-B9123341D243}" dt="2026-09-23T09:32:41.896" v="1750" actId="1035"/>
          <ac:cxnSpMkLst>
            <pc:docMk/>
            <pc:sldMk cId="2309719075" sldId="332"/>
            <ac:cxnSpMk id="10" creationId="{697339DD-0CFE-A727-8406-A812D7E7839A}"/>
          </ac:cxnSpMkLst>
        </pc:cxnChg>
        <pc:cxnChg chg="mod">
          <ac:chgData name="Goh, Joseph" userId="a8a31570-235d-42c1-a54e-574b78d9e071" providerId="ADAL" clId="{0C48854F-F88A-4B60-9522-B9123341D243}" dt="2026-09-23T09:29:23.056" v="1698" actId="1076"/>
          <ac:cxnSpMkLst>
            <pc:docMk/>
            <pc:sldMk cId="2309719075" sldId="332"/>
            <ac:cxnSpMk id="11" creationId="{7BEEFF80-5030-E843-49E2-E8F4B51D9AA7}"/>
          </ac:cxnSpMkLst>
        </pc:cxnChg>
        <pc:cxnChg chg="mod">
          <ac:chgData name="Goh, Joseph" userId="a8a31570-235d-42c1-a54e-574b78d9e071" providerId="ADAL" clId="{0C48854F-F88A-4B60-9522-B9123341D243}" dt="2026-09-23T09:32:41.896" v="1750" actId="1035"/>
          <ac:cxnSpMkLst>
            <pc:docMk/>
            <pc:sldMk cId="2309719075" sldId="332"/>
            <ac:cxnSpMk id="12" creationId="{4D38CEDA-4386-1DF6-24A9-87C300E318AE}"/>
          </ac:cxnSpMkLst>
        </pc:cxnChg>
        <pc:cxnChg chg="mod">
          <ac:chgData name="Goh, Joseph" userId="a8a31570-235d-42c1-a54e-574b78d9e071" providerId="ADAL" clId="{0C48854F-F88A-4B60-9522-B9123341D243}" dt="2026-09-23T09:32:41.896" v="1750" actId="1035"/>
          <ac:cxnSpMkLst>
            <pc:docMk/>
            <pc:sldMk cId="2309719075" sldId="332"/>
            <ac:cxnSpMk id="18" creationId="{09216EBD-3402-69ED-421C-91C5D50C5AD5}"/>
          </ac:cxnSpMkLst>
        </pc:cxnChg>
      </pc:sldChg>
      <pc:sldChg chg="add del ord">
        <pc:chgData name="Goh, Joseph" userId="a8a31570-235d-42c1-a54e-574b78d9e071" providerId="ADAL" clId="{0C48854F-F88A-4B60-9522-B9123341D243}" dt="2026-09-23T10:30:28.037" v="3460" actId="47"/>
        <pc:sldMkLst>
          <pc:docMk/>
          <pc:sldMk cId="2750111632" sldId="333"/>
        </pc:sldMkLst>
      </pc:sldChg>
      <pc:sldChg chg="addSp delSp modSp add mod">
        <pc:chgData name="Goh, Joseph" userId="a8a31570-235d-42c1-a54e-574b78d9e071" providerId="ADAL" clId="{0C48854F-F88A-4B60-9522-B9123341D243}" dt="2026-09-23T10:47:37.682" v="3826" actId="1076"/>
        <pc:sldMkLst>
          <pc:docMk/>
          <pc:sldMk cId="246964596" sldId="334"/>
        </pc:sldMkLst>
        <pc:spChg chg="mod">
          <ac:chgData name="Goh, Joseph" userId="a8a31570-235d-42c1-a54e-574b78d9e071" providerId="ADAL" clId="{0C48854F-F88A-4B60-9522-B9123341D243}" dt="2026-09-23T09:56:59.984" v="2387" actId="113"/>
          <ac:spMkLst>
            <pc:docMk/>
            <pc:sldMk cId="246964596" sldId="334"/>
            <ac:spMk id="3" creationId="{CCB57D18-9676-62D0-36AF-92C7B7A2E097}"/>
          </ac:spMkLst>
        </pc:spChg>
        <pc:spChg chg="mod">
          <ac:chgData name="Goh, Joseph" userId="a8a31570-235d-42c1-a54e-574b78d9e071" providerId="ADAL" clId="{0C48854F-F88A-4B60-9522-B9123341D243}" dt="2026-09-23T09:50:10.879" v="2132" actId="1038"/>
          <ac:spMkLst>
            <pc:docMk/>
            <pc:sldMk cId="246964596" sldId="334"/>
            <ac:spMk id="38" creationId="{92048C27-C243-A6DA-0867-7DAA5F7A0769}"/>
          </ac:spMkLst>
        </pc:spChg>
        <pc:spChg chg="mod">
          <ac:chgData name="Goh, Joseph" userId="a8a31570-235d-42c1-a54e-574b78d9e071" providerId="ADAL" clId="{0C48854F-F88A-4B60-9522-B9123341D243}" dt="2026-09-23T09:50:10.879" v="2132" actId="1038"/>
          <ac:spMkLst>
            <pc:docMk/>
            <pc:sldMk cId="246964596" sldId="334"/>
            <ac:spMk id="40" creationId="{85935264-228C-81F4-8705-D7C04140D74D}"/>
          </ac:spMkLst>
        </pc:spChg>
        <pc:spChg chg="mod">
          <ac:chgData name="Goh, Joseph" userId="a8a31570-235d-42c1-a54e-574b78d9e071" providerId="ADAL" clId="{0C48854F-F88A-4B60-9522-B9123341D243}" dt="2026-09-23T09:49:34.289" v="2116" actId="1076"/>
          <ac:spMkLst>
            <pc:docMk/>
            <pc:sldMk cId="246964596" sldId="334"/>
            <ac:spMk id="44" creationId="{E8267352-5B96-E340-EB09-AEA17A3C7DD4}"/>
          </ac:spMkLst>
        </pc:spChg>
        <pc:spChg chg="mod">
          <ac:chgData name="Goh, Joseph" userId="a8a31570-235d-42c1-a54e-574b78d9e071" providerId="ADAL" clId="{0C48854F-F88A-4B60-9522-B9123341D243}" dt="2026-09-23T09:50:15.388" v="2144" actId="1038"/>
          <ac:spMkLst>
            <pc:docMk/>
            <pc:sldMk cId="246964596" sldId="334"/>
            <ac:spMk id="46" creationId="{EC0DBA09-1F0B-4A3C-3A5B-9F352D2BD802}"/>
          </ac:spMkLst>
        </pc:spChg>
        <pc:spChg chg="add mod">
          <ac:chgData name="Goh, Joseph" userId="a8a31570-235d-42c1-a54e-574b78d9e071" providerId="ADAL" clId="{0C48854F-F88A-4B60-9522-B9123341D243}" dt="2026-09-23T10:47:37.682" v="3826" actId="1076"/>
          <ac:spMkLst>
            <pc:docMk/>
            <pc:sldMk cId="246964596" sldId="334"/>
            <ac:spMk id="58" creationId="{9A104393-C72E-2128-3973-6E89542F83CB}"/>
          </ac:spMkLst>
        </pc:spChg>
        <pc:spChg chg="mod">
          <ac:chgData name="Goh, Joseph" userId="a8a31570-235d-42c1-a54e-574b78d9e071" providerId="ADAL" clId="{0C48854F-F88A-4B60-9522-B9123341D243}" dt="2026-09-23T09:57:16.904" v="2396" actId="115"/>
          <ac:spMkLst>
            <pc:docMk/>
            <pc:sldMk cId="246964596" sldId="334"/>
            <ac:spMk id="107" creationId="{34E31CDB-2EC2-1A8F-E37B-D63D242C06BB}"/>
          </ac:spMkLst>
        </pc:spChg>
        <pc:cxnChg chg="mod">
          <ac:chgData name="Goh, Joseph" userId="a8a31570-235d-42c1-a54e-574b78d9e071" providerId="ADAL" clId="{0C48854F-F88A-4B60-9522-B9123341D243}" dt="2026-09-23T09:50:10.879" v="2132" actId="1038"/>
          <ac:cxnSpMkLst>
            <pc:docMk/>
            <pc:sldMk cId="246964596" sldId="334"/>
            <ac:cxnSpMk id="10" creationId="{B0218B4A-5BBC-D35C-EAD9-DAEF3C5E83E3}"/>
          </ac:cxnSpMkLst>
        </pc:cxnChg>
        <pc:cxnChg chg="add mod">
          <ac:chgData name="Goh, Joseph" userId="a8a31570-235d-42c1-a54e-574b78d9e071" providerId="ADAL" clId="{0C48854F-F88A-4B60-9522-B9123341D243}" dt="2026-09-23T09:50:10.879" v="2132" actId="1038"/>
          <ac:cxnSpMkLst>
            <pc:docMk/>
            <pc:sldMk cId="246964596" sldId="334"/>
            <ac:cxnSpMk id="22" creationId="{FF0A8CB0-C9A4-C54A-1526-79B9635EEB66}"/>
          </ac:cxnSpMkLst>
        </pc:cxnChg>
        <pc:cxnChg chg="add mod">
          <ac:chgData name="Goh, Joseph" userId="a8a31570-235d-42c1-a54e-574b78d9e071" providerId="ADAL" clId="{0C48854F-F88A-4B60-9522-B9123341D243}" dt="2026-09-23T09:49:34.289" v="2116" actId="1076"/>
          <ac:cxnSpMkLst>
            <pc:docMk/>
            <pc:sldMk cId="246964596" sldId="334"/>
            <ac:cxnSpMk id="28" creationId="{04E71320-C832-8F3D-B7B2-4C952564DC1F}"/>
          </ac:cxnSpMkLst>
        </pc:cxnChg>
        <pc:cxnChg chg="add mod">
          <ac:chgData name="Goh, Joseph" userId="a8a31570-235d-42c1-a54e-574b78d9e071" providerId="ADAL" clId="{0C48854F-F88A-4B60-9522-B9123341D243}" dt="2026-09-23T09:50:19.279" v="2145" actId="14100"/>
          <ac:cxnSpMkLst>
            <pc:docMk/>
            <pc:sldMk cId="246964596" sldId="334"/>
            <ac:cxnSpMk id="45" creationId="{2D7E395D-AD0F-A265-3D6B-F1C46ED1BAFC}"/>
          </ac:cxnSpMkLst>
        </pc:cxnChg>
        <pc:cxnChg chg="mod">
          <ac:chgData name="Goh, Joseph" userId="a8a31570-235d-42c1-a54e-574b78d9e071" providerId="ADAL" clId="{0C48854F-F88A-4B60-9522-B9123341D243}" dt="2026-09-23T09:50:15.388" v="2144" actId="1038"/>
          <ac:cxnSpMkLst>
            <pc:docMk/>
            <pc:sldMk cId="246964596" sldId="334"/>
            <ac:cxnSpMk id="50" creationId="{2E853D5D-BEC6-EF47-0160-72BE67DA1E20}"/>
          </ac:cxnSpMkLst>
        </pc:cxnChg>
        <pc:cxnChg chg="mod">
          <ac:chgData name="Goh, Joseph" userId="a8a31570-235d-42c1-a54e-574b78d9e071" providerId="ADAL" clId="{0C48854F-F88A-4B60-9522-B9123341D243}" dt="2026-09-23T09:50:10.879" v="2132" actId="1038"/>
          <ac:cxnSpMkLst>
            <pc:docMk/>
            <pc:sldMk cId="246964596" sldId="334"/>
            <ac:cxnSpMk id="53" creationId="{4DCAEDA1-828F-2EEE-73AF-AF3901BCD38B}"/>
          </ac:cxnSpMkLst>
        </pc:cxnChg>
        <pc:cxnChg chg="mod">
          <ac:chgData name="Goh, Joseph" userId="a8a31570-235d-42c1-a54e-574b78d9e071" providerId="ADAL" clId="{0C48854F-F88A-4B60-9522-B9123341D243}" dt="2026-09-23T09:50:15.388" v="2144" actId="1038"/>
          <ac:cxnSpMkLst>
            <pc:docMk/>
            <pc:sldMk cId="246964596" sldId="334"/>
            <ac:cxnSpMk id="55" creationId="{E96A3FE7-89F8-B986-CDEB-3D3E73A6882E}"/>
          </ac:cxnSpMkLst>
        </pc:cxnChg>
        <pc:cxnChg chg="del mod">
          <ac:chgData name="Goh, Joseph" userId="a8a31570-235d-42c1-a54e-574b78d9e071" providerId="ADAL" clId="{0C48854F-F88A-4B60-9522-B9123341D243}" dt="2026-09-23T09:48:35.300" v="2103" actId="478"/>
          <ac:cxnSpMkLst>
            <pc:docMk/>
            <pc:sldMk cId="246964596" sldId="334"/>
            <ac:cxnSpMk id="57" creationId="{D33FD00E-B10C-E3E2-60F0-5079178CFC1B}"/>
          </ac:cxnSpMkLst>
        </pc:cxnChg>
        <pc:cxnChg chg="del mod">
          <ac:chgData name="Goh, Joseph" userId="a8a31570-235d-42c1-a54e-574b78d9e071" providerId="ADAL" clId="{0C48854F-F88A-4B60-9522-B9123341D243}" dt="2026-09-23T09:48:11.021" v="2099" actId="478"/>
          <ac:cxnSpMkLst>
            <pc:docMk/>
            <pc:sldMk cId="246964596" sldId="334"/>
            <ac:cxnSpMk id="59" creationId="{3EA0D77C-CB6C-F13C-E56F-BB9A34C244D3}"/>
          </ac:cxnSpMkLst>
        </pc:cxnChg>
        <pc:cxnChg chg="del mod">
          <ac:chgData name="Goh, Joseph" userId="a8a31570-235d-42c1-a54e-574b78d9e071" providerId="ADAL" clId="{0C48854F-F88A-4B60-9522-B9123341D243}" dt="2026-09-23T09:48:07.700" v="2097" actId="478"/>
          <ac:cxnSpMkLst>
            <pc:docMk/>
            <pc:sldMk cId="246964596" sldId="334"/>
            <ac:cxnSpMk id="63" creationId="{B71F2F5C-B544-28B6-4596-079C68C10A88}"/>
          </ac:cxnSpMkLst>
        </pc:cxnChg>
      </pc:sldChg>
      <pc:sldChg chg="addSp delSp modSp add mod modTransition modShow">
        <pc:chgData name="Goh, Joseph" userId="a8a31570-235d-42c1-a54e-574b78d9e071" providerId="ADAL" clId="{0C48854F-F88A-4B60-9522-B9123341D243}" dt="2026-09-23T10:41:29.293" v="3675"/>
        <pc:sldMkLst>
          <pc:docMk/>
          <pc:sldMk cId="4165340148" sldId="335"/>
        </pc:sldMkLst>
        <pc:spChg chg="add mod">
          <ac:chgData name="Goh, Joseph" userId="a8a31570-235d-42c1-a54e-574b78d9e071" providerId="ADAL" clId="{0C48854F-F88A-4B60-9522-B9123341D243}" dt="2026-09-23T09:56:45.846" v="2385" actId="20577"/>
          <ac:spMkLst>
            <pc:docMk/>
            <pc:sldMk cId="4165340148" sldId="335"/>
            <ac:spMk id="6" creationId="{FC46FB17-065F-EEB2-CD22-D24E4F758A48}"/>
          </ac:spMkLst>
        </pc:spChg>
        <pc:spChg chg="mod">
          <ac:chgData name="Goh, Joseph" userId="a8a31570-235d-42c1-a54e-574b78d9e071" providerId="ADAL" clId="{0C48854F-F88A-4B60-9522-B9123341D243}" dt="2026-09-23T09:52:46.687" v="2246" actId="1076"/>
          <ac:spMkLst>
            <pc:docMk/>
            <pc:sldMk cId="4165340148" sldId="335"/>
            <ac:spMk id="34" creationId="{A65BD49C-5AFF-5878-6188-2FC8CCFB7D60}"/>
          </ac:spMkLst>
        </pc:spChg>
        <pc:spChg chg="mod">
          <ac:chgData name="Goh, Joseph" userId="a8a31570-235d-42c1-a54e-574b78d9e071" providerId="ADAL" clId="{0C48854F-F88A-4B60-9522-B9123341D243}" dt="2026-09-23T09:52:46.687" v="2246" actId="1076"/>
          <ac:spMkLst>
            <pc:docMk/>
            <pc:sldMk cId="4165340148" sldId="335"/>
            <ac:spMk id="36" creationId="{599BBFFD-945A-D91F-4522-E1FEA9C35DF8}"/>
          </ac:spMkLst>
        </pc:spChg>
        <pc:spChg chg="mod">
          <ac:chgData name="Goh, Joseph" userId="a8a31570-235d-42c1-a54e-574b78d9e071" providerId="ADAL" clId="{0C48854F-F88A-4B60-9522-B9123341D243}" dt="2026-09-23T09:52:46.687" v="2246" actId="1076"/>
          <ac:spMkLst>
            <pc:docMk/>
            <pc:sldMk cId="4165340148" sldId="335"/>
            <ac:spMk id="38" creationId="{87EE85DE-BE63-AFE3-73E8-3C6FE99D39A6}"/>
          </ac:spMkLst>
        </pc:spChg>
        <pc:spChg chg="mod">
          <ac:chgData name="Goh, Joseph" userId="a8a31570-235d-42c1-a54e-574b78d9e071" providerId="ADAL" clId="{0C48854F-F88A-4B60-9522-B9123341D243}" dt="2026-09-23T09:52:46.687" v="2246" actId="1076"/>
          <ac:spMkLst>
            <pc:docMk/>
            <pc:sldMk cId="4165340148" sldId="335"/>
            <ac:spMk id="40" creationId="{3B928D8E-BB55-F3F1-58EE-ACC7F49E9ECA}"/>
          </ac:spMkLst>
        </pc:spChg>
        <pc:spChg chg="mod">
          <ac:chgData name="Goh, Joseph" userId="a8a31570-235d-42c1-a54e-574b78d9e071" providerId="ADAL" clId="{0C48854F-F88A-4B60-9522-B9123341D243}" dt="2026-09-23T09:52:46.687" v="2246" actId="1076"/>
          <ac:spMkLst>
            <pc:docMk/>
            <pc:sldMk cId="4165340148" sldId="335"/>
            <ac:spMk id="44" creationId="{8412016D-FF61-FEBF-3CA4-2786C1B2FD18}"/>
          </ac:spMkLst>
        </pc:spChg>
        <pc:spChg chg="mod">
          <ac:chgData name="Goh, Joseph" userId="a8a31570-235d-42c1-a54e-574b78d9e071" providerId="ADAL" clId="{0C48854F-F88A-4B60-9522-B9123341D243}" dt="2026-09-23T09:52:46.687" v="2246" actId="1076"/>
          <ac:spMkLst>
            <pc:docMk/>
            <pc:sldMk cId="4165340148" sldId="335"/>
            <ac:spMk id="46" creationId="{88C48503-A97B-5F60-528F-6E874022833B}"/>
          </ac:spMkLst>
        </pc:spChg>
        <pc:spChg chg="mod">
          <ac:chgData name="Goh, Joseph" userId="a8a31570-235d-42c1-a54e-574b78d9e071" providerId="ADAL" clId="{0C48854F-F88A-4B60-9522-B9123341D243}" dt="2026-09-23T09:57:15.354" v="2395" actId="115"/>
          <ac:spMkLst>
            <pc:docMk/>
            <pc:sldMk cId="4165340148" sldId="335"/>
            <ac:spMk id="107" creationId="{24329FF6-520D-AAE1-D0DD-6052CA5227C5}"/>
          </ac:spMkLst>
        </pc:spChg>
        <pc:cxnChg chg="mod">
          <ac:chgData name="Goh, Joseph" userId="a8a31570-235d-42c1-a54e-574b78d9e071" providerId="ADAL" clId="{0C48854F-F88A-4B60-9522-B9123341D243}" dt="2026-09-23T09:52:46.687" v="2246" actId="1076"/>
          <ac:cxnSpMkLst>
            <pc:docMk/>
            <pc:sldMk cId="4165340148" sldId="335"/>
            <ac:cxnSpMk id="8" creationId="{AC6CA2E5-7BB1-F26C-6344-7F26176C150F}"/>
          </ac:cxnSpMkLst>
        </pc:cxnChg>
        <pc:cxnChg chg="mod">
          <ac:chgData name="Goh, Joseph" userId="a8a31570-235d-42c1-a54e-574b78d9e071" providerId="ADAL" clId="{0C48854F-F88A-4B60-9522-B9123341D243}" dt="2026-09-23T09:52:46.687" v="2246" actId="1076"/>
          <ac:cxnSpMkLst>
            <pc:docMk/>
            <pc:sldMk cId="4165340148" sldId="335"/>
            <ac:cxnSpMk id="10" creationId="{1AE2695F-F021-8AF8-BC95-9DD25BD85C4C}"/>
          </ac:cxnSpMkLst>
        </pc:cxnChg>
        <pc:cxnChg chg="mod">
          <ac:chgData name="Goh, Joseph" userId="a8a31570-235d-42c1-a54e-574b78d9e071" providerId="ADAL" clId="{0C48854F-F88A-4B60-9522-B9123341D243}" dt="2026-09-23T09:52:46.687" v="2246" actId="1076"/>
          <ac:cxnSpMkLst>
            <pc:docMk/>
            <pc:sldMk cId="4165340148" sldId="335"/>
            <ac:cxnSpMk id="11" creationId="{AA8D2227-5FBB-2C30-F9B1-A4E4C0E7DCF7}"/>
          </ac:cxnSpMkLst>
        </pc:cxnChg>
        <pc:cxnChg chg="mod">
          <ac:chgData name="Goh, Joseph" userId="a8a31570-235d-42c1-a54e-574b78d9e071" providerId="ADAL" clId="{0C48854F-F88A-4B60-9522-B9123341D243}" dt="2026-09-23T09:52:46.687" v="2246" actId="1076"/>
          <ac:cxnSpMkLst>
            <pc:docMk/>
            <pc:sldMk cId="4165340148" sldId="335"/>
            <ac:cxnSpMk id="12" creationId="{629EFCD2-A17B-F495-E1D7-DC35DF4271E0}"/>
          </ac:cxnSpMkLst>
        </pc:cxnChg>
        <pc:cxnChg chg="del mod">
          <ac:chgData name="Goh, Joseph" userId="a8a31570-235d-42c1-a54e-574b78d9e071" providerId="ADAL" clId="{0C48854F-F88A-4B60-9522-B9123341D243}" dt="2026-09-23T09:51:46.351" v="2231" actId="478"/>
          <ac:cxnSpMkLst>
            <pc:docMk/>
            <pc:sldMk cId="4165340148" sldId="335"/>
            <ac:cxnSpMk id="22" creationId="{A4B1E142-9A6C-E010-4E14-9B62CE81B7DE}"/>
          </ac:cxnSpMkLst>
        </pc:cxnChg>
        <pc:cxnChg chg="del mod">
          <ac:chgData name="Goh, Joseph" userId="a8a31570-235d-42c1-a54e-574b78d9e071" providerId="ADAL" clId="{0C48854F-F88A-4B60-9522-B9123341D243}" dt="2026-09-23T09:51:46.351" v="2231" actId="478"/>
          <ac:cxnSpMkLst>
            <pc:docMk/>
            <pc:sldMk cId="4165340148" sldId="335"/>
            <ac:cxnSpMk id="28" creationId="{80D5C78B-9ED4-2FF9-2940-A08CDD457736}"/>
          </ac:cxnSpMkLst>
        </pc:cxnChg>
        <pc:cxnChg chg="del mod">
          <ac:chgData name="Goh, Joseph" userId="a8a31570-235d-42c1-a54e-574b78d9e071" providerId="ADAL" clId="{0C48854F-F88A-4B60-9522-B9123341D243}" dt="2026-09-23T09:51:46.351" v="2231" actId="478"/>
          <ac:cxnSpMkLst>
            <pc:docMk/>
            <pc:sldMk cId="4165340148" sldId="335"/>
            <ac:cxnSpMk id="45" creationId="{1EA9C13B-983E-6368-AD75-C1880D06F6DD}"/>
          </ac:cxnSpMkLst>
        </pc:cxnChg>
        <pc:cxnChg chg="del mod">
          <ac:chgData name="Goh, Joseph" userId="a8a31570-235d-42c1-a54e-574b78d9e071" providerId="ADAL" clId="{0C48854F-F88A-4B60-9522-B9123341D243}" dt="2026-09-23T09:51:48.649" v="2232" actId="478"/>
          <ac:cxnSpMkLst>
            <pc:docMk/>
            <pc:sldMk cId="4165340148" sldId="335"/>
            <ac:cxnSpMk id="50" creationId="{1DBD88B0-7BD0-C7DD-7C83-D8FE0070FB76}"/>
          </ac:cxnSpMkLst>
        </pc:cxnChg>
        <pc:cxnChg chg="del mod">
          <ac:chgData name="Goh, Joseph" userId="a8a31570-235d-42c1-a54e-574b78d9e071" providerId="ADAL" clId="{0C48854F-F88A-4B60-9522-B9123341D243}" dt="2026-09-23T09:51:46.351" v="2231" actId="478"/>
          <ac:cxnSpMkLst>
            <pc:docMk/>
            <pc:sldMk cId="4165340148" sldId="335"/>
            <ac:cxnSpMk id="53" creationId="{5856EDA2-FB7D-8A10-D9B0-3D70CA8A69D7}"/>
          </ac:cxnSpMkLst>
        </pc:cxnChg>
        <pc:cxnChg chg="del mod">
          <ac:chgData name="Goh, Joseph" userId="a8a31570-235d-42c1-a54e-574b78d9e071" providerId="ADAL" clId="{0C48854F-F88A-4B60-9522-B9123341D243}" dt="2026-09-23T09:51:48.649" v="2232" actId="478"/>
          <ac:cxnSpMkLst>
            <pc:docMk/>
            <pc:sldMk cId="4165340148" sldId="335"/>
            <ac:cxnSpMk id="55" creationId="{083F5AA6-51D3-7FB4-CB22-1E0210A2A461}"/>
          </ac:cxnSpMkLst>
        </pc:cxnChg>
        <pc:cxnChg chg="del mod">
          <ac:chgData name="Goh, Joseph" userId="a8a31570-235d-42c1-a54e-574b78d9e071" providerId="ADAL" clId="{0C48854F-F88A-4B60-9522-B9123341D243}" dt="2026-09-23T09:51:46.351" v="2231" actId="478"/>
          <ac:cxnSpMkLst>
            <pc:docMk/>
            <pc:sldMk cId="4165340148" sldId="335"/>
            <ac:cxnSpMk id="61" creationId="{0871FF39-2891-46D8-7899-22CA95643E3F}"/>
          </ac:cxnSpMkLst>
        </pc:cxnChg>
      </pc:sldChg>
      <pc:sldChg chg="addSp delSp modSp add mod ord">
        <pc:chgData name="Goh, Joseph" userId="a8a31570-235d-42c1-a54e-574b78d9e071" providerId="ADAL" clId="{0C48854F-F88A-4B60-9522-B9123341D243}" dt="2026-09-23T10:48:05.612" v="3896" actId="1037"/>
        <pc:sldMkLst>
          <pc:docMk/>
          <pc:sldMk cId="339711715" sldId="336"/>
        </pc:sldMkLst>
        <pc:spChg chg="mod">
          <ac:chgData name="Goh, Joseph" userId="a8a31570-235d-42c1-a54e-574b78d9e071" providerId="ADAL" clId="{0C48854F-F88A-4B60-9522-B9123341D243}" dt="2026-09-23T10:25:23.564" v="3022" actId="20577"/>
          <ac:spMkLst>
            <pc:docMk/>
            <pc:sldMk cId="339711715" sldId="336"/>
            <ac:spMk id="2" creationId="{FEA364C0-524B-3797-A26B-028D55B243A6}"/>
          </ac:spMkLst>
        </pc:spChg>
        <pc:spChg chg="mod">
          <ac:chgData name="Goh, Joseph" userId="a8a31570-235d-42c1-a54e-574b78d9e071" providerId="ADAL" clId="{0C48854F-F88A-4B60-9522-B9123341D243}" dt="2026-09-23T10:25:24.578" v="3024" actId="20577"/>
          <ac:spMkLst>
            <pc:docMk/>
            <pc:sldMk cId="339711715" sldId="336"/>
            <ac:spMk id="3" creationId="{A44450DC-7BAD-4372-CA7E-36E3C1ECB157}"/>
          </ac:spMkLst>
        </pc:spChg>
        <pc:spChg chg="add del mod">
          <ac:chgData name="Goh, Joseph" userId="a8a31570-235d-42c1-a54e-574b78d9e071" providerId="ADAL" clId="{0C48854F-F88A-4B60-9522-B9123341D243}" dt="2026-09-23T09:54:50.311" v="2348"/>
          <ac:spMkLst>
            <pc:docMk/>
            <pc:sldMk cId="339711715" sldId="336"/>
            <ac:spMk id="4" creationId="{BE7C63A9-025F-3E5F-A52B-43FCE1A148C5}"/>
          </ac:spMkLst>
        </pc:spChg>
        <pc:spChg chg="add del mod">
          <ac:chgData name="Goh, Joseph" userId="a8a31570-235d-42c1-a54e-574b78d9e071" providerId="ADAL" clId="{0C48854F-F88A-4B60-9522-B9123341D243}" dt="2026-09-23T10:47:40.849" v="3827" actId="478"/>
          <ac:spMkLst>
            <pc:docMk/>
            <pc:sldMk cId="339711715" sldId="336"/>
            <ac:spMk id="7" creationId="{A9A56302-B4E5-EEE5-B4A1-CE1546573CCC}"/>
          </ac:spMkLst>
        </pc:spChg>
        <pc:spChg chg="add mod">
          <ac:chgData name="Goh, Joseph" userId="a8a31570-235d-42c1-a54e-574b78d9e071" providerId="ADAL" clId="{0C48854F-F88A-4B60-9522-B9123341D243}" dt="2026-09-23T10:48:05.612" v="3896" actId="1037"/>
          <ac:spMkLst>
            <pc:docMk/>
            <pc:sldMk cId="339711715" sldId="336"/>
            <ac:spMk id="14" creationId="{BA4D6A94-088C-1862-940B-726EE76A923F}"/>
          </ac:spMkLst>
        </pc:spChg>
        <pc:spChg chg="mod">
          <ac:chgData name="Goh, Joseph" userId="a8a31570-235d-42c1-a54e-574b78d9e071" providerId="ADAL" clId="{0C48854F-F88A-4B60-9522-B9123341D243}" dt="2026-09-23T10:01:56.450" v="2487" actId="20577"/>
          <ac:spMkLst>
            <pc:docMk/>
            <pc:sldMk cId="339711715" sldId="336"/>
            <ac:spMk id="107" creationId="{AEFBC61D-6350-87E8-172D-E026611B5541}"/>
          </ac:spMkLst>
        </pc:spChg>
      </pc:sldChg>
      <pc:sldChg chg="addSp delSp modSp add mod ord modTransition">
        <pc:chgData name="Goh, Joseph" userId="a8a31570-235d-42c1-a54e-574b78d9e071" providerId="ADAL" clId="{0C48854F-F88A-4B60-9522-B9123341D243}" dt="2026-09-23T10:44:49.775" v="3718" actId="1035"/>
        <pc:sldMkLst>
          <pc:docMk/>
          <pc:sldMk cId="2841075425" sldId="337"/>
        </pc:sldMkLst>
        <pc:spChg chg="mod">
          <ac:chgData name="Goh, Joseph" userId="a8a31570-235d-42c1-a54e-574b78d9e071" providerId="ADAL" clId="{0C48854F-F88A-4B60-9522-B9123341D243}" dt="2026-09-23T09:54:07.306" v="2304" actId="20577"/>
          <ac:spMkLst>
            <pc:docMk/>
            <pc:sldMk cId="2841075425" sldId="337"/>
            <ac:spMk id="3" creationId="{5DA941D5-ABEA-E5A6-B3E5-4F6926E91119}"/>
          </ac:spMkLst>
        </pc:spChg>
        <pc:spChg chg="mod">
          <ac:chgData name="Goh, Joseph" userId="a8a31570-235d-42c1-a54e-574b78d9e071" providerId="ADAL" clId="{0C48854F-F88A-4B60-9522-B9123341D243}" dt="2026-09-23T09:56:41.664" v="2381" actId="20577"/>
          <ac:spMkLst>
            <pc:docMk/>
            <pc:sldMk cId="2841075425" sldId="337"/>
            <ac:spMk id="6" creationId="{EC5CFB01-FDEB-1167-711E-5C641F756834}"/>
          </ac:spMkLst>
        </pc:spChg>
        <pc:spChg chg="add mod">
          <ac:chgData name="Goh, Joseph" userId="a8a31570-235d-42c1-a54e-574b78d9e071" providerId="ADAL" clId="{0C48854F-F88A-4B60-9522-B9123341D243}" dt="2026-09-23T09:57:26.867" v="2398" actId="115"/>
          <ac:spMkLst>
            <pc:docMk/>
            <pc:sldMk cId="2841075425" sldId="337"/>
            <ac:spMk id="7" creationId="{B20342FF-B9A8-8BCF-9FCD-457483A0BE19}"/>
          </ac:spMkLst>
        </pc:spChg>
        <pc:spChg chg="add mod">
          <ac:chgData name="Goh, Joseph" userId="a8a31570-235d-42c1-a54e-574b78d9e071" providerId="ADAL" clId="{0C48854F-F88A-4B60-9522-B9123341D243}" dt="2026-09-23T09:56:06.304" v="2368" actId="571"/>
          <ac:spMkLst>
            <pc:docMk/>
            <pc:sldMk cId="2841075425" sldId="337"/>
            <ac:spMk id="13" creationId="{4EBD0E70-350F-CE13-7B61-47ECEAF55CC7}"/>
          </ac:spMkLst>
        </pc:spChg>
        <pc:spChg chg="mod">
          <ac:chgData name="Goh, Joseph" userId="a8a31570-235d-42c1-a54e-574b78d9e071" providerId="ADAL" clId="{0C48854F-F88A-4B60-9522-B9123341D243}" dt="2026-09-23T09:56:23.923" v="2375" actId="408"/>
          <ac:spMkLst>
            <pc:docMk/>
            <pc:sldMk cId="2841075425" sldId="337"/>
            <ac:spMk id="36" creationId="{C99DE985-DE1F-DBC3-0455-8FBE066BDA05}"/>
          </ac:spMkLst>
        </pc:spChg>
        <pc:spChg chg="mod">
          <ac:chgData name="Goh, Joseph" userId="a8a31570-235d-42c1-a54e-574b78d9e071" providerId="ADAL" clId="{0C48854F-F88A-4B60-9522-B9123341D243}" dt="2026-09-23T10:44:49.775" v="3718" actId="1035"/>
          <ac:spMkLst>
            <pc:docMk/>
            <pc:sldMk cId="2841075425" sldId="337"/>
            <ac:spMk id="38" creationId="{3A030148-4A99-8459-B5DF-00E14BCD12B5}"/>
          </ac:spMkLst>
        </pc:spChg>
        <pc:spChg chg="mod">
          <ac:chgData name="Goh, Joseph" userId="a8a31570-235d-42c1-a54e-574b78d9e071" providerId="ADAL" clId="{0C48854F-F88A-4B60-9522-B9123341D243}" dt="2026-09-23T09:56:23.923" v="2375" actId="408"/>
          <ac:spMkLst>
            <pc:docMk/>
            <pc:sldMk cId="2841075425" sldId="337"/>
            <ac:spMk id="40" creationId="{A093591F-6789-AAB5-81DB-B9729275320B}"/>
          </ac:spMkLst>
        </pc:spChg>
        <pc:spChg chg="mod">
          <ac:chgData name="Goh, Joseph" userId="a8a31570-235d-42c1-a54e-574b78d9e071" providerId="ADAL" clId="{0C48854F-F88A-4B60-9522-B9123341D243}" dt="2026-09-23T09:55:45.922" v="2362" actId="1076"/>
          <ac:spMkLst>
            <pc:docMk/>
            <pc:sldMk cId="2841075425" sldId="337"/>
            <ac:spMk id="44" creationId="{67C03099-1CDC-61E1-7FC6-959C82E59708}"/>
          </ac:spMkLst>
        </pc:spChg>
        <pc:spChg chg="mod">
          <ac:chgData name="Goh, Joseph" userId="a8a31570-235d-42c1-a54e-574b78d9e071" providerId="ADAL" clId="{0C48854F-F88A-4B60-9522-B9123341D243}" dt="2026-09-23T10:44:38.483" v="3714" actId="1076"/>
          <ac:spMkLst>
            <pc:docMk/>
            <pc:sldMk cId="2841075425" sldId="337"/>
            <ac:spMk id="46" creationId="{BAB12CE5-6613-B3A6-AA8B-A2515F7F2807}"/>
          </ac:spMkLst>
        </pc:spChg>
        <pc:spChg chg="del">
          <ac:chgData name="Goh, Joseph" userId="a8a31570-235d-42c1-a54e-574b78d9e071" providerId="ADAL" clId="{0C48854F-F88A-4B60-9522-B9123341D243}" dt="2026-09-23T09:54:13.176" v="2305" actId="478"/>
          <ac:spMkLst>
            <pc:docMk/>
            <pc:sldMk cId="2841075425" sldId="337"/>
            <ac:spMk id="107" creationId="{CFFCE319-D915-A444-F9E9-0209969B5E79}"/>
          </ac:spMkLst>
        </pc:spChg>
        <pc:cxnChg chg="mod">
          <ac:chgData name="Goh, Joseph" userId="a8a31570-235d-42c1-a54e-574b78d9e071" providerId="ADAL" clId="{0C48854F-F88A-4B60-9522-B9123341D243}" dt="2026-09-23T09:56:18.452" v="2374" actId="408"/>
          <ac:cxnSpMkLst>
            <pc:docMk/>
            <pc:sldMk cId="2841075425" sldId="337"/>
            <ac:cxnSpMk id="8" creationId="{0FA6D558-0FCD-0637-97F1-347081A4D3BB}"/>
          </ac:cxnSpMkLst>
        </pc:cxnChg>
        <pc:cxnChg chg="mod">
          <ac:chgData name="Goh, Joseph" userId="a8a31570-235d-42c1-a54e-574b78d9e071" providerId="ADAL" clId="{0C48854F-F88A-4B60-9522-B9123341D243}" dt="2026-09-23T09:56:18.452" v="2374" actId="408"/>
          <ac:cxnSpMkLst>
            <pc:docMk/>
            <pc:sldMk cId="2841075425" sldId="337"/>
            <ac:cxnSpMk id="10" creationId="{F1AFBD52-B527-4230-811C-FFAF0B7D68EE}"/>
          </ac:cxnSpMkLst>
        </pc:cxnChg>
        <pc:cxnChg chg="mod">
          <ac:chgData name="Goh, Joseph" userId="a8a31570-235d-42c1-a54e-574b78d9e071" providerId="ADAL" clId="{0C48854F-F88A-4B60-9522-B9123341D243}" dt="2026-09-23T09:56:18.452" v="2374" actId="408"/>
          <ac:cxnSpMkLst>
            <pc:docMk/>
            <pc:sldMk cId="2841075425" sldId="337"/>
            <ac:cxnSpMk id="11" creationId="{9C5F49E0-ED68-C0F5-B68D-6C841F606EDF}"/>
          </ac:cxnSpMkLst>
        </pc:cxnChg>
        <pc:cxnChg chg="mod">
          <ac:chgData name="Goh, Joseph" userId="a8a31570-235d-42c1-a54e-574b78d9e071" providerId="ADAL" clId="{0C48854F-F88A-4B60-9522-B9123341D243}" dt="2026-09-23T09:56:18.452" v="2374" actId="408"/>
          <ac:cxnSpMkLst>
            <pc:docMk/>
            <pc:sldMk cId="2841075425" sldId="337"/>
            <ac:cxnSpMk id="12" creationId="{09B58F6F-C6A9-5501-5C34-E87C89F25981}"/>
          </ac:cxnSpMkLst>
        </pc:cxnChg>
      </pc:sldChg>
      <pc:sldChg chg="addSp delSp modSp add mod ord">
        <pc:chgData name="Goh, Joseph" userId="a8a31570-235d-42c1-a54e-574b78d9e071" providerId="ADAL" clId="{0C48854F-F88A-4B60-9522-B9123341D243}" dt="2026-09-23T10:45:15.235" v="3721" actId="1076"/>
        <pc:sldMkLst>
          <pc:docMk/>
          <pc:sldMk cId="1975830833" sldId="338"/>
        </pc:sldMkLst>
        <pc:spChg chg="mod">
          <ac:chgData name="Goh, Joseph" userId="a8a31570-235d-42c1-a54e-574b78d9e071" providerId="ADAL" clId="{0C48854F-F88A-4B60-9522-B9123341D243}" dt="2026-09-23T09:54:03.586" v="2294" actId="20577"/>
          <ac:spMkLst>
            <pc:docMk/>
            <pc:sldMk cId="1975830833" sldId="338"/>
            <ac:spMk id="3" creationId="{3B808D55-DB38-D559-059B-A1733EA7C27F}"/>
          </ac:spMkLst>
        </pc:spChg>
        <pc:spChg chg="add mod">
          <ac:chgData name="Goh, Joseph" userId="a8a31570-235d-42c1-a54e-574b78d9e071" providerId="ADAL" clId="{0C48854F-F88A-4B60-9522-B9123341D243}" dt="2026-09-23T10:25:33.547" v="3027" actId="115"/>
          <ac:spMkLst>
            <pc:docMk/>
            <pc:sldMk cId="1975830833" sldId="338"/>
            <ac:spMk id="6" creationId="{37A755B9-5AD5-871A-C968-68F0A479DC0A}"/>
          </ac:spMkLst>
        </pc:spChg>
        <pc:spChg chg="del">
          <ac:chgData name="Goh, Joseph" userId="a8a31570-235d-42c1-a54e-574b78d9e071" providerId="ADAL" clId="{0C48854F-F88A-4B60-9522-B9123341D243}" dt="2026-09-23T09:54:15.737" v="2307" actId="478"/>
          <ac:spMkLst>
            <pc:docMk/>
            <pc:sldMk cId="1975830833" sldId="338"/>
            <ac:spMk id="35" creationId="{522E12C9-2CCA-23F1-9215-5A7729949AC5}"/>
          </ac:spMkLst>
        </pc:spChg>
        <pc:spChg chg="mod">
          <ac:chgData name="Goh, Joseph" userId="a8a31570-235d-42c1-a54e-574b78d9e071" providerId="ADAL" clId="{0C48854F-F88A-4B60-9522-B9123341D243}" dt="2026-09-23T10:45:15.235" v="3721" actId="1076"/>
          <ac:spMkLst>
            <pc:docMk/>
            <pc:sldMk cId="1975830833" sldId="338"/>
            <ac:spMk id="38" creationId="{41EC8C71-40E8-E150-15E2-1898995D2FD2}"/>
          </ac:spMkLst>
        </pc:spChg>
        <pc:spChg chg="mod">
          <ac:chgData name="Goh, Joseph" userId="a8a31570-235d-42c1-a54e-574b78d9e071" providerId="ADAL" clId="{0C48854F-F88A-4B60-9522-B9123341D243}" dt="2026-09-23T10:42:02.142" v="3683" actId="20577"/>
          <ac:spMkLst>
            <pc:docMk/>
            <pc:sldMk cId="1975830833" sldId="338"/>
            <ac:spMk id="39" creationId="{9CAD149C-728E-3C1D-52BB-BD6BE7522765}"/>
          </ac:spMkLst>
        </pc:spChg>
        <pc:spChg chg="mod">
          <ac:chgData name="Goh, Joseph" userId="a8a31570-235d-42c1-a54e-574b78d9e071" providerId="ADAL" clId="{0C48854F-F88A-4B60-9522-B9123341D243}" dt="2026-09-23T10:03:26.530" v="2522" actId="1035"/>
          <ac:spMkLst>
            <pc:docMk/>
            <pc:sldMk cId="1975830833" sldId="338"/>
            <ac:spMk id="40" creationId="{D3C3FFE1-6BF1-43A9-FC37-514F31D55F8F}"/>
          </ac:spMkLst>
        </pc:spChg>
        <pc:spChg chg="mod">
          <ac:chgData name="Goh, Joseph" userId="a8a31570-235d-42c1-a54e-574b78d9e071" providerId="ADAL" clId="{0C48854F-F88A-4B60-9522-B9123341D243}" dt="2026-09-23T09:59:19.722" v="2411" actId="1076"/>
          <ac:spMkLst>
            <pc:docMk/>
            <pc:sldMk cId="1975830833" sldId="338"/>
            <ac:spMk id="44" creationId="{97170488-8AEF-7150-8A32-1FC7DF681D10}"/>
          </ac:spMkLst>
        </pc:spChg>
        <pc:spChg chg="mod">
          <ac:chgData name="Goh, Joseph" userId="a8a31570-235d-42c1-a54e-574b78d9e071" providerId="ADAL" clId="{0C48854F-F88A-4B60-9522-B9123341D243}" dt="2026-09-23T10:45:09.078" v="3720" actId="1076"/>
          <ac:spMkLst>
            <pc:docMk/>
            <pc:sldMk cId="1975830833" sldId="338"/>
            <ac:spMk id="46" creationId="{EB886925-4FA7-AC0E-0B73-67DF47109D53}"/>
          </ac:spMkLst>
        </pc:spChg>
      </pc:sldChg>
      <pc:sldChg chg="addSp delSp modSp add mod">
        <pc:chgData name="Goh, Joseph" userId="a8a31570-235d-42c1-a54e-574b78d9e071" providerId="ADAL" clId="{0C48854F-F88A-4B60-9522-B9123341D243}" dt="2026-09-23T10:46:25.740" v="3736" actId="14100"/>
        <pc:sldMkLst>
          <pc:docMk/>
          <pc:sldMk cId="2185265657" sldId="339"/>
        </pc:sldMkLst>
        <pc:spChg chg="mod">
          <ac:chgData name="Goh, Joseph" userId="a8a31570-235d-42c1-a54e-574b78d9e071" providerId="ADAL" clId="{0C48854F-F88A-4B60-9522-B9123341D243}" dt="2026-09-23T10:00:46.676" v="2469" actId="20577"/>
          <ac:spMkLst>
            <pc:docMk/>
            <pc:sldMk cId="2185265657" sldId="339"/>
            <ac:spMk id="2" creationId="{54DE16DC-5D9E-853B-4469-D12F736CD4C6}"/>
          </ac:spMkLst>
        </pc:spChg>
        <pc:spChg chg="mod">
          <ac:chgData name="Goh, Joseph" userId="a8a31570-235d-42c1-a54e-574b78d9e071" providerId="ADAL" clId="{0C48854F-F88A-4B60-9522-B9123341D243}" dt="2026-09-23T10:07:29.046" v="2629" actId="20577"/>
          <ac:spMkLst>
            <pc:docMk/>
            <pc:sldMk cId="2185265657" sldId="339"/>
            <ac:spMk id="3" creationId="{6B278F23-5677-A7FE-D905-03462D0A3677}"/>
          </ac:spMkLst>
        </pc:spChg>
        <pc:spChg chg="mod">
          <ac:chgData name="Goh, Joseph" userId="a8a31570-235d-42c1-a54e-574b78d9e071" providerId="ADAL" clId="{0C48854F-F88A-4B60-9522-B9123341D243}" dt="2026-09-23T10:02:16.620" v="2507" actId="14100"/>
          <ac:spMkLst>
            <pc:docMk/>
            <pc:sldMk cId="2185265657" sldId="339"/>
            <ac:spMk id="6" creationId="{08A37356-CB6F-853E-A525-23B8ABA7D706}"/>
          </ac:spMkLst>
        </pc:spChg>
        <pc:spChg chg="mod">
          <ac:chgData name="Goh, Joseph" userId="a8a31570-235d-42c1-a54e-574b78d9e071" providerId="ADAL" clId="{0C48854F-F88A-4B60-9522-B9123341D243}" dt="2026-09-23T10:06:19.671" v="2591" actId="1037"/>
          <ac:spMkLst>
            <pc:docMk/>
            <pc:sldMk cId="2185265657" sldId="339"/>
            <ac:spMk id="7" creationId="{428F056F-D85C-EE40-C579-05F317676550}"/>
          </ac:spMkLst>
        </pc:spChg>
        <pc:spChg chg="mod">
          <ac:chgData name="Goh, Joseph" userId="a8a31570-235d-42c1-a54e-574b78d9e071" providerId="ADAL" clId="{0C48854F-F88A-4B60-9522-B9123341D243}" dt="2026-09-23T10:19:11.087" v="2740" actId="1038"/>
          <ac:spMkLst>
            <pc:docMk/>
            <pc:sldMk cId="2185265657" sldId="339"/>
            <ac:spMk id="14" creationId="{1A93A6F2-6273-49EC-5DFF-F7C75C5268A3}"/>
          </ac:spMkLst>
        </pc:spChg>
        <pc:spChg chg="del">
          <ac:chgData name="Goh, Joseph" userId="a8a31570-235d-42c1-a54e-574b78d9e071" providerId="ADAL" clId="{0C48854F-F88A-4B60-9522-B9123341D243}" dt="2026-09-23T10:01:22.761" v="2470" actId="478"/>
          <ac:spMkLst>
            <pc:docMk/>
            <pc:sldMk cId="2185265657" sldId="339"/>
            <ac:spMk id="16" creationId="{7990B970-5F90-E139-0709-D883EE7B4CC4}"/>
          </ac:spMkLst>
        </pc:spChg>
        <pc:spChg chg="del">
          <ac:chgData name="Goh, Joseph" userId="a8a31570-235d-42c1-a54e-574b78d9e071" providerId="ADAL" clId="{0C48854F-F88A-4B60-9522-B9123341D243}" dt="2026-09-23T10:01:22.761" v="2470" actId="478"/>
          <ac:spMkLst>
            <pc:docMk/>
            <pc:sldMk cId="2185265657" sldId="339"/>
            <ac:spMk id="20" creationId="{D7D51887-1233-4EE4-67DE-BF9E9D9B544F}"/>
          </ac:spMkLst>
        </pc:spChg>
        <pc:spChg chg="mod">
          <ac:chgData name="Goh, Joseph" userId="a8a31570-235d-42c1-a54e-574b78d9e071" providerId="ADAL" clId="{0C48854F-F88A-4B60-9522-B9123341D243}" dt="2026-09-23T10:19:11.087" v="2740" actId="1038"/>
          <ac:spMkLst>
            <pc:docMk/>
            <pc:sldMk cId="2185265657" sldId="339"/>
            <ac:spMk id="26" creationId="{264CFA0D-FBE4-0A59-42E0-E58C57EA68D7}"/>
          </ac:spMkLst>
        </pc:spChg>
        <pc:spChg chg="mod">
          <ac:chgData name="Goh, Joseph" userId="a8a31570-235d-42c1-a54e-574b78d9e071" providerId="ADAL" clId="{0C48854F-F88A-4B60-9522-B9123341D243}" dt="2026-09-23T10:19:11.087" v="2740" actId="1038"/>
          <ac:spMkLst>
            <pc:docMk/>
            <pc:sldMk cId="2185265657" sldId="339"/>
            <ac:spMk id="28" creationId="{974DD006-FF83-6449-40E1-0316B30D1B25}"/>
          </ac:spMkLst>
        </pc:spChg>
        <pc:spChg chg="mod">
          <ac:chgData name="Goh, Joseph" userId="a8a31570-235d-42c1-a54e-574b78d9e071" providerId="ADAL" clId="{0C48854F-F88A-4B60-9522-B9123341D243}" dt="2026-09-23T10:06:19.671" v="2591" actId="1037"/>
          <ac:spMkLst>
            <pc:docMk/>
            <pc:sldMk cId="2185265657" sldId="339"/>
            <ac:spMk id="34" creationId="{5BEF01DF-CEBD-204C-C26A-42B59316EA49}"/>
          </ac:spMkLst>
        </pc:spChg>
        <pc:spChg chg="mod">
          <ac:chgData name="Goh, Joseph" userId="a8a31570-235d-42c1-a54e-574b78d9e071" providerId="ADAL" clId="{0C48854F-F88A-4B60-9522-B9123341D243}" dt="2026-09-23T10:06:19.671" v="2591" actId="1037"/>
          <ac:spMkLst>
            <pc:docMk/>
            <pc:sldMk cId="2185265657" sldId="339"/>
            <ac:spMk id="36" creationId="{97E5C6AA-7393-1F1B-19D7-228EF05FD0B0}"/>
          </ac:spMkLst>
        </pc:spChg>
        <pc:spChg chg="mod">
          <ac:chgData name="Goh, Joseph" userId="a8a31570-235d-42c1-a54e-574b78d9e071" providerId="ADAL" clId="{0C48854F-F88A-4B60-9522-B9123341D243}" dt="2026-09-23T10:46:08.732" v="3730" actId="1076"/>
          <ac:spMkLst>
            <pc:docMk/>
            <pc:sldMk cId="2185265657" sldId="339"/>
            <ac:spMk id="38" creationId="{3AA27D82-1139-B78B-5B52-22B97FB289DA}"/>
          </ac:spMkLst>
        </pc:spChg>
        <pc:spChg chg="mod">
          <ac:chgData name="Goh, Joseph" userId="a8a31570-235d-42c1-a54e-574b78d9e071" providerId="ADAL" clId="{0C48854F-F88A-4B60-9522-B9123341D243}" dt="2026-09-23T10:25:57.252" v="3036" actId="14100"/>
          <ac:spMkLst>
            <pc:docMk/>
            <pc:sldMk cId="2185265657" sldId="339"/>
            <ac:spMk id="39" creationId="{F611C4A1-3769-6B3F-8453-FE2D172BEB34}"/>
          </ac:spMkLst>
        </pc:spChg>
        <pc:spChg chg="mod">
          <ac:chgData name="Goh, Joseph" userId="a8a31570-235d-42c1-a54e-574b78d9e071" providerId="ADAL" clId="{0C48854F-F88A-4B60-9522-B9123341D243}" dt="2026-09-23T10:06:19.671" v="2591" actId="1037"/>
          <ac:spMkLst>
            <pc:docMk/>
            <pc:sldMk cId="2185265657" sldId="339"/>
            <ac:spMk id="40" creationId="{F14DE947-A37E-1059-13A1-06B3493F4513}"/>
          </ac:spMkLst>
        </pc:spChg>
        <pc:spChg chg="mod">
          <ac:chgData name="Goh, Joseph" userId="a8a31570-235d-42c1-a54e-574b78d9e071" providerId="ADAL" clId="{0C48854F-F88A-4B60-9522-B9123341D243}" dt="2026-09-23T10:06:19.671" v="2591" actId="1037"/>
          <ac:spMkLst>
            <pc:docMk/>
            <pc:sldMk cId="2185265657" sldId="339"/>
            <ac:spMk id="44" creationId="{42E8DDF2-ADAD-4047-61B4-87EC3AF8D4FA}"/>
          </ac:spMkLst>
        </pc:spChg>
        <pc:spChg chg="mod">
          <ac:chgData name="Goh, Joseph" userId="a8a31570-235d-42c1-a54e-574b78d9e071" providerId="ADAL" clId="{0C48854F-F88A-4B60-9522-B9123341D243}" dt="2026-09-23T10:46:05.081" v="3729" actId="1076"/>
          <ac:spMkLst>
            <pc:docMk/>
            <pc:sldMk cId="2185265657" sldId="339"/>
            <ac:spMk id="46" creationId="{E37E21A9-61FF-5CF5-972C-A8B899793974}"/>
          </ac:spMkLst>
        </pc:spChg>
        <pc:spChg chg="add del mod">
          <ac:chgData name="Goh, Joseph" userId="a8a31570-235d-42c1-a54e-574b78d9e071" providerId="ADAL" clId="{0C48854F-F88A-4B60-9522-B9123341D243}" dt="2026-09-23T10:04:39.618" v="2538"/>
          <ac:spMkLst>
            <pc:docMk/>
            <pc:sldMk cId="2185265657" sldId="339"/>
            <ac:spMk id="50" creationId="{2150C715-EF2F-473A-369F-FB7E6FDB888D}"/>
          </ac:spMkLst>
        </pc:spChg>
        <pc:spChg chg="add mod">
          <ac:chgData name="Goh, Joseph" userId="a8a31570-235d-42c1-a54e-574b78d9e071" providerId="ADAL" clId="{0C48854F-F88A-4B60-9522-B9123341D243}" dt="2026-09-23T10:25:52.923" v="3033" actId="115"/>
          <ac:spMkLst>
            <pc:docMk/>
            <pc:sldMk cId="2185265657" sldId="339"/>
            <ac:spMk id="52" creationId="{919D59BB-9DD5-4234-E6A7-08E5B271358F}"/>
          </ac:spMkLst>
        </pc:spChg>
        <pc:spChg chg="add mod">
          <ac:chgData name="Goh, Joseph" userId="a8a31570-235d-42c1-a54e-574b78d9e071" providerId="ADAL" clId="{0C48854F-F88A-4B60-9522-B9123341D243}" dt="2026-09-23T10:06:35.061" v="2593" actId="1076"/>
          <ac:spMkLst>
            <pc:docMk/>
            <pc:sldMk cId="2185265657" sldId="339"/>
            <ac:spMk id="59" creationId="{F6EAFD51-32EF-A499-BCD3-1DFC4A7D9878}"/>
          </ac:spMkLst>
        </pc:spChg>
        <pc:spChg chg="add mod">
          <ac:chgData name="Goh, Joseph" userId="a8a31570-235d-42c1-a54e-574b78d9e071" providerId="ADAL" clId="{0C48854F-F88A-4B60-9522-B9123341D243}" dt="2026-09-23T10:06:35.061" v="2593" actId="1076"/>
          <ac:spMkLst>
            <pc:docMk/>
            <pc:sldMk cId="2185265657" sldId="339"/>
            <ac:spMk id="60" creationId="{FA3713F8-7E31-EB5A-BDA3-E3AEEFAF5E4A}"/>
          </ac:spMkLst>
        </pc:spChg>
        <pc:spChg chg="add mod">
          <ac:chgData name="Goh, Joseph" userId="a8a31570-235d-42c1-a54e-574b78d9e071" providerId="ADAL" clId="{0C48854F-F88A-4B60-9522-B9123341D243}" dt="2026-09-23T10:19:11.087" v="2740" actId="1038"/>
          <ac:spMkLst>
            <pc:docMk/>
            <pc:sldMk cId="2185265657" sldId="339"/>
            <ac:spMk id="61" creationId="{C03E96D4-4DEB-B66F-2707-4D2C3B015887}"/>
          </ac:spMkLst>
        </pc:spChg>
        <pc:spChg chg="add mod">
          <ac:chgData name="Goh, Joseph" userId="a8a31570-235d-42c1-a54e-574b78d9e071" providerId="ADAL" clId="{0C48854F-F88A-4B60-9522-B9123341D243}" dt="2026-09-23T10:06:43.933" v="2595" actId="20577"/>
          <ac:spMkLst>
            <pc:docMk/>
            <pc:sldMk cId="2185265657" sldId="339"/>
            <ac:spMk id="62" creationId="{B3F84DD7-FBBA-3399-D6A8-25AE237347D5}"/>
          </ac:spMkLst>
        </pc:spChg>
        <pc:spChg chg="add mod">
          <ac:chgData name="Goh, Joseph" userId="a8a31570-235d-42c1-a54e-574b78d9e071" providerId="ADAL" clId="{0C48854F-F88A-4B60-9522-B9123341D243}" dt="2026-09-23T10:19:11.087" v="2740" actId="1038"/>
          <ac:spMkLst>
            <pc:docMk/>
            <pc:sldMk cId="2185265657" sldId="339"/>
            <ac:spMk id="63" creationId="{B9BE7549-9A65-7931-D792-D91C8B17512D}"/>
          </ac:spMkLst>
        </pc:spChg>
        <pc:spChg chg="add mod">
          <ac:chgData name="Goh, Joseph" userId="a8a31570-235d-42c1-a54e-574b78d9e071" providerId="ADAL" clId="{0C48854F-F88A-4B60-9522-B9123341D243}" dt="2026-09-23T10:19:11.087" v="2740" actId="1038"/>
          <ac:spMkLst>
            <pc:docMk/>
            <pc:sldMk cId="2185265657" sldId="339"/>
            <ac:spMk id="64" creationId="{1AFFBC57-D22B-00C2-69F4-2001D156B35E}"/>
          </ac:spMkLst>
        </pc:spChg>
        <pc:spChg chg="add mod">
          <ac:chgData name="Goh, Joseph" userId="a8a31570-235d-42c1-a54e-574b78d9e071" providerId="ADAL" clId="{0C48854F-F88A-4B60-9522-B9123341D243}" dt="2026-09-23T10:06:35.061" v="2593" actId="1076"/>
          <ac:spMkLst>
            <pc:docMk/>
            <pc:sldMk cId="2185265657" sldId="339"/>
            <ac:spMk id="65" creationId="{DFCE4C24-B5B0-C261-6FC5-441970EFCCEB}"/>
          </ac:spMkLst>
        </pc:spChg>
        <pc:spChg chg="add mod">
          <ac:chgData name="Goh, Joseph" userId="a8a31570-235d-42c1-a54e-574b78d9e071" providerId="ADAL" clId="{0C48854F-F88A-4B60-9522-B9123341D243}" dt="2026-09-23T10:06:35.061" v="2593" actId="1076"/>
          <ac:spMkLst>
            <pc:docMk/>
            <pc:sldMk cId="2185265657" sldId="339"/>
            <ac:spMk id="66" creationId="{F047BAE8-03E4-8FFC-7195-EA49D77A5391}"/>
          </ac:spMkLst>
        </pc:spChg>
        <pc:spChg chg="add mod">
          <ac:chgData name="Goh, Joseph" userId="a8a31570-235d-42c1-a54e-574b78d9e071" providerId="ADAL" clId="{0C48854F-F88A-4B60-9522-B9123341D243}" dt="2026-09-23T10:19:11.087" v="2740" actId="1038"/>
          <ac:spMkLst>
            <pc:docMk/>
            <pc:sldMk cId="2185265657" sldId="339"/>
            <ac:spMk id="67" creationId="{95C3DC59-A292-B6B5-EF04-D745EB077BD3}"/>
          </ac:spMkLst>
        </pc:spChg>
        <pc:spChg chg="add mod">
          <ac:chgData name="Goh, Joseph" userId="a8a31570-235d-42c1-a54e-574b78d9e071" providerId="ADAL" clId="{0C48854F-F88A-4B60-9522-B9123341D243}" dt="2026-09-23T10:19:11.087" v="2740" actId="1038"/>
          <ac:spMkLst>
            <pc:docMk/>
            <pc:sldMk cId="2185265657" sldId="339"/>
            <ac:spMk id="68" creationId="{0C79F314-F793-8797-D514-5EAE1278F9BD}"/>
          </ac:spMkLst>
        </pc:spChg>
        <pc:spChg chg="add mod">
          <ac:chgData name="Goh, Joseph" userId="a8a31570-235d-42c1-a54e-574b78d9e071" providerId="ADAL" clId="{0C48854F-F88A-4B60-9522-B9123341D243}" dt="2026-09-23T10:26:14.139" v="3041" actId="20577"/>
          <ac:spMkLst>
            <pc:docMk/>
            <pc:sldMk cId="2185265657" sldId="339"/>
            <ac:spMk id="75" creationId="{C158E812-5447-654F-A9D6-596AACB25820}"/>
          </ac:spMkLst>
        </pc:spChg>
        <pc:cxnChg chg="mod">
          <ac:chgData name="Goh, Joseph" userId="a8a31570-235d-42c1-a54e-574b78d9e071" providerId="ADAL" clId="{0C48854F-F88A-4B60-9522-B9123341D243}" dt="2026-09-23T10:02:30.055" v="2509" actId="1076"/>
          <ac:cxnSpMkLst>
            <pc:docMk/>
            <pc:sldMk cId="2185265657" sldId="339"/>
            <ac:cxnSpMk id="10" creationId="{5E6C1D01-3DBC-2BF0-25D6-C43A1D38554B}"/>
          </ac:cxnSpMkLst>
        </pc:cxnChg>
        <pc:cxnChg chg="add del mod">
          <ac:chgData name="Goh, Joseph" userId="a8a31570-235d-42c1-a54e-574b78d9e071" providerId="ADAL" clId="{0C48854F-F88A-4B60-9522-B9123341D243}" dt="2026-09-23T10:02:44.383" v="2511" actId="11529"/>
          <ac:cxnSpMkLst>
            <pc:docMk/>
            <pc:sldMk cId="2185265657" sldId="339"/>
            <ac:cxnSpMk id="13" creationId="{F9131F02-56C0-78D9-F9AC-E941CC4DB0F6}"/>
          </ac:cxnSpMkLst>
        </pc:cxnChg>
        <pc:cxnChg chg="add mod">
          <ac:chgData name="Goh, Joseph" userId="a8a31570-235d-42c1-a54e-574b78d9e071" providerId="ADAL" clId="{0C48854F-F88A-4B60-9522-B9123341D243}" dt="2026-09-23T10:04:28.358" v="2535" actId="208"/>
          <ac:cxnSpMkLst>
            <pc:docMk/>
            <pc:sldMk cId="2185265657" sldId="339"/>
            <ac:cxnSpMk id="17" creationId="{83A46306-812D-EF7D-AF77-F7FE1D9549FC}"/>
          </ac:cxnSpMkLst>
        </pc:cxnChg>
        <pc:cxnChg chg="mod">
          <ac:chgData name="Goh, Joseph" userId="a8a31570-235d-42c1-a54e-574b78d9e071" providerId="ADAL" clId="{0C48854F-F88A-4B60-9522-B9123341D243}" dt="2026-09-23T10:02:30.055" v="2509" actId="1076"/>
          <ac:cxnSpMkLst>
            <pc:docMk/>
            <pc:sldMk cId="2185265657" sldId="339"/>
            <ac:cxnSpMk id="18" creationId="{6AA0CC4E-5678-3621-F476-4A04F8591A2C}"/>
          </ac:cxnSpMkLst>
        </pc:cxnChg>
        <pc:cxnChg chg="add mod">
          <ac:chgData name="Goh, Joseph" userId="a8a31570-235d-42c1-a54e-574b78d9e071" providerId="ADAL" clId="{0C48854F-F88A-4B60-9522-B9123341D243}" dt="2026-09-23T10:46:08.732" v="3730" actId="1076"/>
          <ac:cxnSpMkLst>
            <pc:docMk/>
            <pc:sldMk cId="2185265657" sldId="339"/>
            <ac:cxnSpMk id="21" creationId="{8942D22A-7CB9-347D-28D5-6760406E02FA}"/>
          </ac:cxnSpMkLst>
        </pc:cxnChg>
        <pc:cxnChg chg="add mod">
          <ac:chgData name="Goh, Joseph" userId="a8a31570-235d-42c1-a54e-574b78d9e071" providerId="ADAL" clId="{0C48854F-F88A-4B60-9522-B9123341D243}" dt="2026-09-23T10:46:22.455" v="3735" actId="14100"/>
          <ac:cxnSpMkLst>
            <pc:docMk/>
            <pc:sldMk cId="2185265657" sldId="339"/>
            <ac:cxnSpMk id="23" creationId="{CF00577B-0679-3995-FB74-0993F16AE685}"/>
          </ac:cxnSpMkLst>
        </pc:cxnChg>
        <pc:cxnChg chg="add mod">
          <ac:chgData name="Goh, Joseph" userId="a8a31570-235d-42c1-a54e-574b78d9e071" providerId="ADAL" clId="{0C48854F-F88A-4B60-9522-B9123341D243}" dt="2026-09-23T10:46:05.081" v="3729" actId="1076"/>
          <ac:cxnSpMkLst>
            <pc:docMk/>
            <pc:sldMk cId="2185265657" sldId="339"/>
            <ac:cxnSpMk id="33" creationId="{FA63F492-AF42-0D75-F7BC-29964D15F9BF}"/>
          </ac:cxnSpMkLst>
        </pc:cxnChg>
        <pc:cxnChg chg="add mod">
          <ac:chgData name="Goh, Joseph" userId="a8a31570-235d-42c1-a54e-574b78d9e071" providerId="ADAL" clId="{0C48854F-F88A-4B60-9522-B9123341D243}" dt="2026-09-23T10:46:05.081" v="3729" actId="1076"/>
          <ac:cxnSpMkLst>
            <pc:docMk/>
            <pc:sldMk cId="2185265657" sldId="339"/>
            <ac:cxnSpMk id="37" creationId="{745A5F02-145F-B798-B2DD-9FA8C94E9CA9}"/>
          </ac:cxnSpMkLst>
        </pc:cxnChg>
        <pc:cxnChg chg="add del mod">
          <ac:chgData name="Goh, Joseph" userId="a8a31570-235d-42c1-a54e-574b78d9e071" providerId="ADAL" clId="{0C48854F-F88A-4B60-9522-B9123341D243}" dt="2026-09-23T10:03:53.217" v="2528" actId="11529"/>
          <ac:cxnSpMkLst>
            <pc:docMk/>
            <pc:sldMk cId="2185265657" sldId="339"/>
            <ac:cxnSpMk id="42" creationId="{3E0BDD65-F295-31C8-1084-DACEEA956633}"/>
          </ac:cxnSpMkLst>
        </pc:cxnChg>
        <pc:cxnChg chg="add mod">
          <ac:chgData name="Goh, Joseph" userId="a8a31570-235d-42c1-a54e-574b78d9e071" providerId="ADAL" clId="{0C48854F-F88A-4B60-9522-B9123341D243}" dt="2026-09-23T10:04:21.550" v="2534" actId="208"/>
          <ac:cxnSpMkLst>
            <pc:docMk/>
            <pc:sldMk cId="2185265657" sldId="339"/>
            <ac:cxnSpMk id="45" creationId="{A20F7F10-BCBD-4960-67D4-3BA4C043BB1E}"/>
          </ac:cxnSpMkLst>
        </pc:cxnChg>
        <pc:cxnChg chg="mod">
          <ac:chgData name="Goh, Joseph" userId="a8a31570-235d-42c1-a54e-574b78d9e071" providerId="ADAL" clId="{0C48854F-F88A-4B60-9522-B9123341D243}" dt="2026-09-23T10:46:25.740" v="3736" actId="14100"/>
          <ac:cxnSpMkLst>
            <pc:docMk/>
            <pc:sldMk cId="2185265657" sldId="339"/>
            <ac:cxnSpMk id="71" creationId="{56437269-C98A-1EA2-D033-630F2422709F}"/>
          </ac:cxnSpMkLst>
        </pc:cxnChg>
      </pc:sldChg>
      <pc:sldChg chg="addSp delSp modSp add mod">
        <pc:chgData name="Goh, Joseph" userId="a8a31570-235d-42c1-a54e-574b78d9e071" providerId="ADAL" clId="{0C48854F-F88A-4B60-9522-B9123341D243}" dt="2026-09-23T10:50:59.617" v="4164"/>
        <pc:sldMkLst>
          <pc:docMk/>
          <pc:sldMk cId="376504945" sldId="340"/>
        </pc:sldMkLst>
        <pc:spChg chg="mod">
          <ac:chgData name="Goh, Joseph" userId="a8a31570-235d-42c1-a54e-574b78d9e071" providerId="ADAL" clId="{0C48854F-F88A-4B60-9522-B9123341D243}" dt="2026-09-23T10:50:59.617" v="4164"/>
          <ac:spMkLst>
            <pc:docMk/>
            <pc:sldMk cId="376504945" sldId="340"/>
            <ac:spMk id="2" creationId="{CA4E3195-5921-F95F-318A-4C32C1106233}"/>
          </ac:spMkLst>
        </pc:spChg>
        <pc:spChg chg="add del mod">
          <ac:chgData name="Goh, Joseph" userId="a8a31570-235d-42c1-a54e-574b78d9e071" providerId="ADAL" clId="{0C48854F-F88A-4B60-9522-B9123341D243}" dt="2026-09-23T10:30:57.749" v="3464" actId="478"/>
          <ac:spMkLst>
            <pc:docMk/>
            <pc:sldMk cId="376504945" sldId="340"/>
            <ac:spMk id="5" creationId="{92BB3507-C685-C07F-2064-EEBF208EA469}"/>
          </ac:spMkLst>
        </pc:spChg>
        <pc:spChg chg="add mod">
          <ac:chgData name="Goh, Joseph" userId="a8a31570-235d-42c1-a54e-574b78d9e071" providerId="ADAL" clId="{0C48854F-F88A-4B60-9522-B9123341D243}" dt="2026-09-23T10:50:39.804" v="4155" actId="1035"/>
          <ac:spMkLst>
            <pc:docMk/>
            <pc:sldMk cId="376504945" sldId="340"/>
            <ac:spMk id="6" creationId="{EE998F72-0C6A-64FC-6FD7-AF65E55623C6}"/>
          </ac:spMkLst>
        </pc:spChg>
        <pc:spChg chg="add del">
          <ac:chgData name="Goh, Joseph" userId="a8a31570-235d-42c1-a54e-574b78d9e071" providerId="ADAL" clId="{0C48854F-F88A-4B60-9522-B9123341D243}" dt="2026-09-23T10:37:03.205" v="3671" actId="478"/>
          <ac:spMkLst>
            <pc:docMk/>
            <pc:sldMk cId="376504945" sldId="340"/>
            <ac:spMk id="8" creationId="{03D579C3-F80A-1626-5A50-D8C3C777FB0D}"/>
          </ac:spMkLst>
        </pc:spChg>
        <pc:spChg chg="add del">
          <ac:chgData name="Goh, Joseph" userId="a8a31570-235d-42c1-a54e-574b78d9e071" providerId="ADAL" clId="{0C48854F-F88A-4B60-9522-B9123341D243}" dt="2026-09-23T10:48:22.406" v="3913" actId="478"/>
          <ac:spMkLst>
            <pc:docMk/>
            <pc:sldMk cId="376504945" sldId="340"/>
            <ac:spMk id="10" creationId="{1964715C-7B06-8D1E-F4BA-AE776978F92A}"/>
          </ac:spMkLst>
        </pc:spChg>
        <pc:spChg chg="add del">
          <ac:chgData name="Goh, Joseph" userId="a8a31570-235d-42c1-a54e-574b78d9e071" providerId="ADAL" clId="{0C48854F-F88A-4B60-9522-B9123341D243}" dt="2026-09-23T10:48:22.406" v="3913" actId="478"/>
          <ac:spMkLst>
            <pc:docMk/>
            <pc:sldMk cId="376504945" sldId="340"/>
            <ac:spMk id="12" creationId="{1C9BDD28-B54F-37AE-5D6D-EE4AC9C73C58}"/>
          </ac:spMkLst>
        </pc:spChg>
        <pc:spChg chg="add mod">
          <ac:chgData name="Goh, Joseph" userId="a8a31570-235d-42c1-a54e-574b78d9e071" providerId="ADAL" clId="{0C48854F-F88A-4B60-9522-B9123341D243}" dt="2026-09-23T10:49:57.925" v="4088"/>
          <ac:spMkLst>
            <pc:docMk/>
            <pc:sldMk cId="376504945" sldId="340"/>
            <ac:spMk id="13" creationId="{452EF2EF-6FFD-E662-6C3E-6905D35C81A9}"/>
          </ac:spMkLst>
        </pc:spChg>
        <pc:spChg chg="add mod">
          <ac:chgData name="Goh, Joseph" userId="a8a31570-235d-42c1-a54e-574b78d9e071" providerId="ADAL" clId="{0C48854F-F88A-4B60-9522-B9123341D243}" dt="2026-09-23T10:49:57.925" v="4088"/>
          <ac:spMkLst>
            <pc:docMk/>
            <pc:sldMk cId="376504945" sldId="340"/>
            <ac:spMk id="14" creationId="{05D8F0D7-3E75-AE98-A70F-11B52B0F42E3}"/>
          </ac:spMkLst>
        </pc:spChg>
        <pc:spChg chg="add mod">
          <ac:chgData name="Goh, Joseph" userId="a8a31570-235d-42c1-a54e-574b78d9e071" providerId="ADAL" clId="{0C48854F-F88A-4B60-9522-B9123341D243}" dt="2026-09-23T10:49:57.925" v="4088"/>
          <ac:spMkLst>
            <pc:docMk/>
            <pc:sldMk cId="376504945" sldId="340"/>
            <ac:spMk id="15" creationId="{28A47D6B-691F-6828-4790-3A3F3B42BF9C}"/>
          </ac:spMkLst>
        </pc:spChg>
        <pc:spChg chg="add mod">
          <ac:chgData name="Goh, Joseph" userId="a8a31570-235d-42c1-a54e-574b78d9e071" providerId="ADAL" clId="{0C48854F-F88A-4B60-9522-B9123341D243}" dt="2026-09-23T10:49:57.925" v="4088"/>
          <ac:spMkLst>
            <pc:docMk/>
            <pc:sldMk cId="376504945" sldId="340"/>
            <ac:spMk id="20" creationId="{E6832C73-7CE6-B349-6048-F3B75E248D70}"/>
          </ac:spMkLst>
        </pc:spChg>
        <pc:spChg chg="add mod">
          <ac:chgData name="Goh, Joseph" userId="a8a31570-235d-42c1-a54e-574b78d9e071" providerId="ADAL" clId="{0C48854F-F88A-4B60-9522-B9123341D243}" dt="2026-09-23T10:49:57.925" v="4088"/>
          <ac:spMkLst>
            <pc:docMk/>
            <pc:sldMk cId="376504945" sldId="340"/>
            <ac:spMk id="21" creationId="{2A8807B1-B767-24CF-DF11-3839EB8FE876}"/>
          </ac:spMkLst>
        </pc:spChg>
        <pc:spChg chg="del">
          <ac:chgData name="Goh, Joseph" userId="a8a31570-235d-42c1-a54e-574b78d9e071" providerId="ADAL" clId="{0C48854F-F88A-4B60-9522-B9123341D243}" dt="2026-09-23T10:30:54.219" v="3463" actId="478"/>
          <ac:spMkLst>
            <pc:docMk/>
            <pc:sldMk cId="376504945" sldId="340"/>
            <ac:spMk id="22" creationId="{BC9A019C-3DB2-313D-AEA2-F73AF373E743}"/>
          </ac:spMkLst>
        </pc:spChg>
        <pc:spChg chg="del">
          <ac:chgData name="Goh, Joseph" userId="a8a31570-235d-42c1-a54e-574b78d9e071" providerId="ADAL" clId="{0C48854F-F88A-4B60-9522-B9123341D243}" dt="2026-09-23T10:48:22.406" v="3913" actId="478"/>
          <ac:spMkLst>
            <pc:docMk/>
            <pc:sldMk cId="376504945" sldId="340"/>
            <ac:spMk id="24" creationId="{FF139A5A-F246-1182-7D40-7A7CCD330776}"/>
          </ac:spMkLst>
        </pc:spChg>
        <pc:spChg chg="del">
          <ac:chgData name="Goh, Joseph" userId="a8a31570-235d-42c1-a54e-574b78d9e071" providerId="ADAL" clId="{0C48854F-F88A-4B60-9522-B9123341D243}" dt="2026-09-23T10:48:22.406" v="3913" actId="478"/>
          <ac:spMkLst>
            <pc:docMk/>
            <pc:sldMk cId="376504945" sldId="340"/>
            <ac:spMk id="25" creationId="{BA0E8A3A-0871-B7BB-ABDA-8DBB606FC219}"/>
          </ac:spMkLst>
        </pc:spChg>
        <pc:spChg chg="del">
          <ac:chgData name="Goh, Joseph" userId="a8a31570-235d-42c1-a54e-574b78d9e071" providerId="ADAL" clId="{0C48854F-F88A-4B60-9522-B9123341D243}" dt="2026-09-23T10:48:22.406" v="3913" actId="478"/>
          <ac:spMkLst>
            <pc:docMk/>
            <pc:sldMk cId="376504945" sldId="340"/>
            <ac:spMk id="26" creationId="{53BA0615-5BFA-E84A-986A-936B3B0C7D05}"/>
          </ac:spMkLst>
        </pc:spChg>
        <pc:spChg chg="del mod">
          <ac:chgData name="Goh, Joseph" userId="a8a31570-235d-42c1-a54e-574b78d9e071" providerId="ADAL" clId="{0C48854F-F88A-4B60-9522-B9123341D243}" dt="2026-09-23T10:36:49.306" v="3668" actId="478"/>
          <ac:spMkLst>
            <pc:docMk/>
            <pc:sldMk cId="376504945" sldId="340"/>
            <ac:spMk id="32" creationId="{9634A280-9D9F-2334-6657-FA64AEFFECC6}"/>
          </ac:spMkLst>
        </pc:spChg>
        <pc:spChg chg="del mod">
          <ac:chgData name="Goh, Joseph" userId="a8a31570-235d-42c1-a54e-574b78d9e071" providerId="ADAL" clId="{0C48854F-F88A-4B60-9522-B9123341D243}" dt="2026-09-23T10:36:49.306" v="3668" actId="478"/>
          <ac:spMkLst>
            <pc:docMk/>
            <pc:sldMk cId="376504945" sldId="340"/>
            <ac:spMk id="34" creationId="{92F7E2BC-6E46-DF1E-E57E-C59B230F2356}"/>
          </ac:spMkLst>
        </pc:spChg>
        <pc:picChg chg="add mod">
          <ac:chgData name="Goh, Joseph" userId="a8a31570-235d-42c1-a54e-574b78d9e071" providerId="ADAL" clId="{0C48854F-F88A-4B60-9522-B9123341D243}" dt="2026-09-23T10:49:57.925" v="4088"/>
          <ac:picMkLst>
            <pc:docMk/>
            <pc:sldMk cId="376504945" sldId="340"/>
            <ac:picMk id="19" creationId="{95C9BDBF-E95C-4DC6-5DF0-BFD1082E0F6C}"/>
          </ac:picMkLst>
        </pc:picChg>
        <pc:picChg chg="del">
          <ac:chgData name="Goh, Joseph" userId="a8a31570-235d-42c1-a54e-574b78d9e071" providerId="ADAL" clId="{0C48854F-F88A-4B60-9522-B9123341D243}" dt="2026-09-23T10:48:22.406" v="3913" actId="478"/>
          <ac:picMkLst>
            <pc:docMk/>
            <pc:sldMk cId="376504945" sldId="340"/>
            <ac:picMk id="31" creationId="{F870E30D-DC7C-D429-D509-B5EE4AFEFDE3}"/>
          </ac:picMkLst>
        </pc:picChg>
        <pc:cxnChg chg="add mod">
          <ac:chgData name="Goh, Joseph" userId="a8a31570-235d-42c1-a54e-574b78d9e071" providerId="ADAL" clId="{0C48854F-F88A-4B60-9522-B9123341D243}" dt="2026-09-23T10:49:57.925" v="4088"/>
          <ac:cxnSpMkLst>
            <pc:docMk/>
            <pc:sldMk cId="376504945" sldId="340"/>
            <ac:cxnSpMk id="16" creationId="{E6949C49-5E61-33B7-1C58-B156F3336816}"/>
          </ac:cxnSpMkLst>
        </pc:cxnChg>
        <pc:cxnChg chg="add mod">
          <ac:chgData name="Goh, Joseph" userId="a8a31570-235d-42c1-a54e-574b78d9e071" providerId="ADAL" clId="{0C48854F-F88A-4B60-9522-B9123341D243}" dt="2026-09-23T10:49:57.925" v="4088"/>
          <ac:cxnSpMkLst>
            <pc:docMk/>
            <pc:sldMk cId="376504945" sldId="340"/>
            <ac:cxnSpMk id="17" creationId="{AF5974B6-AD7C-6BC0-A783-E161E810A297}"/>
          </ac:cxnSpMkLst>
        </pc:cxnChg>
        <pc:cxnChg chg="add mod">
          <ac:chgData name="Goh, Joseph" userId="a8a31570-235d-42c1-a54e-574b78d9e071" providerId="ADAL" clId="{0C48854F-F88A-4B60-9522-B9123341D243}" dt="2026-09-23T10:49:57.925" v="4088"/>
          <ac:cxnSpMkLst>
            <pc:docMk/>
            <pc:sldMk cId="376504945" sldId="340"/>
            <ac:cxnSpMk id="18" creationId="{FC7AE510-1481-F469-383C-B9BCC1A68D90}"/>
          </ac:cxnSpMkLst>
        </pc:cxnChg>
        <pc:cxnChg chg="del mod">
          <ac:chgData name="Goh, Joseph" userId="a8a31570-235d-42c1-a54e-574b78d9e071" providerId="ADAL" clId="{0C48854F-F88A-4B60-9522-B9123341D243}" dt="2026-09-23T10:48:22.406" v="3913" actId="478"/>
          <ac:cxnSpMkLst>
            <pc:docMk/>
            <pc:sldMk cId="376504945" sldId="340"/>
            <ac:cxnSpMk id="27" creationId="{A74BD887-6FD0-9C00-5540-4DAEAC1C67D7}"/>
          </ac:cxnSpMkLst>
        </pc:cxnChg>
        <pc:cxnChg chg="del mod">
          <ac:chgData name="Goh, Joseph" userId="a8a31570-235d-42c1-a54e-574b78d9e071" providerId="ADAL" clId="{0C48854F-F88A-4B60-9522-B9123341D243}" dt="2026-09-23T10:48:22.406" v="3913" actId="478"/>
          <ac:cxnSpMkLst>
            <pc:docMk/>
            <pc:sldMk cId="376504945" sldId="340"/>
            <ac:cxnSpMk id="28" creationId="{68BB8BF4-C94A-F575-35E8-CD79A8F871C6}"/>
          </ac:cxnSpMkLst>
        </pc:cxnChg>
        <pc:cxnChg chg="del mod">
          <ac:chgData name="Goh, Joseph" userId="a8a31570-235d-42c1-a54e-574b78d9e071" providerId="ADAL" clId="{0C48854F-F88A-4B60-9522-B9123341D243}" dt="2026-09-23T10:48:22.406" v="3913" actId="478"/>
          <ac:cxnSpMkLst>
            <pc:docMk/>
            <pc:sldMk cId="376504945" sldId="340"/>
            <ac:cxnSpMk id="29" creationId="{CD3FD18F-B3D8-EF6B-606B-FA44FA0697D5}"/>
          </ac:cxnSpMkLst>
        </pc:cxnChg>
      </pc:sldChg>
      <pc:sldChg chg="delSp modSp add mod ord addAnim delAnim modAnim modNotesTx">
        <pc:chgData name="Goh, Joseph" userId="a8a31570-235d-42c1-a54e-574b78d9e071" providerId="ADAL" clId="{0C48854F-F88A-4B60-9522-B9123341D243}" dt="2026-09-23T11:39:15.611" v="6172" actId="1076"/>
        <pc:sldMkLst>
          <pc:docMk/>
          <pc:sldMk cId="1439562299" sldId="341"/>
        </pc:sldMkLst>
        <pc:spChg chg="mod">
          <ac:chgData name="Goh, Joseph" userId="a8a31570-235d-42c1-a54e-574b78d9e071" providerId="ADAL" clId="{0C48854F-F88A-4B60-9522-B9123341D243}" dt="2026-09-23T11:23:36.920" v="5563" actId="115"/>
          <ac:spMkLst>
            <pc:docMk/>
            <pc:sldMk cId="1439562299" sldId="341"/>
            <ac:spMk id="2" creationId="{787F416C-9A5D-1B14-8A22-4263C8D6F3F4}"/>
          </ac:spMkLst>
        </pc:spChg>
        <pc:spChg chg="mod">
          <ac:chgData name="Goh, Joseph" userId="a8a31570-235d-42c1-a54e-574b78d9e071" providerId="ADAL" clId="{0C48854F-F88A-4B60-9522-B9123341D243}" dt="2026-09-23T11:24:03.173" v="5628" actId="114"/>
          <ac:spMkLst>
            <pc:docMk/>
            <pc:sldMk cId="1439562299" sldId="341"/>
            <ac:spMk id="3" creationId="{39150866-912E-0E58-949D-4E138EBF851A}"/>
          </ac:spMkLst>
        </pc:spChg>
        <pc:spChg chg="del mod">
          <ac:chgData name="Goh, Joseph" userId="a8a31570-235d-42c1-a54e-574b78d9e071" providerId="ADAL" clId="{0C48854F-F88A-4B60-9522-B9123341D243}" dt="2026-09-23T11:24:06.011" v="5629" actId="478"/>
          <ac:spMkLst>
            <pc:docMk/>
            <pc:sldMk cId="1439562299" sldId="341"/>
            <ac:spMk id="5" creationId="{14FD36CF-BADA-A682-64CA-C27E0BFAC002}"/>
          </ac:spMkLst>
        </pc:spChg>
        <pc:spChg chg="del">
          <ac:chgData name="Goh, Joseph" userId="a8a31570-235d-42c1-a54e-574b78d9e071" providerId="ADAL" clId="{0C48854F-F88A-4B60-9522-B9123341D243}" dt="2026-09-23T11:23:12.398" v="5547" actId="478"/>
          <ac:spMkLst>
            <pc:docMk/>
            <pc:sldMk cId="1439562299" sldId="341"/>
            <ac:spMk id="6" creationId="{C6B047CD-E7E8-56F2-F70D-17113F5B40B1}"/>
          </ac:spMkLst>
        </pc:spChg>
        <pc:spChg chg="mod">
          <ac:chgData name="Goh, Joseph" userId="a8a31570-235d-42c1-a54e-574b78d9e071" providerId="ADAL" clId="{0C48854F-F88A-4B60-9522-B9123341D243}" dt="2026-09-23T11:39:15.611" v="6172" actId="1076"/>
          <ac:spMkLst>
            <pc:docMk/>
            <pc:sldMk cId="1439562299" sldId="341"/>
            <ac:spMk id="9" creationId="{B36F288F-C3DE-5E0E-9D07-02A8DB2366B9}"/>
          </ac:spMkLst>
        </pc:spChg>
      </pc:sldChg>
      <pc:sldChg chg="modSp add del mod ord">
        <pc:chgData name="Goh, Joseph" userId="a8a31570-235d-42c1-a54e-574b78d9e071" providerId="ADAL" clId="{0C48854F-F88A-4B60-9522-B9123341D243}" dt="2026-09-23T11:39:00.621" v="6165" actId="47"/>
        <pc:sldMkLst>
          <pc:docMk/>
          <pc:sldMk cId="3632773232" sldId="342"/>
        </pc:sldMkLst>
        <pc:spChg chg="mod">
          <ac:chgData name="Goh, Joseph" userId="a8a31570-235d-42c1-a54e-574b78d9e071" providerId="ADAL" clId="{0C48854F-F88A-4B60-9522-B9123341D243}" dt="2026-09-23T11:27:09.569" v="5779" actId="20577"/>
          <ac:spMkLst>
            <pc:docMk/>
            <pc:sldMk cId="3632773232" sldId="342"/>
            <ac:spMk id="2" creationId="{CB85291B-AA5B-95B3-5187-DB4C74125E14}"/>
          </ac:spMkLst>
        </pc:spChg>
        <pc:spChg chg="mod">
          <ac:chgData name="Goh, Joseph" userId="a8a31570-235d-42c1-a54e-574b78d9e071" providerId="ADAL" clId="{0C48854F-F88A-4B60-9522-B9123341D243}" dt="2026-09-23T11:38:54.476" v="6164" actId="113"/>
          <ac:spMkLst>
            <pc:docMk/>
            <pc:sldMk cId="3632773232" sldId="342"/>
            <ac:spMk id="5" creationId="{CEFD9401-7D75-8977-D516-E5CB433FE90D}"/>
          </ac:spMkLst>
        </pc:spChg>
        <pc:spChg chg="mod">
          <ac:chgData name="Goh, Joseph" userId="a8a31570-235d-42c1-a54e-574b78d9e071" providerId="ADAL" clId="{0C48854F-F88A-4B60-9522-B9123341D243}" dt="2026-09-23T11:29:40.061" v="5782"/>
          <ac:spMkLst>
            <pc:docMk/>
            <pc:sldMk cId="3632773232" sldId="342"/>
            <ac:spMk id="9" creationId="{BFC155A7-D91F-1560-C62B-09DBC1D7869B}"/>
          </ac:spMkLst>
        </pc:spChg>
      </pc:sldChg>
      <pc:sldChg chg="addSp delSp modSp add mod modAnim">
        <pc:chgData name="Goh, Joseph" userId="a8a31570-235d-42c1-a54e-574b78d9e071" providerId="ADAL" clId="{0C48854F-F88A-4B60-9522-B9123341D243}" dt="2026-09-23T12:25:44.588" v="7711" actId="20577"/>
        <pc:sldMkLst>
          <pc:docMk/>
          <pc:sldMk cId="313905384" sldId="343"/>
        </pc:sldMkLst>
        <pc:spChg chg="mod">
          <ac:chgData name="Goh, Joseph" userId="a8a31570-235d-42c1-a54e-574b78d9e071" providerId="ADAL" clId="{0C48854F-F88A-4B60-9522-B9123341D243}" dt="2026-09-23T11:34:48.942" v="5909" actId="20577"/>
          <ac:spMkLst>
            <pc:docMk/>
            <pc:sldMk cId="313905384" sldId="343"/>
            <ac:spMk id="2" creationId="{25840C33-B304-0D43-2D72-824B1F8F69BC}"/>
          </ac:spMkLst>
        </pc:spChg>
        <pc:spChg chg="del mod">
          <ac:chgData name="Goh, Joseph" userId="a8a31570-235d-42c1-a54e-574b78d9e071" providerId="ADAL" clId="{0C48854F-F88A-4B60-9522-B9123341D243}" dt="2026-09-23T11:35:27.162" v="5923" actId="478"/>
          <ac:spMkLst>
            <pc:docMk/>
            <pc:sldMk cId="313905384" sldId="343"/>
            <ac:spMk id="3" creationId="{93136954-76C8-8869-95C5-97DD6FF66B0B}"/>
          </ac:spMkLst>
        </pc:spChg>
        <pc:spChg chg="add del mod">
          <ac:chgData name="Goh, Joseph" userId="a8a31570-235d-42c1-a54e-574b78d9e071" providerId="ADAL" clId="{0C48854F-F88A-4B60-9522-B9123341D243}" dt="2026-09-23T11:35:35.081" v="5927"/>
          <ac:spMkLst>
            <pc:docMk/>
            <pc:sldMk cId="313905384" sldId="343"/>
            <ac:spMk id="4" creationId="{CA5E0751-346B-F849-93E1-E2C71E2DC0C5}"/>
          </ac:spMkLst>
        </pc:spChg>
        <pc:spChg chg="add mod">
          <ac:chgData name="Goh, Joseph" userId="a8a31570-235d-42c1-a54e-574b78d9e071" providerId="ADAL" clId="{0C48854F-F88A-4B60-9522-B9123341D243}" dt="2026-09-23T11:40:56.527" v="6263" actId="1035"/>
          <ac:spMkLst>
            <pc:docMk/>
            <pc:sldMk cId="313905384" sldId="343"/>
            <ac:spMk id="5" creationId="{8E04B5CC-59C9-F624-37E9-0A9EDC9DE8F0}"/>
          </ac:spMkLst>
        </pc:spChg>
        <pc:spChg chg="mod">
          <ac:chgData name="Goh, Joseph" userId="a8a31570-235d-42c1-a54e-574b78d9e071" providerId="ADAL" clId="{0C48854F-F88A-4B60-9522-B9123341D243}" dt="2026-09-23T12:25:44.588" v="7711" actId="20577"/>
          <ac:spMkLst>
            <pc:docMk/>
            <pc:sldMk cId="313905384" sldId="343"/>
            <ac:spMk id="9" creationId="{830FD4CF-13A0-AF59-9703-56D5C52EA2A1}"/>
          </ac:spMkLst>
        </pc:spChg>
      </pc:sldChg>
      <pc:sldChg chg="modSp add del mod">
        <pc:chgData name="Goh, Joseph" userId="a8a31570-235d-42c1-a54e-574b78d9e071" providerId="ADAL" clId="{0C48854F-F88A-4B60-9522-B9123341D243}" dt="2026-09-23T11:52:26.189" v="6662" actId="2696"/>
        <pc:sldMkLst>
          <pc:docMk/>
          <pc:sldMk cId="553336468" sldId="344"/>
        </pc:sldMkLst>
        <pc:graphicFrameChg chg="modGraphic">
          <ac:chgData name="Goh, Joseph" userId="a8a31570-235d-42c1-a54e-574b78d9e071" providerId="ADAL" clId="{0C48854F-F88A-4B60-9522-B9123341D243}" dt="2026-09-23T11:52:23.665" v="6661" actId="14734"/>
          <ac:graphicFrameMkLst>
            <pc:docMk/>
            <pc:sldMk cId="553336468" sldId="344"/>
            <ac:graphicFrameMk id="7" creationId="{02CAAD1B-CF6D-A4DD-000D-A1CB37D3EBBE}"/>
          </ac:graphicFrameMkLst>
        </pc:graphicFrameChg>
      </pc:sldChg>
      <pc:sldChg chg="modSp add mod ord">
        <pc:chgData name="Goh, Joseph" userId="a8a31570-235d-42c1-a54e-574b78d9e071" providerId="ADAL" clId="{0C48854F-F88A-4B60-9522-B9123341D243}" dt="2026-09-23T12:46:09.053" v="9116"/>
        <pc:sldMkLst>
          <pc:docMk/>
          <pc:sldMk cId="1236729980" sldId="345"/>
        </pc:sldMkLst>
        <pc:spChg chg="mod">
          <ac:chgData name="Goh, Joseph" userId="a8a31570-235d-42c1-a54e-574b78d9e071" providerId="ADAL" clId="{0C48854F-F88A-4B60-9522-B9123341D243}" dt="2026-09-23T11:41:34.817" v="6279" actId="20577"/>
          <ac:spMkLst>
            <pc:docMk/>
            <pc:sldMk cId="1236729980" sldId="345"/>
            <ac:spMk id="3" creationId="{93D6710C-8792-BCC8-2082-C7D849FBAD1A}"/>
          </ac:spMkLst>
        </pc:spChg>
      </pc:sldChg>
      <pc:sldChg chg="modSp new mod ord">
        <pc:chgData name="Goh, Joseph" userId="a8a31570-235d-42c1-a54e-574b78d9e071" providerId="ADAL" clId="{0C48854F-F88A-4B60-9522-B9123341D243}" dt="2026-09-23T12:46:09.053" v="9116"/>
        <pc:sldMkLst>
          <pc:docMk/>
          <pc:sldMk cId="2863793451" sldId="346"/>
        </pc:sldMkLst>
        <pc:spChg chg="mod">
          <ac:chgData name="Goh, Joseph" userId="a8a31570-235d-42c1-a54e-574b78d9e071" providerId="ADAL" clId="{0C48854F-F88A-4B60-9522-B9123341D243}" dt="2026-09-23T12:28:39.882" v="7827" actId="207"/>
          <ac:spMkLst>
            <pc:docMk/>
            <pc:sldMk cId="2863793451" sldId="346"/>
            <ac:spMk id="2" creationId="{6660E30A-F724-5751-6A17-48888ED98101}"/>
          </ac:spMkLst>
        </pc:spChg>
        <pc:spChg chg="mod">
          <ac:chgData name="Goh, Joseph" userId="a8a31570-235d-42c1-a54e-574b78d9e071" providerId="ADAL" clId="{0C48854F-F88A-4B60-9522-B9123341D243}" dt="2026-09-23T11:43:41.645" v="6321" actId="27636"/>
          <ac:spMkLst>
            <pc:docMk/>
            <pc:sldMk cId="2863793451" sldId="346"/>
            <ac:spMk id="3" creationId="{798396CE-A886-5E75-53CE-F89ECDE8A4BA}"/>
          </ac:spMkLst>
        </pc:spChg>
      </pc:sldChg>
      <pc:sldChg chg="modSp add del mod ord">
        <pc:chgData name="Goh, Joseph" userId="a8a31570-235d-42c1-a54e-574b78d9e071" providerId="ADAL" clId="{0C48854F-F88A-4B60-9522-B9123341D243}" dt="2026-09-23T11:59:08.824" v="6841" actId="2696"/>
        <pc:sldMkLst>
          <pc:docMk/>
          <pc:sldMk cId="635751130" sldId="347"/>
        </pc:sldMkLst>
        <pc:spChg chg="mod">
          <ac:chgData name="Goh, Joseph" userId="a8a31570-235d-42c1-a54e-574b78d9e071" providerId="ADAL" clId="{0C48854F-F88A-4B60-9522-B9123341D243}" dt="2026-09-23T11:55:12.560" v="6728" actId="20577"/>
          <ac:spMkLst>
            <pc:docMk/>
            <pc:sldMk cId="635751130" sldId="347"/>
            <ac:spMk id="2" creationId="{969A11F2-0329-7B56-1949-3EAAAFED74CB}"/>
          </ac:spMkLst>
        </pc:spChg>
      </pc:sldChg>
      <pc:sldChg chg="addSp delSp modSp add mod ord">
        <pc:chgData name="Goh, Joseph" userId="a8a31570-235d-42c1-a54e-574b78d9e071" providerId="ADAL" clId="{0C48854F-F88A-4B60-9522-B9123341D243}" dt="2026-09-23T12:13:46.093" v="7298" actId="1076"/>
        <pc:sldMkLst>
          <pc:docMk/>
          <pc:sldMk cId="80005474" sldId="348"/>
        </pc:sldMkLst>
        <pc:spChg chg="mod">
          <ac:chgData name="Goh, Joseph" userId="a8a31570-235d-42c1-a54e-574b78d9e071" providerId="ADAL" clId="{0C48854F-F88A-4B60-9522-B9123341D243}" dt="2026-09-23T11:59:30.859" v="6853" actId="20577"/>
          <ac:spMkLst>
            <pc:docMk/>
            <pc:sldMk cId="80005474" sldId="348"/>
            <ac:spMk id="2" creationId="{A65E569C-8068-2DA7-4717-287EE809EA69}"/>
          </ac:spMkLst>
        </pc:spChg>
        <pc:spChg chg="add del mod">
          <ac:chgData name="Goh, Joseph" userId="a8a31570-235d-42c1-a54e-574b78d9e071" providerId="ADAL" clId="{0C48854F-F88A-4B60-9522-B9123341D243}" dt="2026-09-23T12:00:43.083" v="6860" actId="478"/>
          <ac:spMkLst>
            <pc:docMk/>
            <pc:sldMk cId="80005474" sldId="348"/>
            <ac:spMk id="5" creationId="{A6E5DA31-638D-0B6E-A210-615B11E2EAC1}"/>
          </ac:spMkLst>
        </pc:spChg>
        <pc:spChg chg="add mod">
          <ac:chgData name="Goh, Joseph" userId="a8a31570-235d-42c1-a54e-574b78d9e071" providerId="ADAL" clId="{0C48854F-F88A-4B60-9522-B9123341D243}" dt="2026-09-23T12:13:46.093" v="7298" actId="1076"/>
          <ac:spMkLst>
            <pc:docMk/>
            <pc:sldMk cId="80005474" sldId="348"/>
            <ac:spMk id="8" creationId="{D459B578-926F-35F0-863D-33C0C144198F}"/>
          </ac:spMkLst>
        </pc:spChg>
        <pc:spChg chg="add del mod">
          <ac:chgData name="Goh, Joseph" userId="a8a31570-235d-42c1-a54e-574b78d9e071" providerId="ADAL" clId="{0C48854F-F88A-4B60-9522-B9123341D243}" dt="2026-09-23T12:08:06.027" v="6986" actId="478"/>
          <ac:spMkLst>
            <pc:docMk/>
            <pc:sldMk cId="80005474" sldId="348"/>
            <ac:spMk id="11" creationId="{03C7716A-8914-C2FA-AC9C-0A92D91E6FA0}"/>
          </ac:spMkLst>
        </pc:spChg>
        <pc:spChg chg="add del mod">
          <ac:chgData name="Goh, Joseph" userId="a8a31570-235d-42c1-a54e-574b78d9e071" providerId="ADAL" clId="{0C48854F-F88A-4B60-9522-B9123341D243}" dt="2026-09-23T12:08:31.887" v="6992"/>
          <ac:spMkLst>
            <pc:docMk/>
            <pc:sldMk cId="80005474" sldId="348"/>
            <ac:spMk id="12" creationId="{0D7AE6EC-7A28-4893-78A1-0ADB9AAA6098}"/>
          </ac:spMkLst>
        </pc:spChg>
        <pc:spChg chg="add mod">
          <ac:chgData name="Goh, Joseph" userId="a8a31570-235d-42c1-a54e-574b78d9e071" providerId="ADAL" clId="{0C48854F-F88A-4B60-9522-B9123341D243}" dt="2026-09-23T12:13:09.945" v="7268" actId="1076"/>
          <ac:spMkLst>
            <pc:docMk/>
            <pc:sldMk cId="80005474" sldId="348"/>
            <ac:spMk id="13" creationId="{4B16A21E-2B75-3C3A-95DB-517532A43665}"/>
          </ac:spMkLst>
        </pc:spChg>
        <pc:graphicFrameChg chg="del">
          <ac:chgData name="Goh, Joseph" userId="a8a31570-235d-42c1-a54e-574b78d9e071" providerId="ADAL" clId="{0C48854F-F88A-4B60-9522-B9123341D243}" dt="2026-09-23T12:00:22.293" v="6854" actId="478"/>
          <ac:graphicFrameMkLst>
            <pc:docMk/>
            <pc:sldMk cId="80005474" sldId="348"/>
            <ac:graphicFrameMk id="9" creationId="{CEE0DA4D-C0DE-1096-959D-F8574DD0C7B9}"/>
          </ac:graphicFrameMkLst>
        </pc:graphicFrameChg>
        <pc:picChg chg="mod">
          <ac:chgData name="Goh, Joseph" userId="a8a31570-235d-42c1-a54e-574b78d9e071" providerId="ADAL" clId="{0C48854F-F88A-4B60-9522-B9123341D243}" dt="2026-09-23T12:13:37.945" v="7297" actId="14861"/>
          <ac:picMkLst>
            <pc:docMk/>
            <pc:sldMk cId="80005474" sldId="348"/>
            <ac:picMk id="7" creationId="{EAB5D712-AE82-6AB9-52E6-9C7DC92C2936}"/>
          </ac:picMkLst>
        </pc:picChg>
      </pc:sldChg>
      <pc:sldChg chg="delSp modSp add del mod ord">
        <pc:chgData name="Goh, Joseph" userId="a8a31570-235d-42c1-a54e-574b78d9e071" providerId="ADAL" clId="{0C48854F-F88A-4B60-9522-B9123341D243}" dt="2026-09-23T12:13:59.813" v="7299" actId="47"/>
        <pc:sldMkLst>
          <pc:docMk/>
          <pc:sldMk cId="1863442971" sldId="349"/>
        </pc:sldMkLst>
        <pc:spChg chg="mod">
          <ac:chgData name="Goh, Joseph" userId="a8a31570-235d-42c1-a54e-574b78d9e071" providerId="ADAL" clId="{0C48854F-F88A-4B60-9522-B9123341D243}" dt="2026-09-23T12:07:35.280" v="6977" actId="20577"/>
          <ac:spMkLst>
            <pc:docMk/>
            <pc:sldMk cId="1863442971" sldId="349"/>
            <ac:spMk id="2" creationId="{E52B1B2E-A4B0-306A-7AB0-ED73688855B7}"/>
          </ac:spMkLst>
        </pc:spChg>
        <pc:spChg chg="del">
          <ac:chgData name="Goh, Joseph" userId="a8a31570-235d-42c1-a54e-574b78d9e071" providerId="ADAL" clId="{0C48854F-F88A-4B60-9522-B9123341D243}" dt="2026-09-23T12:07:40.904" v="6980" actId="478"/>
          <ac:spMkLst>
            <pc:docMk/>
            <pc:sldMk cId="1863442971" sldId="349"/>
            <ac:spMk id="8" creationId="{6529C8F4-55D7-9542-8715-8FE2D7A864EC}"/>
          </ac:spMkLst>
        </pc:spChg>
        <pc:spChg chg="del">
          <ac:chgData name="Goh, Joseph" userId="a8a31570-235d-42c1-a54e-574b78d9e071" providerId="ADAL" clId="{0C48854F-F88A-4B60-9522-B9123341D243}" dt="2026-09-23T12:07:40.048" v="6979" actId="478"/>
          <ac:spMkLst>
            <pc:docMk/>
            <pc:sldMk cId="1863442971" sldId="349"/>
            <ac:spMk id="11" creationId="{7162B080-97D6-A420-23A2-5129389405C7}"/>
          </ac:spMkLst>
        </pc:spChg>
        <pc:picChg chg="del">
          <ac:chgData name="Goh, Joseph" userId="a8a31570-235d-42c1-a54e-574b78d9e071" providerId="ADAL" clId="{0C48854F-F88A-4B60-9522-B9123341D243}" dt="2026-09-23T12:07:39.202" v="6978" actId="478"/>
          <ac:picMkLst>
            <pc:docMk/>
            <pc:sldMk cId="1863442971" sldId="349"/>
            <ac:picMk id="7" creationId="{8BEF4A08-696E-F306-91E6-16D52D6D7C50}"/>
          </ac:picMkLst>
        </pc:picChg>
      </pc:sldChg>
      <pc:sldChg chg="modSp add mod ord">
        <pc:chgData name="Goh, Joseph" userId="a8a31570-235d-42c1-a54e-574b78d9e071" providerId="ADAL" clId="{0C48854F-F88A-4B60-9522-B9123341D243}" dt="2026-09-23T12:18:17.251" v="7515" actId="20577"/>
        <pc:sldMkLst>
          <pc:docMk/>
          <pc:sldMk cId="2607040269" sldId="349"/>
        </pc:sldMkLst>
        <pc:spChg chg="mod">
          <ac:chgData name="Goh, Joseph" userId="a8a31570-235d-42c1-a54e-574b78d9e071" providerId="ADAL" clId="{0C48854F-F88A-4B60-9522-B9123341D243}" dt="2026-09-23T12:18:17.251" v="7515" actId="20577"/>
          <ac:spMkLst>
            <pc:docMk/>
            <pc:sldMk cId="2607040269" sldId="349"/>
            <ac:spMk id="3" creationId="{EC054752-DAB0-B60A-6AE5-1EB5B90E8DFA}"/>
          </ac:spMkLst>
        </pc:spChg>
      </pc:sldChg>
      <pc:sldChg chg="new del">
        <pc:chgData name="Goh, Joseph" userId="a8a31570-235d-42c1-a54e-574b78d9e071" providerId="ADAL" clId="{0C48854F-F88A-4B60-9522-B9123341D243}" dt="2026-09-23T12:24:22.665" v="7609" actId="2696"/>
        <pc:sldMkLst>
          <pc:docMk/>
          <pc:sldMk cId="2431982685" sldId="350"/>
        </pc:sldMkLst>
      </pc:sldChg>
      <pc:sldChg chg="addSp delSp modSp new mod modAnim">
        <pc:chgData name="Goh, Joseph" userId="a8a31570-235d-42c1-a54e-574b78d9e071" providerId="ADAL" clId="{0C48854F-F88A-4B60-9522-B9123341D243}" dt="2026-09-23T12:35:25.692" v="8298" actId="1076"/>
        <pc:sldMkLst>
          <pc:docMk/>
          <pc:sldMk cId="4034117905" sldId="351"/>
        </pc:sldMkLst>
        <pc:spChg chg="mod">
          <ac:chgData name="Goh, Joseph" userId="a8a31570-235d-42c1-a54e-574b78d9e071" providerId="ADAL" clId="{0C48854F-F88A-4B60-9522-B9123341D243}" dt="2026-09-23T12:29:11.183" v="7853" actId="20577"/>
          <ac:spMkLst>
            <pc:docMk/>
            <pc:sldMk cId="4034117905" sldId="351"/>
            <ac:spMk id="2" creationId="{97545A40-0292-9F3A-B12B-EF62319D90B1}"/>
          </ac:spMkLst>
        </pc:spChg>
        <pc:spChg chg="mod">
          <ac:chgData name="Goh, Joseph" userId="a8a31570-235d-42c1-a54e-574b78d9e071" providerId="ADAL" clId="{0C48854F-F88A-4B60-9522-B9123341D243}" dt="2026-09-23T12:29:54.585" v="7855" actId="27636"/>
          <ac:spMkLst>
            <pc:docMk/>
            <pc:sldMk cId="4034117905" sldId="351"/>
            <ac:spMk id="3" creationId="{9F8944D7-F42E-1FA2-960B-D21F6ADED1F0}"/>
          </ac:spMkLst>
        </pc:spChg>
        <pc:spChg chg="mod">
          <ac:chgData name="Goh, Joseph" userId="a8a31570-235d-42c1-a54e-574b78d9e071" providerId="ADAL" clId="{0C48854F-F88A-4B60-9522-B9123341D243}" dt="2026-09-23T12:33:36.368" v="8210" actId="403"/>
          <ac:spMkLst>
            <pc:docMk/>
            <pc:sldMk cId="4034117905" sldId="351"/>
            <ac:spMk id="4" creationId="{FB155565-156F-B555-0F87-58CB5C92F037}"/>
          </ac:spMkLst>
        </pc:spChg>
        <pc:spChg chg="add mod">
          <ac:chgData name="Goh, Joseph" userId="a8a31570-235d-42c1-a54e-574b78d9e071" providerId="ADAL" clId="{0C48854F-F88A-4B60-9522-B9123341D243}" dt="2026-09-23T12:30:41.890" v="7887" actId="164"/>
          <ac:spMkLst>
            <pc:docMk/>
            <pc:sldMk cId="4034117905" sldId="351"/>
            <ac:spMk id="5" creationId="{4408017E-9053-EC2C-CD3A-7BC7E81AC4ED}"/>
          </ac:spMkLst>
        </pc:spChg>
        <pc:spChg chg="mod">
          <ac:chgData name="Goh, Joseph" userId="a8a31570-235d-42c1-a54e-574b78d9e071" providerId="ADAL" clId="{0C48854F-F88A-4B60-9522-B9123341D243}" dt="2026-09-23T12:30:41.890" v="7887" actId="164"/>
          <ac:spMkLst>
            <pc:docMk/>
            <pc:sldMk cId="4034117905" sldId="351"/>
            <ac:spMk id="6" creationId="{1C03D1E7-79FF-C6B2-BCA8-76DC57AC8DDE}"/>
          </ac:spMkLst>
        </pc:spChg>
        <pc:spChg chg="mod">
          <ac:chgData name="Goh, Joseph" userId="a8a31570-235d-42c1-a54e-574b78d9e071" providerId="ADAL" clId="{0C48854F-F88A-4B60-9522-B9123341D243}" dt="2026-09-23T12:30:41.890" v="7887" actId="164"/>
          <ac:spMkLst>
            <pc:docMk/>
            <pc:sldMk cId="4034117905" sldId="351"/>
            <ac:spMk id="7" creationId="{8BD8A365-AF89-9818-04F9-FBEAB6986BE0}"/>
          </ac:spMkLst>
        </pc:spChg>
        <pc:spChg chg="mod">
          <ac:chgData name="Goh, Joseph" userId="a8a31570-235d-42c1-a54e-574b78d9e071" providerId="ADAL" clId="{0C48854F-F88A-4B60-9522-B9123341D243}" dt="2026-09-23T12:30:41.890" v="7887" actId="164"/>
          <ac:spMkLst>
            <pc:docMk/>
            <pc:sldMk cId="4034117905" sldId="351"/>
            <ac:spMk id="9" creationId="{9CB68445-76BF-2F68-4DE6-1B8CCE4EFA29}"/>
          </ac:spMkLst>
        </pc:spChg>
        <pc:spChg chg="mod">
          <ac:chgData name="Goh, Joseph" userId="a8a31570-235d-42c1-a54e-574b78d9e071" providerId="ADAL" clId="{0C48854F-F88A-4B60-9522-B9123341D243}" dt="2026-09-23T12:30:41.890" v="7887" actId="164"/>
          <ac:spMkLst>
            <pc:docMk/>
            <pc:sldMk cId="4034117905" sldId="351"/>
            <ac:spMk id="10" creationId="{B5FC7D48-4586-485F-155A-E29338B857E5}"/>
          </ac:spMkLst>
        </pc:spChg>
        <pc:spChg chg="add mod">
          <ac:chgData name="Goh, Joseph" userId="a8a31570-235d-42c1-a54e-574b78d9e071" providerId="ADAL" clId="{0C48854F-F88A-4B60-9522-B9123341D243}" dt="2026-09-23T12:30:41.890" v="7887" actId="164"/>
          <ac:spMkLst>
            <pc:docMk/>
            <pc:sldMk cId="4034117905" sldId="351"/>
            <ac:spMk id="13" creationId="{512CB909-8C29-8FCE-F0EF-6AB57EC5DA8F}"/>
          </ac:spMkLst>
        </pc:spChg>
        <pc:spChg chg="mod">
          <ac:chgData name="Goh, Joseph" userId="a8a31570-235d-42c1-a54e-574b78d9e071" providerId="ADAL" clId="{0C48854F-F88A-4B60-9522-B9123341D243}" dt="2026-09-23T12:30:41.890" v="7887" actId="164"/>
          <ac:spMkLst>
            <pc:docMk/>
            <pc:sldMk cId="4034117905" sldId="351"/>
            <ac:spMk id="14" creationId="{7EEEF31A-14D3-3D46-A5BE-44E54A287ED1}"/>
          </ac:spMkLst>
        </pc:spChg>
        <pc:spChg chg="mod">
          <ac:chgData name="Goh, Joseph" userId="a8a31570-235d-42c1-a54e-574b78d9e071" providerId="ADAL" clId="{0C48854F-F88A-4B60-9522-B9123341D243}" dt="2026-09-23T12:29:54.396" v="7854"/>
          <ac:spMkLst>
            <pc:docMk/>
            <pc:sldMk cId="4034117905" sldId="351"/>
            <ac:spMk id="19" creationId="{9912CF28-6386-D048-766B-0CE9FBA9924E}"/>
          </ac:spMkLst>
        </pc:spChg>
        <pc:spChg chg="mod">
          <ac:chgData name="Goh, Joseph" userId="a8a31570-235d-42c1-a54e-574b78d9e071" providerId="ADAL" clId="{0C48854F-F88A-4B60-9522-B9123341D243}" dt="2026-09-23T12:29:54.396" v="7854"/>
          <ac:spMkLst>
            <pc:docMk/>
            <pc:sldMk cId="4034117905" sldId="351"/>
            <ac:spMk id="48" creationId="{2160B37B-ECE2-6E62-7EFC-D4C3F5946897}"/>
          </ac:spMkLst>
        </pc:spChg>
        <pc:spChg chg="mod">
          <ac:chgData name="Goh, Joseph" userId="a8a31570-235d-42c1-a54e-574b78d9e071" providerId="ADAL" clId="{0C48854F-F88A-4B60-9522-B9123341D243}" dt="2026-09-23T12:30:41.890" v="7887" actId="164"/>
          <ac:spMkLst>
            <pc:docMk/>
            <pc:sldMk cId="4034117905" sldId="351"/>
            <ac:spMk id="53" creationId="{598F43B6-718D-0A23-48C2-E59FB0A8C459}"/>
          </ac:spMkLst>
        </pc:spChg>
        <pc:spChg chg="mod">
          <ac:chgData name="Goh, Joseph" userId="a8a31570-235d-42c1-a54e-574b78d9e071" providerId="ADAL" clId="{0C48854F-F88A-4B60-9522-B9123341D243}" dt="2026-09-23T12:29:54.396" v="7854"/>
          <ac:spMkLst>
            <pc:docMk/>
            <pc:sldMk cId="4034117905" sldId="351"/>
            <ac:spMk id="58" creationId="{87423998-D7E3-9364-51A8-DEF0D18DA5AA}"/>
          </ac:spMkLst>
        </pc:spChg>
        <pc:spChg chg="mod">
          <ac:chgData name="Goh, Joseph" userId="a8a31570-235d-42c1-a54e-574b78d9e071" providerId="ADAL" clId="{0C48854F-F88A-4B60-9522-B9123341D243}" dt="2026-09-23T12:29:54.396" v="7854"/>
          <ac:spMkLst>
            <pc:docMk/>
            <pc:sldMk cId="4034117905" sldId="351"/>
            <ac:spMk id="65" creationId="{C5ADD54D-0166-B994-85EF-E15003ADA253}"/>
          </ac:spMkLst>
        </pc:spChg>
        <pc:spChg chg="mod">
          <ac:chgData name="Goh, Joseph" userId="a8a31570-235d-42c1-a54e-574b78d9e071" providerId="ADAL" clId="{0C48854F-F88A-4B60-9522-B9123341D243}" dt="2026-09-23T12:29:54.396" v="7854"/>
          <ac:spMkLst>
            <pc:docMk/>
            <pc:sldMk cId="4034117905" sldId="351"/>
            <ac:spMk id="87" creationId="{965D4BB5-D025-FC65-2769-4DAD9ACBBB82}"/>
          </ac:spMkLst>
        </pc:spChg>
        <pc:spChg chg="mod">
          <ac:chgData name="Goh, Joseph" userId="a8a31570-235d-42c1-a54e-574b78d9e071" providerId="ADAL" clId="{0C48854F-F88A-4B60-9522-B9123341D243}" dt="2026-09-23T12:29:54.396" v="7854"/>
          <ac:spMkLst>
            <pc:docMk/>
            <pc:sldMk cId="4034117905" sldId="351"/>
            <ac:spMk id="105" creationId="{E9B6F842-5847-DCC8-6718-07F71D4D1EA8}"/>
          </ac:spMkLst>
        </pc:spChg>
        <pc:spChg chg="mod">
          <ac:chgData name="Goh, Joseph" userId="a8a31570-235d-42c1-a54e-574b78d9e071" providerId="ADAL" clId="{0C48854F-F88A-4B60-9522-B9123341D243}" dt="2026-09-23T12:29:54.396" v="7854"/>
          <ac:spMkLst>
            <pc:docMk/>
            <pc:sldMk cId="4034117905" sldId="351"/>
            <ac:spMk id="119" creationId="{A9154FD4-75EA-A06C-DC20-AD10DA9576D6}"/>
          </ac:spMkLst>
        </pc:spChg>
        <pc:spChg chg="add mod">
          <ac:chgData name="Goh, Joseph" userId="a8a31570-235d-42c1-a54e-574b78d9e071" providerId="ADAL" clId="{0C48854F-F88A-4B60-9522-B9123341D243}" dt="2026-09-23T12:30:41.890" v="7887" actId="164"/>
          <ac:spMkLst>
            <pc:docMk/>
            <pc:sldMk cId="4034117905" sldId="351"/>
            <ac:spMk id="130" creationId="{3BC61317-C4C8-2F99-8DD2-F7C59BC9E56B}"/>
          </ac:spMkLst>
        </pc:spChg>
        <pc:spChg chg="mod">
          <ac:chgData name="Goh, Joseph" userId="a8a31570-235d-42c1-a54e-574b78d9e071" providerId="ADAL" clId="{0C48854F-F88A-4B60-9522-B9123341D243}" dt="2026-09-23T12:30:41.890" v="7887" actId="164"/>
          <ac:spMkLst>
            <pc:docMk/>
            <pc:sldMk cId="4034117905" sldId="351"/>
            <ac:spMk id="131" creationId="{AFF7A10E-2272-4EBA-C3A2-71DECF86E1CF}"/>
          </ac:spMkLst>
        </pc:spChg>
        <pc:spChg chg="del">
          <ac:chgData name="Goh, Joseph" userId="a8a31570-235d-42c1-a54e-574b78d9e071" providerId="ADAL" clId="{0C48854F-F88A-4B60-9522-B9123341D243}" dt="2026-09-23T12:29:58.401" v="7856" actId="478"/>
          <ac:spMkLst>
            <pc:docMk/>
            <pc:sldMk cId="4034117905" sldId="351"/>
            <ac:spMk id="161" creationId="{329BDD9C-50D4-A63B-EBC8-0FAB26ABDC61}"/>
          </ac:spMkLst>
        </pc:spChg>
        <pc:spChg chg="add mod">
          <ac:chgData name="Goh, Joseph" userId="a8a31570-235d-42c1-a54e-574b78d9e071" providerId="ADAL" clId="{0C48854F-F88A-4B60-9522-B9123341D243}" dt="2026-09-23T12:35:25.692" v="8298" actId="1076"/>
          <ac:spMkLst>
            <pc:docMk/>
            <pc:sldMk cId="4034117905" sldId="351"/>
            <ac:spMk id="163" creationId="{8C5350CD-B717-C3E0-D103-DD18994D6DF1}"/>
          </ac:spMkLst>
        </pc:spChg>
        <pc:grpChg chg="del mod">
          <ac:chgData name="Goh, Joseph" userId="a8a31570-235d-42c1-a54e-574b78d9e071" providerId="ADAL" clId="{0C48854F-F88A-4B60-9522-B9123341D243}" dt="2026-09-23T12:33:45.434" v="8213" actId="478"/>
          <ac:grpSpMkLst>
            <pc:docMk/>
            <pc:sldMk cId="4034117905" sldId="351"/>
            <ac:grpSpMk id="162" creationId="{24612CDA-8247-05AF-9C99-ED8A4D55D0E5}"/>
          </ac:grpSpMkLst>
        </pc:grpChg>
      </pc:sldChg>
      <pc:sldChg chg="addSp modSp new add del mod">
        <pc:chgData name="Goh, Joseph" userId="a8a31570-235d-42c1-a54e-574b78d9e071" providerId="ADAL" clId="{0C48854F-F88A-4B60-9522-B9123341D243}" dt="2026-09-23T12:45:47.646" v="9114" actId="20577"/>
        <pc:sldMkLst>
          <pc:docMk/>
          <pc:sldMk cId="176639976" sldId="352"/>
        </pc:sldMkLst>
        <pc:spChg chg="mod">
          <ac:chgData name="Goh, Joseph" userId="a8a31570-235d-42c1-a54e-574b78d9e071" providerId="ADAL" clId="{0C48854F-F88A-4B60-9522-B9123341D243}" dt="2026-09-23T12:37:43.597" v="8360" actId="20577"/>
          <ac:spMkLst>
            <pc:docMk/>
            <pc:sldMk cId="176639976" sldId="352"/>
            <ac:spMk id="2" creationId="{530D57DA-0534-B6F6-CC0C-BAEFE66613CF}"/>
          </ac:spMkLst>
        </pc:spChg>
        <pc:spChg chg="mod">
          <ac:chgData name="Goh, Joseph" userId="a8a31570-235d-42c1-a54e-574b78d9e071" providerId="ADAL" clId="{0C48854F-F88A-4B60-9522-B9123341D243}" dt="2026-09-23T12:36:51.036" v="8322" actId="680"/>
          <ac:spMkLst>
            <pc:docMk/>
            <pc:sldMk cId="176639976" sldId="352"/>
            <ac:spMk id="3" creationId="{F5F1C033-7B52-9DB9-505D-81758A32257C}"/>
          </ac:spMkLst>
        </pc:spChg>
        <pc:spChg chg="mod">
          <ac:chgData name="Goh, Joseph" userId="a8a31570-235d-42c1-a54e-574b78d9e071" providerId="ADAL" clId="{0C48854F-F88A-4B60-9522-B9123341D243}" dt="2026-09-23T12:45:41.529" v="9112" actId="20577"/>
          <ac:spMkLst>
            <pc:docMk/>
            <pc:sldMk cId="176639976" sldId="352"/>
            <ac:spMk id="4" creationId="{61816808-3D97-205D-D213-7926DE0936D5}"/>
          </ac:spMkLst>
        </pc:spChg>
        <pc:spChg chg="add mod">
          <ac:chgData name="Goh, Joseph" userId="a8a31570-235d-42c1-a54e-574b78d9e071" providerId="ADAL" clId="{0C48854F-F88A-4B60-9522-B9123341D243}" dt="2026-09-23T12:36:46.898" v="8312"/>
          <ac:spMkLst>
            <pc:docMk/>
            <pc:sldMk cId="176639976" sldId="352"/>
            <ac:spMk id="5" creationId="{78069728-D99C-0147-FB6C-D3FCF372ED69}"/>
          </ac:spMkLst>
        </pc:spChg>
        <pc:spChg chg="add mod">
          <ac:chgData name="Goh, Joseph" userId="a8a31570-235d-42c1-a54e-574b78d9e071" providerId="ADAL" clId="{0C48854F-F88A-4B60-9522-B9123341D243}" dt="2026-09-23T12:45:47.646" v="9114" actId="20577"/>
          <ac:spMkLst>
            <pc:docMk/>
            <pc:sldMk cId="176639976" sldId="352"/>
            <ac:spMk id="6" creationId="{DD188545-AB3C-48BD-5625-8C609CD4B55C}"/>
          </ac:spMkLst>
        </pc:spChg>
      </pc:sldChg>
    </pc:docChg>
  </pc:docChgLst>
  <pc:docChgLst>
    <pc:chgData name="Ward, Bryan" userId="a737901e-79c2-4590-b236-a42519f08271" providerId="ADAL" clId="{9E623CE2-193D-5D79-B14B-05B12DF15B96}"/>
    <pc:docChg chg="undo custSel addSld delSld modSld sldOrd">
      <pc:chgData name="Ward, Bryan" userId="a737901e-79c2-4590-b236-a42519f08271" providerId="ADAL" clId="{9E623CE2-193D-5D79-B14B-05B12DF15B96}" dt="2026-09-24T15:25:33.380" v="2563" actId="1076"/>
      <pc:docMkLst>
        <pc:docMk/>
      </pc:docMkLst>
      <pc:sldChg chg="modSp add del mod">
        <pc:chgData name="Ward, Bryan" userId="a737901e-79c2-4590-b236-a42519f08271" providerId="ADAL" clId="{9E623CE2-193D-5D79-B14B-05B12DF15B96}" dt="2026-09-24T01:40:09.839" v="98" actId="2696"/>
        <pc:sldMkLst>
          <pc:docMk/>
          <pc:sldMk cId="469498823" sldId="258"/>
        </pc:sldMkLst>
        <pc:spChg chg="mod">
          <ac:chgData name="Ward, Bryan" userId="a737901e-79c2-4590-b236-a42519f08271" providerId="ADAL" clId="{9E623CE2-193D-5D79-B14B-05B12DF15B96}" dt="2026-09-24T01:35:12.335" v="29" actId="27636"/>
          <ac:spMkLst>
            <pc:docMk/>
            <pc:sldMk cId="469498823" sldId="258"/>
            <ac:spMk id="2" creationId="{3961C57C-ED59-4641-881F-F99155752892}"/>
          </ac:spMkLst>
        </pc:spChg>
      </pc:sldChg>
      <pc:sldChg chg="addSp delSp modSp mod modAnim">
        <pc:chgData name="Ward, Bryan" userId="a737901e-79c2-4590-b236-a42519f08271" providerId="ADAL" clId="{9E623CE2-193D-5D79-B14B-05B12DF15B96}" dt="2026-09-24T15:00:45.918" v="2499"/>
        <pc:sldMkLst>
          <pc:docMk/>
          <pc:sldMk cId="3054915159" sldId="267"/>
        </pc:sldMkLst>
        <pc:spChg chg="add del mod">
          <ac:chgData name="Ward, Bryan" userId="a737901e-79c2-4590-b236-a42519f08271" providerId="ADAL" clId="{9E623CE2-193D-5D79-B14B-05B12DF15B96}" dt="2026-09-24T14:59:54.315" v="2469" actId="478"/>
          <ac:spMkLst>
            <pc:docMk/>
            <pc:sldMk cId="3054915159" sldId="267"/>
            <ac:spMk id="7" creationId="{CAB5CB2C-6B1A-9828-254A-E735D08EA044}"/>
          </ac:spMkLst>
        </pc:spChg>
        <pc:spChg chg="add mod">
          <ac:chgData name="Ward, Bryan" userId="a737901e-79c2-4590-b236-a42519f08271" providerId="ADAL" clId="{9E623CE2-193D-5D79-B14B-05B12DF15B96}" dt="2026-09-24T15:00:37.977" v="2498" actId="1036"/>
          <ac:spMkLst>
            <pc:docMk/>
            <pc:sldMk cId="3054915159" sldId="267"/>
            <ac:spMk id="8" creationId="{4850F7AA-949A-8DD9-F26C-8AB83CF27A54}"/>
          </ac:spMkLst>
        </pc:spChg>
        <pc:cxnChg chg="add del mod">
          <ac:chgData name="Ward, Bryan" userId="a737901e-79c2-4590-b236-a42519f08271" providerId="ADAL" clId="{9E623CE2-193D-5D79-B14B-05B12DF15B96}" dt="2026-09-24T14:59:19.725" v="2446" actId="478"/>
          <ac:cxnSpMkLst>
            <pc:docMk/>
            <pc:sldMk cId="3054915159" sldId="267"/>
            <ac:cxnSpMk id="5" creationId="{FEFB6369-D54B-963D-F23F-770C1EAA81C6}"/>
          </ac:cxnSpMkLst>
        </pc:cxnChg>
      </pc:sldChg>
      <pc:sldChg chg="modAnim">
        <pc:chgData name="Ward, Bryan" userId="a737901e-79c2-4590-b236-a42519f08271" providerId="ADAL" clId="{9E623CE2-193D-5D79-B14B-05B12DF15B96}" dt="2026-09-24T03:01:00.382" v="2408"/>
        <pc:sldMkLst>
          <pc:docMk/>
          <pc:sldMk cId="385451965" sldId="306"/>
        </pc:sldMkLst>
      </pc:sldChg>
      <pc:sldChg chg="modSp mod">
        <pc:chgData name="Ward, Bryan" userId="a737901e-79c2-4590-b236-a42519f08271" providerId="ADAL" clId="{9E623CE2-193D-5D79-B14B-05B12DF15B96}" dt="2026-09-24T01:15:29.155" v="23" actId="20577"/>
        <pc:sldMkLst>
          <pc:docMk/>
          <pc:sldMk cId="1737654049" sldId="323"/>
        </pc:sldMkLst>
        <pc:spChg chg="mod">
          <ac:chgData name="Ward, Bryan" userId="a737901e-79c2-4590-b236-a42519f08271" providerId="ADAL" clId="{9E623CE2-193D-5D79-B14B-05B12DF15B96}" dt="2026-09-24T01:15:29.155" v="23" actId="20577"/>
          <ac:spMkLst>
            <pc:docMk/>
            <pc:sldMk cId="1737654049" sldId="323"/>
            <ac:spMk id="6" creationId="{13445960-E1C7-CA84-9BBB-0F6AC62E0156}"/>
          </ac:spMkLst>
        </pc:spChg>
      </pc:sldChg>
      <pc:sldChg chg="modSp mod">
        <pc:chgData name="Ward, Bryan" userId="a737901e-79c2-4590-b236-a42519f08271" providerId="ADAL" clId="{9E623CE2-193D-5D79-B14B-05B12DF15B96}" dt="2026-09-24T03:03:23.313" v="2417" actId="20577"/>
        <pc:sldMkLst>
          <pc:docMk/>
          <pc:sldMk cId="1365755942" sldId="325"/>
        </pc:sldMkLst>
        <pc:spChg chg="mod">
          <ac:chgData name="Ward, Bryan" userId="a737901e-79c2-4590-b236-a42519f08271" providerId="ADAL" clId="{9E623CE2-193D-5D79-B14B-05B12DF15B96}" dt="2026-09-24T02:51:06.334" v="2407" actId="20577"/>
          <ac:spMkLst>
            <pc:docMk/>
            <pc:sldMk cId="1365755942" sldId="325"/>
            <ac:spMk id="6" creationId="{5262BDA8-22FB-2319-863B-C7519089341E}"/>
          </ac:spMkLst>
        </pc:spChg>
        <pc:spChg chg="mod">
          <ac:chgData name="Ward, Bryan" userId="a737901e-79c2-4590-b236-a42519f08271" providerId="ADAL" clId="{9E623CE2-193D-5D79-B14B-05B12DF15B96}" dt="2026-09-24T03:03:23.313" v="2417" actId="20577"/>
          <ac:spMkLst>
            <pc:docMk/>
            <pc:sldMk cId="1365755942" sldId="325"/>
            <ac:spMk id="7" creationId="{5C637263-1875-5E96-A7D6-62BABED61E20}"/>
          </ac:spMkLst>
        </pc:spChg>
      </pc:sldChg>
      <pc:sldChg chg="addSp delSp modSp mod">
        <pc:chgData name="Ward, Bryan" userId="a737901e-79c2-4590-b236-a42519f08271" providerId="ADAL" clId="{9E623CE2-193D-5D79-B14B-05B12DF15B96}" dt="2026-09-24T15:25:33.380" v="2563" actId="1076"/>
        <pc:sldMkLst>
          <pc:docMk/>
          <pc:sldMk cId="3878911471" sldId="355"/>
        </pc:sldMkLst>
        <pc:spChg chg="mod">
          <ac:chgData name="Ward, Bryan" userId="a737901e-79c2-4590-b236-a42519f08271" providerId="ADAL" clId="{9E623CE2-193D-5D79-B14B-05B12DF15B96}" dt="2026-09-24T03:24:21.242" v="2443" actId="1036"/>
          <ac:spMkLst>
            <pc:docMk/>
            <pc:sldMk cId="3878911471" sldId="355"/>
            <ac:spMk id="4" creationId="{93F6F871-D0EE-6DB8-E958-278B51F82A94}"/>
          </ac:spMkLst>
        </pc:spChg>
        <pc:spChg chg="add mod">
          <ac:chgData name="Ward, Bryan" userId="a737901e-79c2-4590-b236-a42519f08271" providerId="ADAL" clId="{9E623CE2-193D-5D79-B14B-05B12DF15B96}" dt="2026-09-24T15:25:33.380" v="2563" actId="1076"/>
          <ac:spMkLst>
            <pc:docMk/>
            <pc:sldMk cId="3878911471" sldId="355"/>
            <ac:spMk id="22" creationId="{D46030B2-C12A-EA0B-4FFA-930A9E6366CA}"/>
          </ac:spMkLst>
        </pc:spChg>
        <pc:picChg chg="add mod">
          <ac:chgData name="Ward, Bryan" userId="a737901e-79c2-4590-b236-a42519f08271" providerId="ADAL" clId="{9E623CE2-193D-5D79-B14B-05B12DF15B96}" dt="2026-09-24T03:24:21.242" v="2443" actId="1036"/>
          <ac:picMkLst>
            <pc:docMk/>
            <pc:sldMk cId="3878911471" sldId="355"/>
            <ac:picMk id="5" creationId="{47FD5834-0469-7165-3AD1-FD68AA9EEB54}"/>
          </ac:picMkLst>
        </pc:picChg>
        <pc:picChg chg="add mod">
          <ac:chgData name="Ward, Bryan" userId="a737901e-79c2-4590-b236-a42519f08271" providerId="ADAL" clId="{9E623CE2-193D-5D79-B14B-05B12DF15B96}" dt="2026-09-24T15:22:43.125" v="2550" actId="1036"/>
          <ac:picMkLst>
            <pc:docMk/>
            <pc:sldMk cId="3878911471" sldId="355"/>
            <ac:picMk id="21" creationId="{45A08695-1FB5-D6E1-1C6D-B7C793C0B19A}"/>
          </ac:picMkLst>
        </pc:picChg>
        <pc:picChg chg="add del mod">
          <ac:chgData name="Ward, Bryan" userId="a737901e-79c2-4590-b236-a42519f08271" providerId="ADAL" clId="{9E623CE2-193D-5D79-B14B-05B12DF15B96}" dt="2026-09-24T15:25:24.218" v="2557" actId="478"/>
          <ac:picMkLst>
            <pc:docMk/>
            <pc:sldMk cId="3878911471" sldId="355"/>
            <ac:picMk id="23" creationId="{D0AC9B06-9B3C-51D6-46B0-0BF198CF6A85}"/>
          </ac:picMkLst>
        </pc:picChg>
      </pc:sldChg>
      <pc:sldChg chg="ord">
        <pc:chgData name="Ward, Bryan" userId="a737901e-79c2-4590-b236-a42519f08271" providerId="ADAL" clId="{9E623CE2-193D-5D79-B14B-05B12DF15B96}" dt="2026-09-24T01:46:52.920" v="690" actId="20578"/>
        <pc:sldMkLst>
          <pc:docMk/>
          <pc:sldMk cId="2086645465" sldId="356"/>
        </pc:sldMkLst>
      </pc:sldChg>
      <pc:sldChg chg="ord">
        <pc:chgData name="Ward, Bryan" userId="a737901e-79c2-4590-b236-a42519f08271" providerId="ADAL" clId="{9E623CE2-193D-5D79-B14B-05B12DF15B96}" dt="2026-09-24T01:46:52.920" v="690" actId="20578"/>
        <pc:sldMkLst>
          <pc:docMk/>
          <pc:sldMk cId="3586769708" sldId="358"/>
        </pc:sldMkLst>
      </pc:sldChg>
      <pc:sldChg chg="ord">
        <pc:chgData name="Ward, Bryan" userId="a737901e-79c2-4590-b236-a42519f08271" providerId="ADAL" clId="{9E623CE2-193D-5D79-B14B-05B12DF15B96}" dt="2026-09-24T01:46:52.920" v="690" actId="20578"/>
        <pc:sldMkLst>
          <pc:docMk/>
          <pc:sldMk cId="442175216" sldId="360"/>
        </pc:sldMkLst>
      </pc:sldChg>
      <pc:sldChg chg="new del">
        <pc:chgData name="Ward, Bryan" userId="a737901e-79c2-4590-b236-a42519f08271" providerId="ADAL" clId="{9E623CE2-193D-5D79-B14B-05B12DF15B96}" dt="2026-09-24T01:35:44.737" v="33" actId="2696"/>
        <pc:sldMkLst>
          <pc:docMk/>
          <pc:sldMk cId="539599105" sldId="361"/>
        </pc:sldMkLst>
      </pc:sldChg>
      <pc:sldChg chg="new del">
        <pc:chgData name="Ward, Bryan" userId="a737901e-79c2-4590-b236-a42519f08271" providerId="ADAL" clId="{9E623CE2-193D-5D79-B14B-05B12DF15B96}" dt="2026-09-24T01:35:04.748" v="26" actId="2696"/>
        <pc:sldMkLst>
          <pc:docMk/>
          <pc:sldMk cId="2133044020" sldId="361"/>
        </pc:sldMkLst>
      </pc:sldChg>
      <pc:sldChg chg="addSp delSp modSp new mod ord modAnim">
        <pc:chgData name="Ward, Bryan" userId="a737901e-79c2-4590-b236-a42519f08271" providerId="ADAL" clId="{9E623CE2-193D-5D79-B14B-05B12DF15B96}" dt="2026-09-24T02:05:30.038" v="2395" actId="122"/>
        <pc:sldMkLst>
          <pc:docMk/>
          <pc:sldMk cId="3978325829" sldId="361"/>
        </pc:sldMkLst>
        <pc:spChg chg="mod">
          <ac:chgData name="Ward, Bryan" userId="a737901e-79c2-4590-b236-a42519f08271" providerId="ADAL" clId="{9E623CE2-193D-5D79-B14B-05B12DF15B96}" dt="2026-09-24T01:36:15.197" v="94" actId="20577"/>
          <ac:spMkLst>
            <pc:docMk/>
            <pc:sldMk cId="3978325829" sldId="361"/>
            <ac:spMk id="2" creationId="{25C0F938-CD04-0427-CEAD-413352285031}"/>
          </ac:spMkLst>
        </pc:spChg>
        <pc:spChg chg="add mod">
          <ac:chgData name="Ward, Bryan" userId="a737901e-79c2-4590-b236-a42519f08271" providerId="ADAL" clId="{9E623CE2-193D-5D79-B14B-05B12DF15B96}" dt="2026-09-24T01:40:48.512" v="99"/>
          <ac:spMkLst>
            <pc:docMk/>
            <pc:sldMk cId="3978325829" sldId="361"/>
            <ac:spMk id="3" creationId="{5E631C11-3436-2F2A-D276-D4E38996A9AB}"/>
          </ac:spMkLst>
        </pc:spChg>
        <pc:spChg chg="del">
          <ac:chgData name="Ward, Bryan" userId="a737901e-79c2-4590-b236-a42519f08271" providerId="ADAL" clId="{9E623CE2-193D-5D79-B14B-05B12DF15B96}" dt="2026-09-24T01:36:26.660" v="95" actId="478"/>
          <ac:spMkLst>
            <pc:docMk/>
            <pc:sldMk cId="3978325829" sldId="361"/>
            <ac:spMk id="3" creationId="{63D31B9C-71FF-7304-EB45-FD19AF34D043}"/>
          </ac:spMkLst>
        </pc:spChg>
        <pc:spChg chg="del">
          <ac:chgData name="Ward, Bryan" userId="a737901e-79c2-4590-b236-a42519f08271" providerId="ADAL" clId="{9E623CE2-193D-5D79-B14B-05B12DF15B96}" dt="2026-09-24T01:36:30.729" v="96" actId="478"/>
          <ac:spMkLst>
            <pc:docMk/>
            <pc:sldMk cId="3978325829" sldId="361"/>
            <ac:spMk id="4" creationId="{36B065E1-E284-BBB3-B467-99D07B29EAF5}"/>
          </ac:spMkLst>
        </pc:spChg>
        <pc:spChg chg="mod">
          <ac:chgData name="Ward, Bryan" userId="a737901e-79c2-4590-b236-a42519f08271" providerId="ADAL" clId="{9E623CE2-193D-5D79-B14B-05B12DF15B96}" dt="2026-09-24T02:05:30.038" v="2395" actId="122"/>
          <ac:spMkLst>
            <pc:docMk/>
            <pc:sldMk cId="3978325829" sldId="361"/>
            <ac:spMk id="4" creationId="{5E631C11-3436-2F2A-D276-D4E38996A9AB}"/>
          </ac:spMkLst>
        </pc:spChg>
        <pc:spChg chg="add mod">
          <ac:chgData name="Ward, Bryan" userId="a737901e-79c2-4590-b236-a42519f08271" providerId="ADAL" clId="{9E623CE2-193D-5D79-B14B-05B12DF15B96}" dt="2026-09-24T01:36:31.109" v="97"/>
          <ac:spMkLst>
            <pc:docMk/>
            <pc:sldMk cId="3978325829" sldId="361"/>
            <ac:spMk id="5" creationId="{721F14B2-20E3-A09F-8443-3F42547025E8}"/>
          </ac:spMkLst>
        </pc:spChg>
        <pc:spChg chg="add mod">
          <ac:chgData name="Ward, Bryan" userId="a737901e-79c2-4590-b236-a42519f08271" providerId="ADAL" clId="{9E623CE2-193D-5D79-B14B-05B12DF15B96}" dt="2026-09-24T01:36:31.109" v="97"/>
          <ac:spMkLst>
            <pc:docMk/>
            <pc:sldMk cId="3978325829" sldId="361"/>
            <ac:spMk id="6" creationId="{6BFF88B2-9364-9207-BCBE-EDBCB1FBC1E8}"/>
          </ac:spMkLst>
        </pc:spChg>
        <pc:spChg chg="add mod">
          <ac:chgData name="Ward, Bryan" userId="a737901e-79c2-4590-b236-a42519f08271" providerId="ADAL" clId="{9E623CE2-193D-5D79-B14B-05B12DF15B96}" dt="2026-09-24T01:36:31.109" v="97"/>
          <ac:spMkLst>
            <pc:docMk/>
            <pc:sldMk cId="3978325829" sldId="361"/>
            <ac:spMk id="9" creationId="{94459390-B45F-6D40-E3A2-5F3B92CED8B7}"/>
          </ac:spMkLst>
        </pc:spChg>
        <pc:spChg chg="add mod">
          <ac:chgData name="Ward, Bryan" userId="a737901e-79c2-4590-b236-a42519f08271" providerId="ADAL" clId="{9E623CE2-193D-5D79-B14B-05B12DF15B96}" dt="2026-09-24T01:36:31.109" v="97"/>
          <ac:spMkLst>
            <pc:docMk/>
            <pc:sldMk cId="3978325829" sldId="361"/>
            <ac:spMk id="10" creationId="{DB1D146E-4711-B5D1-1361-0301808FA780}"/>
          </ac:spMkLst>
        </pc:spChg>
        <pc:spChg chg="add mod">
          <ac:chgData name="Ward, Bryan" userId="a737901e-79c2-4590-b236-a42519f08271" providerId="ADAL" clId="{9E623CE2-193D-5D79-B14B-05B12DF15B96}" dt="2026-09-24T01:36:31.109" v="97"/>
          <ac:spMkLst>
            <pc:docMk/>
            <pc:sldMk cId="3978325829" sldId="361"/>
            <ac:spMk id="11" creationId="{127842C9-C441-30D4-61BC-2BB5E3915EB8}"/>
          </ac:spMkLst>
        </pc:spChg>
        <pc:spChg chg="add mod">
          <ac:chgData name="Ward, Bryan" userId="a737901e-79c2-4590-b236-a42519f08271" providerId="ADAL" clId="{9E623CE2-193D-5D79-B14B-05B12DF15B96}" dt="2026-09-24T01:36:31.109" v="97"/>
          <ac:spMkLst>
            <pc:docMk/>
            <pc:sldMk cId="3978325829" sldId="361"/>
            <ac:spMk id="13" creationId="{F2115969-6E0A-2512-7A51-D5B280812394}"/>
          </ac:spMkLst>
        </pc:spChg>
        <pc:spChg chg="add mod">
          <ac:chgData name="Ward, Bryan" userId="a737901e-79c2-4590-b236-a42519f08271" providerId="ADAL" clId="{9E623CE2-193D-5D79-B14B-05B12DF15B96}" dt="2026-09-24T01:36:31.109" v="97"/>
          <ac:spMkLst>
            <pc:docMk/>
            <pc:sldMk cId="3978325829" sldId="361"/>
            <ac:spMk id="14" creationId="{95350C3D-8B60-1B0C-233E-BF7DC8B51643}"/>
          </ac:spMkLst>
        </pc:spChg>
        <pc:spChg chg="add mod">
          <ac:chgData name="Ward, Bryan" userId="a737901e-79c2-4590-b236-a42519f08271" providerId="ADAL" clId="{9E623CE2-193D-5D79-B14B-05B12DF15B96}" dt="2026-09-24T01:36:31.109" v="97"/>
          <ac:spMkLst>
            <pc:docMk/>
            <pc:sldMk cId="3978325829" sldId="361"/>
            <ac:spMk id="16" creationId="{DA8E98A8-46B5-2063-D3DC-3B4B22B92C0A}"/>
          </ac:spMkLst>
        </pc:spChg>
        <pc:spChg chg="add mod">
          <ac:chgData name="Ward, Bryan" userId="a737901e-79c2-4590-b236-a42519f08271" providerId="ADAL" clId="{9E623CE2-193D-5D79-B14B-05B12DF15B96}" dt="2026-09-24T01:36:31.109" v="97"/>
          <ac:spMkLst>
            <pc:docMk/>
            <pc:sldMk cId="3978325829" sldId="361"/>
            <ac:spMk id="17" creationId="{6B8A352F-4B0D-7636-9754-984596BA6F14}"/>
          </ac:spMkLst>
        </pc:spChg>
        <pc:grpChg chg="mod">
          <ac:chgData name="Ward, Bryan" userId="a737901e-79c2-4590-b236-a42519f08271" providerId="ADAL" clId="{9E623CE2-193D-5D79-B14B-05B12DF15B96}" dt="2026-09-24T01:47:21.092" v="696" actId="14100"/>
          <ac:grpSpMkLst>
            <pc:docMk/>
            <pc:sldMk cId="3978325829" sldId="361"/>
            <ac:grpSpMk id="18" creationId="{9C6FA000-CD5F-8722-66D9-4E2C98DE43EB}"/>
          </ac:grpSpMkLst>
        </pc:grpChg>
        <pc:picChg chg="add mod">
          <ac:chgData name="Ward, Bryan" userId="a737901e-79c2-4590-b236-a42519f08271" providerId="ADAL" clId="{9E623CE2-193D-5D79-B14B-05B12DF15B96}" dt="2026-09-24T01:36:31.109" v="97"/>
          <ac:picMkLst>
            <pc:docMk/>
            <pc:sldMk cId="3978325829" sldId="361"/>
            <ac:picMk id="15" creationId="{B945A50B-DB47-822C-16ED-0632A0D1CB43}"/>
          </ac:picMkLst>
        </pc:picChg>
      </pc:sldChg>
      <pc:sldChg chg="addSp delSp modSp new mod modAnim">
        <pc:chgData name="Ward, Bryan" userId="a737901e-79c2-4590-b236-a42519f08271" providerId="ADAL" clId="{9E623CE2-193D-5D79-B14B-05B12DF15B96}" dt="2026-09-24T02:07:35.800" v="2397"/>
        <pc:sldMkLst>
          <pc:docMk/>
          <pc:sldMk cId="1992775875" sldId="362"/>
        </pc:sldMkLst>
        <pc:spChg chg="mod">
          <ac:chgData name="Ward, Bryan" userId="a737901e-79c2-4590-b236-a42519f08271" providerId="ADAL" clId="{9E623CE2-193D-5D79-B14B-05B12DF15B96}" dt="2026-09-24T01:50:06.833" v="807" actId="20577"/>
          <ac:spMkLst>
            <pc:docMk/>
            <pc:sldMk cId="1992775875" sldId="362"/>
            <ac:spMk id="2" creationId="{125E8E3D-6A2C-BCF4-2857-E1444D82A46F}"/>
          </ac:spMkLst>
        </pc:spChg>
        <pc:spChg chg="del">
          <ac:chgData name="Ward, Bryan" userId="a737901e-79c2-4590-b236-a42519f08271" providerId="ADAL" clId="{9E623CE2-193D-5D79-B14B-05B12DF15B96}" dt="2026-09-24T01:50:08.801" v="808" actId="478"/>
          <ac:spMkLst>
            <pc:docMk/>
            <pc:sldMk cId="1992775875" sldId="362"/>
            <ac:spMk id="3" creationId="{70F31FD1-F9B1-BC1E-F0DB-7FF0BC8A000B}"/>
          </ac:spMkLst>
        </pc:spChg>
        <pc:spChg chg="mod">
          <ac:chgData name="Ward, Bryan" userId="a737901e-79c2-4590-b236-a42519f08271" providerId="ADAL" clId="{9E623CE2-193D-5D79-B14B-05B12DF15B96}" dt="2026-09-24T01:58:52.544" v="2035" actId="20577"/>
          <ac:spMkLst>
            <pc:docMk/>
            <pc:sldMk cId="1992775875" sldId="362"/>
            <ac:spMk id="4" creationId="{C8CE84A3-81DD-CAF0-D31A-8E5283C144A7}"/>
          </ac:spMkLst>
        </pc:spChg>
        <pc:spChg chg="add del mod">
          <ac:chgData name="Ward, Bryan" userId="a737901e-79c2-4590-b236-a42519f08271" providerId="ADAL" clId="{9E623CE2-193D-5D79-B14B-05B12DF15B96}" dt="2026-09-24T01:59:16.925" v="2038" actId="478"/>
          <ac:spMkLst>
            <pc:docMk/>
            <pc:sldMk cId="1992775875" sldId="362"/>
            <ac:spMk id="5" creationId="{AA2373FF-0620-4498-8558-EEA450304408}"/>
          </ac:spMkLst>
        </pc:spChg>
        <pc:spChg chg="add mod">
          <ac:chgData name="Ward, Bryan" userId="a737901e-79c2-4590-b236-a42519f08271" providerId="ADAL" clId="{9E623CE2-193D-5D79-B14B-05B12DF15B96}" dt="2026-09-24T02:04:04.272" v="2391" actId="1076"/>
          <ac:spMkLst>
            <pc:docMk/>
            <pc:sldMk cId="1992775875" sldId="362"/>
            <ac:spMk id="6" creationId="{E6449A6E-82B9-C5E9-807A-8E735B71CA26}"/>
          </ac:spMkLst>
        </pc:spChg>
        <pc:cxnChg chg="add del mod">
          <ac:chgData name="Ward, Bryan" userId="a737901e-79c2-4590-b236-a42519f08271" providerId="ADAL" clId="{9E623CE2-193D-5D79-B14B-05B12DF15B96}" dt="2026-09-24T02:00:32.643" v="2339" actId="478"/>
          <ac:cxnSpMkLst>
            <pc:docMk/>
            <pc:sldMk cId="1992775875" sldId="362"/>
            <ac:cxnSpMk id="8" creationId="{C8892EEA-242D-6434-1C79-38FEFB2F2EF0}"/>
          </ac:cxnSpMkLst>
        </pc:cxnChg>
        <pc:cxnChg chg="add del mod">
          <ac:chgData name="Ward, Bryan" userId="a737901e-79c2-4590-b236-a42519f08271" providerId="ADAL" clId="{9E623CE2-193D-5D79-B14B-05B12DF15B96}" dt="2026-09-24T02:00:52.932" v="2346" actId="478"/>
          <ac:cxnSpMkLst>
            <pc:docMk/>
            <pc:sldMk cId="1992775875" sldId="362"/>
            <ac:cxnSpMk id="11" creationId="{4F24AEA8-0A5D-BF51-76BD-909991E267F7}"/>
          </ac:cxnSpMkLst>
        </pc:cxnChg>
        <pc:cxnChg chg="add del mod">
          <ac:chgData name="Ward, Bryan" userId="a737901e-79c2-4590-b236-a42519f08271" providerId="ADAL" clId="{9E623CE2-193D-5D79-B14B-05B12DF15B96}" dt="2026-09-24T02:01:25.948" v="2351" actId="478"/>
          <ac:cxnSpMkLst>
            <pc:docMk/>
            <pc:sldMk cId="1992775875" sldId="362"/>
            <ac:cxnSpMk id="18" creationId="{142AA183-24C1-C382-1345-67975AA1020E}"/>
          </ac:cxnSpMkLst>
        </pc:cxnChg>
        <pc:cxnChg chg="add del mod">
          <ac:chgData name="Ward, Bryan" userId="a737901e-79c2-4590-b236-a42519f08271" providerId="ADAL" clId="{9E623CE2-193D-5D79-B14B-05B12DF15B96}" dt="2026-09-24T02:01:42.725" v="2355" actId="478"/>
          <ac:cxnSpMkLst>
            <pc:docMk/>
            <pc:sldMk cId="1992775875" sldId="362"/>
            <ac:cxnSpMk id="23" creationId="{6E8ED3CB-925F-441E-ADC7-8D7CE88BE080}"/>
          </ac:cxnSpMkLst>
        </pc:cxnChg>
        <pc:cxnChg chg="add mod">
          <ac:chgData name="Ward, Bryan" userId="a737901e-79c2-4590-b236-a42519f08271" providerId="ADAL" clId="{9E623CE2-193D-5D79-B14B-05B12DF15B96}" dt="2026-09-24T02:04:04.272" v="2391" actId="1076"/>
          <ac:cxnSpMkLst>
            <pc:docMk/>
            <pc:sldMk cId="1992775875" sldId="362"/>
            <ac:cxnSpMk id="27" creationId="{1E7550BB-4344-5459-2843-46E4750D20A4}"/>
          </ac:cxnSpMkLst>
        </pc:cxnChg>
        <pc:cxnChg chg="add mod">
          <ac:chgData name="Ward, Bryan" userId="a737901e-79c2-4590-b236-a42519f08271" providerId="ADAL" clId="{9E623CE2-193D-5D79-B14B-05B12DF15B96}" dt="2026-09-24T02:04:04.272" v="2391" actId="1076"/>
          <ac:cxnSpMkLst>
            <pc:docMk/>
            <pc:sldMk cId="1992775875" sldId="362"/>
            <ac:cxnSpMk id="31" creationId="{BA5473CE-5157-6713-D1A0-AB12D4304060}"/>
          </ac:cxnSpMkLst>
        </pc:cxnChg>
      </pc:sldChg>
      <pc:sldChg chg="modSp new del mod ord">
        <pc:chgData name="Ward, Bryan" userId="a737901e-79c2-4590-b236-a42519f08271" providerId="ADAL" clId="{9E623CE2-193D-5D79-B14B-05B12DF15B96}" dt="2026-09-24T01:35:16.922" v="31" actId="2696"/>
        <pc:sldMkLst>
          <pc:docMk/>
          <pc:sldMk cId="3631092363" sldId="362"/>
        </pc:sldMkLst>
        <pc:spChg chg="mod">
          <ac:chgData name="Ward, Bryan" userId="a737901e-79c2-4590-b236-a42519f08271" providerId="ADAL" clId="{9E623CE2-193D-5D79-B14B-05B12DF15B96}" dt="2026-09-24T01:35:12.360" v="30" actId="27636"/>
          <ac:spMkLst>
            <pc:docMk/>
            <pc:sldMk cId="3631092363" sldId="362"/>
            <ac:spMk id="3" creationId="{9C5C8BDE-9036-E081-70C2-266FCD6DD881}"/>
          </ac:spMkLst>
        </pc:spChg>
      </pc:sldChg>
    </pc:docChg>
  </pc:docChgLst>
  <pc:docChgLst>
    <pc:chgData name="Ali, Syed Waqqas" userId="1b3a5f44-9498-4738-8c4e-8127257d744d" providerId="ADAL" clId="{9659D96D-CFF3-461B-9AF3-381DB478AD86}"/>
    <pc:docChg chg="undo custSel addSld delSld modSld sldOrd">
      <pc:chgData name="Ali, Syed Waqqas" userId="1b3a5f44-9498-4738-8c4e-8127257d744d" providerId="ADAL" clId="{9659D96D-CFF3-461B-9AF3-381DB478AD86}" dt="2026-09-24T14:01:59.267" v="1723" actId="20577"/>
      <pc:docMkLst>
        <pc:docMk/>
      </pc:docMkLst>
      <pc:sldChg chg="del">
        <pc:chgData name="Ali, Syed Waqqas" userId="1b3a5f44-9498-4738-8c4e-8127257d744d" providerId="ADAL" clId="{9659D96D-CFF3-461B-9AF3-381DB478AD86}" dt="2026-09-23T13:59:45.524" v="135"/>
        <pc:sldMkLst>
          <pc:docMk/>
          <pc:sldMk cId="3175326095" sldId="310"/>
        </pc:sldMkLst>
      </pc:sldChg>
      <pc:sldChg chg="addSp delSp modSp mod addAnim delAnim modAnim">
        <pc:chgData name="Ali, Syed Waqqas" userId="1b3a5f44-9498-4738-8c4e-8127257d744d" providerId="ADAL" clId="{9659D96D-CFF3-461B-9AF3-381DB478AD86}" dt="2026-09-24T00:59:06.853" v="1585" actId="20577"/>
        <pc:sldMkLst>
          <pc:docMk/>
          <pc:sldMk cId="686873596" sldId="318"/>
        </pc:sldMkLst>
        <pc:spChg chg="add del mod">
          <ac:chgData name="Ali, Syed Waqqas" userId="1b3a5f44-9498-4738-8c4e-8127257d744d" providerId="ADAL" clId="{9659D96D-CFF3-461B-9AF3-381DB478AD86}" dt="2026-09-24T00:54:44.888" v="1281" actId="478"/>
          <ac:spMkLst>
            <pc:docMk/>
            <pc:sldMk cId="686873596" sldId="318"/>
            <ac:spMk id="4" creationId="{AE5CF1A3-A21F-1B68-5CE3-F44601672B25}"/>
          </ac:spMkLst>
        </pc:spChg>
        <pc:spChg chg="mod">
          <ac:chgData name="Ali, Syed Waqqas" userId="1b3a5f44-9498-4738-8c4e-8127257d744d" providerId="ADAL" clId="{9659D96D-CFF3-461B-9AF3-381DB478AD86}" dt="2026-09-24T00:55:02.158" v="1288" actId="14100"/>
          <ac:spMkLst>
            <pc:docMk/>
            <pc:sldMk cId="686873596" sldId="318"/>
            <ac:spMk id="6" creationId="{0F9D08EB-9A72-854B-AAE3-1B57B1894AE5}"/>
          </ac:spMkLst>
        </pc:spChg>
        <pc:spChg chg="add mod">
          <ac:chgData name="Ali, Syed Waqqas" userId="1b3a5f44-9498-4738-8c4e-8127257d744d" providerId="ADAL" clId="{9659D96D-CFF3-461B-9AF3-381DB478AD86}" dt="2026-09-24T00:59:06.853" v="1585" actId="20577"/>
          <ac:spMkLst>
            <pc:docMk/>
            <pc:sldMk cId="686873596" sldId="318"/>
            <ac:spMk id="8" creationId="{43A4E07C-D2A7-8E0B-3C64-7FB68BC8F377}"/>
          </ac:spMkLst>
        </pc:spChg>
        <pc:graphicFrameChg chg="del">
          <ac:chgData name="Ali, Syed Waqqas" userId="1b3a5f44-9498-4738-8c4e-8127257d744d" providerId="ADAL" clId="{9659D96D-CFF3-461B-9AF3-381DB478AD86}" dt="2026-09-24T00:54:44.888" v="1281" actId="478"/>
          <ac:graphicFrameMkLst>
            <pc:docMk/>
            <pc:sldMk cId="686873596" sldId="318"/>
            <ac:graphicFrameMk id="5" creationId="{136E8ADC-1461-D917-6DA4-3F785F1E7B79}"/>
          </ac:graphicFrameMkLst>
        </pc:graphicFrameChg>
      </pc:sldChg>
      <pc:sldChg chg="ord">
        <pc:chgData name="Ali, Syed Waqqas" userId="1b3a5f44-9498-4738-8c4e-8127257d744d" providerId="ADAL" clId="{9659D96D-CFF3-461B-9AF3-381DB478AD86}" dt="2026-09-24T01:42:42.934" v="1710"/>
        <pc:sldMkLst>
          <pc:docMk/>
          <pc:sldMk cId="4287865294" sldId="319"/>
        </pc:sldMkLst>
      </pc:sldChg>
      <pc:sldChg chg="mod ord modShow">
        <pc:chgData name="Ali, Syed Waqqas" userId="1b3a5f44-9498-4738-8c4e-8127257d744d" providerId="ADAL" clId="{9659D96D-CFF3-461B-9AF3-381DB478AD86}" dt="2026-09-24T01:42:49.607" v="1712"/>
        <pc:sldMkLst>
          <pc:docMk/>
          <pc:sldMk cId="1057864115" sldId="320"/>
        </pc:sldMkLst>
      </pc:sldChg>
      <pc:sldChg chg="modSp mod">
        <pc:chgData name="Ali, Syed Waqqas" userId="1b3a5f44-9498-4738-8c4e-8127257d744d" providerId="ADAL" clId="{9659D96D-CFF3-461B-9AF3-381DB478AD86}" dt="2026-09-24T01:54:58.879" v="1718" actId="20577"/>
        <pc:sldMkLst>
          <pc:docMk/>
          <pc:sldMk cId="1144260461" sldId="321"/>
        </pc:sldMkLst>
        <pc:spChg chg="mod">
          <ac:chgData name="Ali, Syed Waqqas" userId="1b3a5f44-9498-4738-8c4e-8127257d744d" providerId="ADAL" clId="{9659D96D-CFF3-461B-9AF3-381DB478AD86}" dt="2026-09-23T13:53:56.889" v="133" actId="20577"/>
          <ac:spMkLst>
            <pc:docMk/>
            <pc:sldMk cId="1144260461" sldId="321"/>
            <ac:spMk id="2" creationId="{E1B670BB-BBFD-8443-6369-6FD5E2FF1759}"/>
          </ac:spMkLst>
        </pc:spChg>
        <pc:spChg chg="mod">
          <ac:chgData name="Ali, Syed Waqqas" userId="1b3a5f44-9498-4738-8c4e-8127257d744d" providerId="ADAL" clId="{9659D96D-CFF3-461B-9AF3-381DB478AD86}" dt="2026-09-24T00:04:02.872" v="521" actId="14100"/>
          <ac:spMkLst>
            <pc:docMk/>
            <pc:sldMk cId="1144260461" sldId="321"/>
            <ac:spMk id="4" creationId="{249BC2D1-2A08-290D-A84E-A84DA8F4804C}"/>
          </ac:spMkLst>
        </pc:spChg>
        <pc:spChg chg="mod">
          <ac:chgData name="Ali, Syed Waqqas" userId="1b3a5f44-9498-4738-8c4e-8127257d744d" providerId="ADAL" clId="{9659D96D-CFF3-461B-9AF3-381DB478AD86}" dt="2026-09-24T01:00:13.228" v="1706" actId="207"/>
          <ac:spMkLst>
            <pc:docMk/>
            <pc:sldMk cId="1144260461" sldId="321"/>
            <ac:spMk id="18" creationId="{3416C8C4-F210-B655-C41D-8292A5C710F3}"/>
          </ac:spMkLst>
        </pc:spChg>
        <pc:spChg chg="mod">
          <ac:chgData name="Ali, Syed Waqqas" userId="1b3a5f44-9498-4738-8c4e-8127257d744d" providerId="ADAL" clId="{9659D96D-CFF3-461B-9AF3-381DB478AD86}" dt="2026-09-24T01:54:58.879" v="1718" actId="20577"/>
          <ac:spMkLst>
            <pc:docMk/>
            <pc:sldMk cId="1144260461" sldId="321"/>
            <ac:spMk id="19" creationId="{0CBBBE58-5C3D-45C4-EBF5-581FACA588CF}"/>
          </ac:spMkLst>
        </pc:spChg>
      </pc:sldChg>
      <pc:sldChg chg="modSp mod">
        <pc:chgData name="Ali, Syed Waqqas" userId="1b3a5f44-9498-4738-8c4e-8127257d744d" providerId="ADAL" clId="{9659D96D-CFF3-461B-9AF3-381DB478AD86}" dt="2026-09-24T00:59:28.997" v="1634" actId="20577"/>
        <pc:sldMkLst>
          <pc:docMk/>
          <pc:sldMk cId="3235994841" sldId="322"/>
        </pc:sldMkLst>
        <pc:spChg chg="mod">
          <ac:chgData name="Ali, Syed Waqqas" userId="1b3a5f44-9498-4738-8c4e-8127257d744d" providerId="ADAL" clId="{9659D96D-CFF3-461B-9AF3-381DB478AD86}" dt="2026-09-24T00:59:28.997" v="1634" actId="20577"/>
          <ac:spMkLst>
            <pc:docMk/>
            <pc:sldMk cId="3235994841" sldId="322"/>
            <ac:spMk id="4" creationId="{6ACAC6A0-9E34-9DAF-C930-59801D2AFB42}"/>
          </ac:spMkLst>
        </pc:spChg>
      </pc:sldChg>
      <pc:sldChg chg="modSp mod">
        <pc:chgData name="Ali, Syed Waqqas" userId="1b3a5f44-9498-4738-8c4e-8127257d744d" providerId="ADAL" clId="{9659D96D-CFF3-461B-9AF3-381DB478AD86}" dt="2026-09-23T15:52:29.259" v="290" actId="1037"/>
        <pc:sldMkLst>
          <pc:docMk/>
          <pc:sldMk cId="1737654049" sldId="323"/>
        </pc:sldMkLst>
        <pc:picChg chg="mod">
          <ac:chgData name="Ali, Syed Waqqas" userId="1b3a5f44-9498-4738-8c4e-8127257d744d" providerId="ADAL" clId="{9659D96D-CFF3-461B-9AF3-381DB478AD86}" dt="2026-09-23T15:52:29.259" v="290" actId="1037"/>
          <ac:picMkLst>
            <pc:docMk/>
            <pc:sldMk cId="1737654049" sldId="323"/>
            <ac:picMk id="9" creationId="{6759CA23-24C8-133B-4044-E905109A804B}"/>
          </ac:picMkLst>
        </pc:picChg>
        <pc:picChg chg="mod">
          <ac:chgData name="Ali, Syed Waqqas" userId="1b3a5f44-9498-4738-8c4e-8127257d744d" providerId="ADAL" clId="{9659D96D-CFF3-461B-9AF3-381DB478AD86}" dt="2026-09-23T15:52:14.472" v="256" actId="1038"/>
          <ac:picMkLst>
            <pc:docMk/>
            <pc:sldMk cId="1737654049" sldId="323"/>
            <ac:picMk id="11" creationId="{F7474BBE-2B9B-9ADF-62A3-4E71605184D4}"/>
          </ac:picMkLst>
        </pc:picChg>
      </pc:sldChg>
      <pc:sldChg chg="addSp modSp mod modAnim">
        <pc:chgData name="Ali, Syed Waqqas" userId="1b3a5f44-9498-4738-8c4e-8127257d744d" providerId="ADAL" clId="{9659D96D-CFF3-461B-9AF3-381DB478AD86}" dt="2026-09-23T15:59:27.819" v="345" actId="692"/>
        <pc:sldMkLst>
          <pc:docMk/>
          <pc:sldMk cId="4258000383" sldId="324"/>
        </pc:sldMkLst>
        <pc:spChg chg="mod">
          <ac:chgData name="Ali, Syed Waqqas" userId="1b3a5f44-9498-4738-8c4e-8127257d744d" providerId="ADAL" clId="{9659D96D-CFF3-461B-9AF3-381DB478AD86}" dt="2026-09-23T15:59:09.439" v="343" actId="20577"/>
          <ac:spMkLst>
            <pc:docMk/>
            <pc:sldMk cId="4258000383" sldId="324"/>
            <ac:spMk id="6" creationId="{7BC1E55A-CF2E-5331-9F6E-B771D08844BB}"/>
          </ac:spMkLst>
        </pc:spChg>
        <pc:cxnChg chg="add mod">
          <ac:chgData name="Ali, Syed Waqqas" userId="1b3a5f44-9498-4738-8c4e-8127257d744d" providerId="ADAL" clId="{9659D96D-CFF3-461B-9AF3-381DB478AD86}" dt="2026-09-23T13:51:40.404" v="2" actId="1076"/>
          <ac:cxnSpMkLst>
            <pc:docMk/>
            <pc:sldMk cId="4258000383" sldId="324"/>
            <ac:cxnSpMk id="4" creationId="{467E0D1E-3F4D-EFCD-4B4E-C7729EA3D9B9}"/>
          </ac:cxnSpMkLst>
        </pc:cxnChg>
        <pc:cxnChg chg="add mod">
          <ac:chgData name="Ali, Syed Waqqas" userId="1b3a5f44-9498-4738-8c4e-8127257d744d" providerId="ADAL" clId="{9659D96D-CFF3-461B-9AF3-381DB478AD86}" dt="2026-09-23T13:51:40.404" v="2" actId="1076"/>
          <ac:cxnSpMkLst>
            <pc:docMk/>
            <pc:sldMk cId="4258000383" sldId="324"/>
            <ac:cxnSpMk id="5" creationId="{BAC554C5-B7AA-BD16-8CE9-AE0205FC30F2}"/>
          </ac:cxnSpMkLst>
        </pc:cxnChg>
        <pc:cxnChg chg="add mod">
          <ac:chgData name="Ali, Syed Waqqas" userId="1b3a5f44-9498-4738-8c4e-8127257d744d" providerId="ADAL" clId="{9659D96D-CFF3-461B-9AF3-381DB478AD86}" dt="2026-09-23T15:59:27.819" v="345" actId="692"/>
          <ac:cxnSpMkLst>
            <pc:docMk/>
            <pc:sldMk cId="4258000383" sldId="324"/>
            <ac:cxnSpMk id="7" creationId="{F827450A-F77A-F435-48EC-E5D1AEE313C2}"/>
          </ac:cxnSpMkLst>
        </pc:cxnChg>
        <pc:cxnChg chg="add mod">
          <ac:chgData name="Ali, Syed Waqqas" userId="1b3a5f44-9498-4738-8c4e-8127257d744d" providerId="ADAL" clId="{9659D96D-CFF3-461B-9AF3-381DB478AD86}" dt="2026-09-23T13:53:14.479" v="112" actId="1038"/>
          <ac:cxnSpMkLst>
            <pc:docMk/>
            <pc:sldMk cId="4258000383" sldId="324"/>
            <ac:cxnSpMk id="8" creationId="{EBFA080E-1EEA-3D87-F015-BD87976A7741}"/>
          </ac:cxnSpMkLst>
        </pc:cxnChg>
        <pc:cxnChg chg="add mod">
          <ac:chgData name="Ali, Syed Waqqas" userId="1b3a5f44-9498-4738-8c4e-8127257d744d" providerId="ADAL" clId="{9659D96D-CFF3-461B-9AF3-381DB478AD86}" dt="2026-09-23T13:53:11.250" v="108" actId="1038"/>
          <ac:cxnSpMkLst>
            <pc:docMk/>
            <pc:sldMk cId="4258000383" sldId="324"/>
            <ac:cxnSpMk id="10" creationId="{D995E24E-35D7-E62D-5DA2-B8BE88526A90}"/>
          </ac:cxnSpMkLst>
        </pc:cxnChg>
      </pc:sldChg>
      <pc:sldChg chg="add del">
        <pc:chgData name="Ali, Syed Waqqas" userId="1b3a5f44-9498-4738-8c4e-8127257d744d" providerId="ADAL" clId="{9659D96D-CFF3-461B-9AF3-381DB478AD86}" dt="2026-09-23T14:02:35.279" v="137"/>
        <pc:sldMkLst>
          <pc:docMk/>
          <pc:sldMk cId="3826299952" sldId="353"/>
        </pc:sldMkLst>
      </pc:sldChg>
      <pc:sldChg chg="addSp delSp modSp add mod delAnim modAnim">
        <pc:chgData name="Ali, Syed Waqqas" userId="1b3a5f44-9498-4738-8c4e-8127257d744d" providerId="ADAL" clId="{9659D96D-CFF3-461B-9AF3-381DB478AD86}" dt="2026-09-24T01:13:57.681" v="1708" actId="478"/>
        <pc:sldMkLst>
          <pc:docMk/>
          <pc:sldMk cId="2067717715" sldId="354"/>
        </pc:sldMkLst>
        <pc:spChg chg="mod">
          <ac:chgData name="Ali, Syed Waqqas" userId="1b3a5f44-9498-4738-8c4e-8127257d744d" providerId="ADAL" clId="{9659D96D-CFF3-461B-9AF3-381DB478AD86}" dt="2026-09-23T17:20:43.131" v="445" actId="14100"/>
          <ac:spMkLst>
            <pc:docMk/>
            <pc:sldMk cId="2067717715" sldId="354"/>
            <ac:spMk id="4" creationId="{F47B9C4D-CE36-7F8F-BB78-E177AFE9B80D}"/>
          </ac:spMkLst>
        </pc:spChg>
        <pc:spChg chg="add mod">
          <ac:chgData name="Ali, Syed Waqqas" userId="1b3a5f44-9498-4738-8c4e-8127257d744d" providerId="ADAL" clId="{9659D96D-CFF3-461B-9AF3-381DB478AD86}" dt="2026-09-23T17:22:49.027" v="502" actId="20577"/>
          <ac:spMkLst>
            <pc:docMk/>
            <pc:sldMk cId="2067717715" sldId="354"/>
            <ac:spMk id="5" creationId="{868D6440-2EDF-D555-74DC-AEBD94B05968}"/>
          </ac:spMkLst>
        </pc:spChg>
        <pc:spChg chg="add mod">
          <ac:chgData name="Ali, Syed Waqqas" userId="1b3a5f44-9498-4738-8c4e-8127257d744d" providerId="ADAL" clId="{9659D96D-CFF3-461B-9AF3-381DB478AD86}" dt="2026-09-23T17:20:28.658" v="429" actId="1036"/>
          <ac:spMkLst>
            <pc:docMk/>
            <pc:sldMk cId="2067717715" sldId="354"/>
            <ac:spMk id="7" creationId="{3E9F2D59-6A8D-C349-0A17-686B0E5A7AE5}"/>
          </ac:spMkLst>
        </pc:spChg>
        <pc:spChg chg="mod">
          <ac:chgData name="Ali, Syed Waqqas" userId="1b3a5f44-9498-4738-8c4e-8127257d744d" providerId="ADAL" clId="{9659D96D-CFF3-461B-9AF3-381DB478AD86}" dt="2026-09-23T17:20:59.607" v="447" actId="1035"/>
          <ac:spMkLst>
            <pc:docMk/>
            <pc:sldMk cId="2067717715" sldId="354"/>
            <ac:spMk id="22" creationId="{F75E605B-EB8A-A778-62CF-39013CB591F6}"/>
          </ac:spMkLst>
        </pc:spChg>
        <pc:spChg chg="mod">
          <ac:chgData name="Ali, Syed Waqqas" userId="1b3a5f44-9498-4738-8c4e-8127257d744d" providerId="ADAL" clId="{9659D96D-CFF3-461B-9AF3-381DB478AD86}" dt="2026-09-23T17:20:59.607" v="447" actId="1035"/>
          <ac:spMkLst>
            <pc:docMk/>
            <pc:sldMk cId="2067717715" sldId="354"/>
            <ac:spMk id="23" creationId="{F5FD2235-BFE1-0BFC-9600-7A9C0B09A7A3}"/>
          </ac:spMkLst>
        </pc:spChg>
        <pc:spChg chg="del">
          <ac:chgData name="Ali, Syed Waqqas" userId="1b3a5f44-9498-4738-8c4e-8127257d744d" providerId="ADAL" clId="{9659D96D-CFF3-461B-9AF3-381DB478AD86}" dt="2026-09-24T01:13:57.681" v="1708" actId="478"/>
          <ac:spMkLst>
            <pc:docMk/>
            <pc:sldMk cId="2067717715" sldId="354"/>
            <ac:spMk id="30" creationId="{00000000-0000-0000-0000-000000000000}"/>
          </ac:spMkLst>
        </pc:spChg>
      </pc:sldChg>
      <pc:sldChg chg="addSp modSp add mod ord modAnim modShow">
        <pc:chgData name="Ali, Syed Waqqas" userId="1b3a5f44-9498-4738-8c4e-8127257d744d" providerId="ADAL" clId="{9659D96D-CFF3-461B-9AF3-381DB478AD86}" dt="2026-09-24T00:30:05.578" v="1276" actId="729"/>
        <pc:sldMkLst>
          <pc:docMk/>
          <pc:sldMk cId="2522933598" sldId="357"/>
        </pc:sldMkLst>
        <pc:spChg chg="add mod">
          <ac:chgData name="Ali, Syed Waqqas" userId="1b3a5f44-9498-4738-8c4e-8127257d744d" providerId="ADAL" clId="{9659D96D-CFF3-461B-9AF3-381DB478AD86}" dt="2026-09-24T00:20:27.944" v="1026" actId="1037"/>
          <ac:spMkLst>
            <pc:docMk/>
            <pc:sldMk cId="2522933598" sldId="357"/>
            <ac:spMk id="4" creationId="{129D4DD6-B156-4950-01D4-69C4836CD6B6}"/>
          </ac:spMkLst>
        </pc:spChg>
        <pc:spChg chg="add mod">
          <ac:chgData name="Ali, Syed Waqqas" userId="1b3a5f44-9498-4738-8c4e-8127257d744d" providerId="ADAL" clId="{9659D96D-CFF3-461B-9AF3-381DB478AD86}" dt="2026-09-24T00:22:13.137" v="1039" actId="1076"/>
          <ac:spMkLst>
            <pc:docMk/>
            <pc:sldMk cId="2522933598" sldId="357"/>
            <ac:spMk id="6" creationId="{50CF2138-7468-B333-32E1-9B90F4BE0C01}"/>
          </ac:spMkLst>
        </pc:spChg>
        <pc:spChg chg="add mod ord">
          <ac:chgData name="Ali, Syed Waqqas" userId="1b3a5f44-9498-4738-8c4e-8127257d744d" providerId="ADAL" clId="{9659D96D-CFF3-461B-9AF3-381DB478AD86}" dt="2026-09-24T00:21:47.260" v="1035" actId="167"/>
          <ac:spMkLst>
            <pc:docMk/>
            <pc:sldMk cId="2522933598" sldId="357"/>
            <ac:spMk id="13" creationId="{BCF0D8AB-040E-84C3-675B-5599DC8938C0}"/>
          </ac:spMkLst>
        </pc:spChg>
        <pc:spChg chg="mod">
          <ac:chgData name="Ali, Syed Waqqas" userId="1b3a5f44-9498-4738-8c4e-8127257d744d" providerId="ADAL" clId="{9659D96D-CFF3-461B-9AF3-381DB478AD86}" dt="2026-09-24T00:23:22.017" v="1157" actId="14100"/>
          <ac:spMkLst>
            <pc:docMk/>
            <pc:sldMk cId="2522933598" sldId="357"/>
            <ac:spMk id="14" creationId="{AF47D2F0-DF3A-1E48-719A-DF020C32DBC9}"/>
          </ac:spMkLst>
        </pc:spChg>
        <pc:spChg chg="mod">
          <ac:chgData name="Ali, Syed Waqqas" userId="1b3a5f44-9498-4738-8c4e-8127257d744d" providerId="ADAL" clId="{9659D96D-CFF3-461B-9AF3-381DB478AD86}" dt="2026-09-24T00:22:37.778" v="1042" actId="14100"/>
          <ac:spMkLst>
            <pc:docMk/>
            <pc:sldMk cId="2522933598" sldId="357"/>
            <ac:spMk id="15" creationId="{90E449FE-E16A-9E03-F3DE-B69832439435}"/>
          </ac:spMkLst>
        </pc:spChg>
        <pc:spChg chg="mod">
          <ac:chgData name="Ali, Syed Waqqas" userId="1b3a5f44-9498-4738-8c4e-8127257d744d" providerId="ADAL" clId="{9659D96D-CFF3-461B-9AF3-381DB478AD86}" dt="2026-09-24T00:22:57.396" v="1085" actId="14100"/>
          <ac:spMkLst>
            <pc:docMk/>
            <pc:sldMk cId="2522933598" sldId="357"/>
            <ac:spMk id="16" creationId="{B68BC20B-E36A-7226-2086-C5368811C7AC}"/>
          </ac:spMkLst>
        </pc:spChg>
        <pc:spChg chg="mod">
          <ac:chgData name="Ali, Syed Waqqas" userId="1b3a5f44-9498-4738-8c4e-8127257d744d" providerId="ADAL" clId="{9659D96D-CFF3-461B-9AF3-381DB478AD86}" dt="2026-09-24T00:23:57.118" v="1273" actId="1038"/>
          <ac:spMkLst>
            <pc:docMk/>
            <pc:sldMk cId="2522933598" sldId="357"/>
            <ac:spMk id="17" creationId="{7252E42E-3CB9-B997-05A2-3551AE316515}"/>
          </ac:spMkLst>
        </pc:spChg>
        <pc:spChg chg="mod">
          <ac:chgData name="Ali, Syed Waqqas" userId="1b3a5f44-9498-4738-8c4e-8127257d744d" providerId="ADAL" clId="{9659D96D-CFF3-461B-9AF3-381DB478AD86}" dt="2026-09-24T00:23:27.054" v="1161" actId="1037"/>
          <ac:spMkLst>
            <pc:docMk/>
            <pc:sldMk cId="2522933598" sldId="357"/>
            <ac:spMk id="18" creationId="{AE3CC865-10D7-DC8D-1538-4D36993474F1}"/>
          </ac:spMkLst>
        </pc:spChg>
        <pc:spChg chg="mod">
          <ac:chgData name="Ali, Syed Waqqas" userId="1b3a5f44-9498-4738-8c4e-8127257d744d" providerId="ADAL" clId="{9659D96D-CFF3-461B-9AF3-381DB478AD86}" dt="2026-09-24T00:22:50.012" v="1084" actId="1037"/>
          <ac:spMkLst>
            <pc:docMk/>
            <pc:sldMk cId="2522933598" sldId="357"/>
            <ac:spMk id="19" creationId="{9E0FFDCD-D7CE-183D-69A9-96BF8C2205CE}"/>
          </ac:spMkLst>
        </pc:spChg>
        <pc:spChg chg="mod">
          <ac:chgData name="Ali, Syed Waqqas" userId="1b3a5f44-9498-4738-8c4e-8127257d744d" providerId="ADAL" clId="{9659D96D-CFF3-461B-9AF3-381DB478AD86}" dt="2026-09-24T00:22:22.606" v="1041" actId="1076"/>
          <ac:spMkLst>
            <pc:docMk/>
            <pc:sldMk cId="2522933598" sldId="357"/>
            <ac:spMk id="20" creationId="{ED804B9C-B374-BF66-9E34-16A10A67E0BD}"/>
          </ac:spMkLst>
        </pc:spChg>
        <pc:spChg chg="mod">
          <ac:chgData name="Ali, Syed Waqqas" userId="1b3a5f44-9498-4738-8c4e-8127257d744d" providerId="ADAL" clId="{9659D96D-CFF3-461B-9AF3-381DB478AD86}" dt="2026-09-24T00:22:44.092" v="1064" actId="1037"/>
          <ac:spMkLst>
            <pc:docMk/>
            <pc:sldMk cId="2522933598" sldId="357"/>
            <ac:spMk id="21" creationId="{C99256AD-CC0E-C7F4-7749-DF0C3CD7F274}"/>
          </ac:spMkLst>
        </pc:spChg>
        <pc:spChg chg="add mod">
          <ac:chgData name="Ali, Syed Waqqas" userId="1b3a5f44-9498-4738-8c4e-8127257d744d" providerId="ADAL" clId="{9659D96D-CFF3-461B-9AF3-381DB478AD86}" dt="2026-09-24T00:23:03.981" v="1120" actId="1037"/>
          <ac:spMkLst>
            <pc:docMk/>
            <pc:sldMk cId="2522933598" sldId="357"/>
            <ac:spMk id="22" creationId="{E1F5EB75-CB25-8759-E04F-18D40E6EF021}"/>
          </ac:spMkLst>
        </pc:spChg>
        <pc:spChg chg="mod">
          <ac:chgData name="Ali, Syed Waqqas" userId="1b3a5f44-9498-4738-8c4e-8127257d744d" providerId="ADAL" clId="{9659D96D-CFF3-461B-9AF3-381DB478AD86}" dt="2026-09-24T00:22:22.606" v="1041" actId="1076"/>
          <ac:spMkLst>
            <pc:docMk/>
            <pc:sldMk cId="2522933598" sldId="357"/>
            <ac:spMk id="23" creationId="{8820EF0C-2DEC-2CB8-91E1-916D25438E37}"/>
          </ac:spMkLst>
        </pc:spChg>
        <pc:spChg chg="mod">
          <ac:chgData name="Ali, Syed Waqqas" userId="1b3a5f44-9498-4738-8c4e-8127257d744d" providerId="ADAL" clId="{9659D96D-CFF3-461B-9AF3-381DB478AD86}" dt="2026-09-24T00:22:15.067" v="1040"/>
          <ac:spMkLst>
            <pc:docMk/>
            <pc:sldMk cId="2522933598" sldId="357"/>
            <ac:spMk id="28" creationId="{33BC17E5-3857-AB4C-E4DC-5AC638749ACD}"/>
          </ac:spMkLst>
        </pc:spChg>
        <pc:spChg chg="mod">
          <ac:chgData name="Ali, Syed Waqqas" userId="1b3a5f44-9498-4738-8c4e-8127257d744d" providerId="ADAL" clId="{9659D96D-CFF3-461B-9AF3-381DB478AD86}" dt="2026-09-24T00:22:15.067" v="1040"/>
          <ac:spMkLst>
            <pc:docMk/>
            <pc:sldMk cId="2522933598" sldId="357"/>
            <ac:spMk id="43" creationId="{75DFB881-F591-A9FC-818E-82A202748CD7}"/>
          </ac:spMkLst>
        </pc:spChg>
        <pc:spChg chg="add mod">
          <ac:chgData name="Ali, Syed Waqqas" userId="1b3a5f44-9498-4738-8c4e-8127257d744d" providerId="ADAL" clId="{9659D96D-CFF3-461B-9AF3-381DB478AD86}" dt="2026-09-24T00:22:22.606" v="1041" actId="1076"/>
          <ac:spMkLst>
            <pc:docMk/>
            <pc:sldMk cId="2522933598" sldId="357"/>
            <ac:spMk id="62" creationId="{1EF8492E-5FEF-BCE8-4FA1-061749126936}"/>
          </ac:spMkLst>
        </pc:spChg>
        <pc:spChg chg="mod">
          <ac:chgData name="Ali, Syed Waqqas" userId="1b3a5f44-9498-4738-8c4e-8127257d744d" providerId="ADAL" clId="{9659D96D-CFF3-461B-9AF3-381DB478AD86}" dt="2026-09-24T00:22:15.067" v="1040"/>
          <ac:spMkLst>
            <pc:docMk/>
            <pc:sldMk cId="2522933598" sldId="357"/>
            <ac:spMk id="65" creationId="{F210426B-EC21-D7EC-1E48-0A53AD2352EF}"/>
          </ac:spMkLst>
        </pc:spChg>
        <pc:spChg chg="mod">
          <ac:chgData name="Ali, Syed Waqqas" userId="1b3a5f44-9498-4738-8c4e-8127257d744d" providerId="ADAL" clId="{9659D96D-CFF3-461B-9AF3-381DB478AD86}" dt="2026-09-24T00:22:15.067" v="1040"/>
          <ac:spMkLst>
            <pc:docMk/>
            <pc:sldMk cId="2522933598" sldId="357"/>
            <ac:spMk id="80" creationId="{1D3DBFD6-1434-B44E-94D0-FCB17CAB125F}"/>
          </ac:spMkLst>
        </pc:spChg>
        <pc:spChg chg="mod">
          <ac:chgData name="Ali, Syed Waqqas" userId="1b3a5f44-9498-4738-8c4e-8127257d744d" providerId="ADAL" clId="{9659D96D-CFF3-461B-9AF3-381DB478AD86}" dt="2026-09-24T00:22:15.067" v="1040"/>
          <ac:spMkLst>
            <pc:docMk/>
            <pc:sldMk cId="2522933598" sldId="357"/>
            <ac:spMk id="98" creationId="{D5B699CF-07F8-E8E7-C39E-7D81EBDD3717}"/>
          </ac:spMkLst>
        </pc:spChg>
        <pc:spChg chg="mod">
          <ac:chgData name="Ali, Syed Waqqas" userId="1b3a5f44-9498-4738-8c4e-8127257d744d" providerId="ADAL" clId="{9659D96D-CFF3-461B-9AF3-381DB478AD86}" dt="2026-09-24T00:22:15.067" v="1040"/>
          <ac:spMkLst>
            <pc:docMk/>
            <pc:sldMk cId="2522933598" sldId="357"/>
            <ac:spMk id="114" creationId="{EC29E4A2-A4A8-5314-528B-705E43930F01}"/>
          </ac:spMkLst>
        </pc:spChg>
        <pc:spChg chg="mod ord">
          <ac:chgData name="Ali, Syed Waqqas" userId="1b3a5f44-9498-4738-8c4e-8127257d744d" providerId="ADAL" clId="{9659D96D-CFF3-461B-9AF3-381DB478AD86}" dt="2026-09-24T00:22:13.137" v="1039" actId="1076"/>
          <ac:spMkLst>
            <pc:docMk/>
            <pc:sldMk cId="2522933598" sldId="357"/>
            <ac:spMk id="125" creationId="{3E73B6BB-B4E3-DF5F-8200-34B093F1EC13}"/>
          </ac:spMkLst>
        </pc:spChg>
        <pc:spChg chg="mod">
          <ac:chgData name="Ali, Syed Waqqas" userId="1b3a5f44-9498-4738-8c4e-8127257d744d" providerId="ADAL" clId="{9659D96D-CFF3-461B-9AF3-381DB478AD86}" dt="2026-09-24T00:22:13.137" v="1039" actId="1076"/>
          <ac:spMkLst>
            <pc:docMk/>
            <pc:sldMk cId="2522933598" sldId="357"/>
            <ac:spMk id="126" creationId="{FA54587C-42B8-9E93-B550-F28D310DE636}"/>
          </ac:spMkLst>
        </pc:spChg>
        <pc:spChg chg="mod">
          <ac:chgData name="Ali, Syed Waqqas" userId="1b3a5f44-9498-4738-8c4e-8127257d744d" providerId="ADAL" clId="{9659D96D-CFF3-461B-9AF3-381DB478AD86}" dt="2026-09-24T00:22:13.137" v="1039" actId="1076"/>
          <ac:spMkLst>
            <pc:docMk/>
            <pc:sldMk cId="2522933598" sldId="357"/>
            <ac:spMk id="127" creationId="{E3553BB9-1112-7D1C-761E-BB93AB5CA622}"/>
          </ac:spMkLst>
        </pc:spChg>
        <pc:spChg chg="mod">
          <ac:chgData name="Ali, Syed Waqqas" userId="1b3a5f44-9498-4738-8c4e-8127257d744d" providerId="ADAL" clId="{9659D96D-CFF3-461B-9AF3-381DB478AD86}" dt="2026-09-24T00:22:13.137" v="1039" actId="1076"/>
          <ac:spMkLst>
            <pc:docMk/>
            <pc:sldMk cId="2522933598" sldId="357"/>
            <ac:spMk id="128" creationId="{CC777AB1-E585-24AB-A22D-822188AC2A1C}"/>
          </ac:spMkLst>
        </pc:spChg>
        <pc:spChg chg="mod">
          <ac:chgData name="Ali, Syed Waqqas" userId="1b3a5f44-9498-4738-8c4e-8127257d744d" providerId="ADAL" clId="{9659D96D-CFF3-461B-9AF3-381DB478AD86}" dt="2026-09-24T00:13:21.178" v="812" actId="14100"/>
          <ac:spMkLst>
            <pc:docMk/>
            <pc:sldMk cId="2522933598" sldId="357"/>
            <ac:spMk id="129" creationId="{381462BF-1F9F-9177-959C-E714BC77E71F}"/>
          </ac:spMkLst>
        </pc:spChg>
        <pc:spChg chg="mod">
          <ac:chgData name="Ali, Syed Waqqas" userId="1b3a5f44-9498-4738-8c4e-8127257d744d" providerId="ADAL" clId="{9659D96D-CFF3-461B-9AF3-381DB478AD86}" dt="2026-09-24T00:22:13.137" v="1039" actId="1076"/>
          <ac:spMkLst>
            <pc:docMk/>
            <pc:sldMk cId="2522933598" sldId="357"/>
            <ac:spMk id="130" creationId="{8CB21758-EB14-F9B0-40EC-3CD60B2BE090}"/>
          </ac:spMkLst>
        </pc:spChg>
        <pc:spChg chg="mod">
          <ac:chgData name="Ali, Syed Waqqas" userId="1b3a5f44-9498-4738-8c4e-8127257d744d" providerId="ADAL" clId="{9659D96D-CFF3-461B-9AF3-381DB478AD86}" dt="2026-09-24T00:17:35.143" v="966" actId="14100"/>
          <ac:spMkLst>
            <pc:docMk/>
            <pc:sldMk cId="2522933598" sldId="357"/>
            <ac:spMk id="132" creationId="{31964E60-B34B-C792-3E8E-608393A5165D}"/>
          </ac:spMkLst>
        </pc:spChg>
        <pc:spChg chg="mod ord">
          <ac:chgData name="Ali, Syed Waqqas" userId="1b3a5f44-9498-4738-8c4e-8127257d744d" providerId="ADAL" clId="{9659D96D-CFF3-461B-9AF3-381DB478AD86}" dt="2026-09-24T00:22:13.137" v="1039" actId="1076"/>
          <ac:spMkLst>
            <pc:docMk/>
            <pc:sldMk cId="2522933598" sldId="357"/>
            <ac:spMk id="133" creationId="{C99D0B03-8D4A-C565-58E8-DED46867D399}"/>
          </ac:spMkLst>
        </pc:spChg>
        <pc:spChg chg="mod ord">
          <ac:chgData name="Ali, Syed Waqqas" userId="1b3a5f44-9498-4738-8c4e-8127257d744d" providerId="ADAL" clId="{9659D96D-CFF3-461B-9AF3-381DB478AD86}" dt="2026-09-24T00:22:13.137" v="1039" actId="1076"/>
          <ac:spMkLst>
            <pc:docMk/>
            <pc:sldMk cId="2522933598" sldId="357"/>
            <ac:spMk id="134" creationId="{E823FBD9-CB31-56FF-7AF3-A9C2EAF357BA}"/>
          </ac:spMkLst>
        </pc:spChg>
        <pc:spChg chg="mod">
          <ac:chgData name="Ali, Syed Waqqas" userId="1b3a5f44-9498-4738-8c4e-8127257d744d" providerId="ADAL" clId="{9659D96D-CFF3-461B-9AF3-381DB478AD86}" dt="2026-09-24T00:22:13.137" v="1039" actId="1076"/>
          <ac:spMkLst>
            <pc:docMk/>
            <pc:sldMk cId="2522933598" sldId="357"/>
            <ac:spMk id="173" creationId="{F4B0992B-0985-7255-6288-1BC1049E2C3C}"/>
          </ac:spMkLst>
        </pc:spChg>
        <pc:spChg chg="mod">
          <ac:chgData name="Ali, Syed Waqqas" userId="1b3a5f44-9498-4738-8c4e-8127257d744d" providerId="ADAL" clId="{9659D96D-CFF3-461B-9AF3-381DB478AD86}" dt="2026-09-24T00:22:13.137" v="1039" actId="1076"/>
          <ac:spMkLst>
            <pc:docMk/>
            <pc:sldMk cId="2522933598" sldId="357"/>
            <ac:spMk id="250" creationId="{6D4BF622-0E2F-82DB-AF14-7D703517CEC4}"/>
          </ac:spMkLst>
        </pc:spChg>
        <pc:spChg chg="mod">
          <ac:chgData name="Ali, Syed Waqqas" userId="1b3a5f44-9498-4738-8c4e-8127257d744d" providerId="ADAL" clId="{9659D96D-CFF3-461B-9AF3-381DB478AD86}" dt="2026-09-24T00:21:58.846" v="1037" actId="1076"/>
          <ac:spMkLst>
            <pc:docMk/>
            <pc:sldMk cId="2522933598" sldId="357"/>
            <ac:spMk id="284" creationId="{D2BE26A1-C456-C21C-6A1B-78C3AE2F274B}"/>
          </ac:spMkLst>
        </pc:spChg>
        <pc:spChg chg="mod">
          <ac:chgData name="Ali, Syed Waqqas" userId="1b3a5f44-9498-4738-8c4e-8127257d744d" providerId="ADAL" clId="{9659D96D-CFF3-461B-9AF3-381DB478AD86}" dt="2026-09-24T00:21:58.846" v="1037" actId="1076"/>
          <ac:spMkLst>
            <pc:docMk/>
            <pc:sldMk cId="2522933598" sldId="357"/>
            <ac:spMk id="287" creationId="{D96F646E-0DE6-422C-0FCC-FAB3B7E6E179}"/>
          </ac:spMkLst>
        </pc:spChg>
        <pc:spChg chg="mod">
          <ac:chgData name="Ali, Syed Waqqas" userId="1b3a5f44-9498-4738-8c4e-8127257d744d" providerId="ADAL" clId="{9659D96D-CFF3-461B-9AF3-381DB478AD86}" dt="2026-09-24T00:21:58.846" v="1037" actId="1076"/>
          <ac:spMkLst>
            <pc:docMk/>
            <pc:sldMk cId="2522933598" sldId="357"/>
            <ac:spMk id="288" creationId="{E81853CC-5140-D7EA-C6D0-0263406C1C0F}"/>
          </ac:spMkLst>
        </pc:spChg>
        <pc:spChg chg="mod">
          <ac:chgData name="Ali, Syed Waqqas" userId="1b3a5f44-9498-4738-8c4e-8127257d744d" providerId="ADAL" clId="{9659D96D-CFF3-461B-9AF3-381DB478AD86}" dt="2026-09-24T00:22:15.067" v="1040"/>
          <ac:spMkLst>
            <pc:docMk/>
            <pc:sldMk cId="2522933598" sldId="357"/>
            <ac:spMk id="296" creationId="{E55E86F5-2709-552E-4504-1CC77A309DF6}"/>
          </ac:spMkLst>
        </pc:spChg>
        <pc:spChg chg="mod">
          <ac:chgData name="Ali, Syed Waqqas" userId="1b3a5f44-9498-4738-8c4e-8127257d744d" providerId="ADAL" clId="{9659D96D-CFF3-461B-9AF3-381DB478AD86}" dt="2026-09-24T00:22:22.606" v="1041" actId="1076"/>
          <ac:spMkLst>
            <pc:docMk/>
            <pc:sldMk cId="2522933598" sldId="357"/>
            <ac:spMk id="297" creationId="{2673E285-F8FD-E5A2-A668-E775D9087E0B}"/>
          </ac:spMkLst>
        </pc:spChg>
        <pc:spChg chg="add mod">
          <ac:chgData name="Ali, Syed Waqqas" userId="1b3a5f44-9498-4738-8c4e-8127257d744d" providerId="ADAL" clId="{9659D96D-CFF3-461B-9AF3-381DB478AD86}" dt="2026-09-24T00:22:22.606" v="1041" actId="1076"/>
          <ac:spMkLst>
            <pc:docMk/>
            <pc:sldMk cId="2522933598" sldId="357"/>
            <ac:spMk id="298" creationId="{B3F6AA0D-2C42-6156-2453-359F6EBE1425}"/>
          </ac:spMkLst>
        </pc:spChg>
        <pc:spChg chg="mod ord">
          <ac:chgData name="Ali, Syed Waqqas" userId="1b3a5f44-9498-4738-8c4e-8127257d744d" providerId="ADAL" clId="{9659D96D-CFF3-461B-9AF3-381DB478AD86}" dt="2026-09-24T00:23:42.460" v="1197" actId="1038"/>
          <ac:spMkLst>
            <pc:docMk/>
            <pc:sldMk cId="2522933598" sldId="357"/>
            <ac:spMk id="328" creationId="{755CDFDE-934C-4B0E-28B0-5A9C56950225}"/>
          </ac:spMkLst>
        </pc:spChg>
        <pc:spChg chg="mod">
          <ac:chgData name="Ali, Syed Waqqas" userId="1b3a5f44-9498-4738-8c4e-8127257d744d" providerId="ADAL" clId="{9659D96D-CFF3-461B-9AF3-381DB478AD86}" dt="2026-09-24T00:23:48.641" v="1227" actId="1037"/>
          <ac:spMkLst>
            <pc:docMk/>
            <pc:sldMk cId="2522933598" sldId="357"/>
            <ac:spMk id="329" creationId="{80CC9B6D-FE43-C477-292B-C67B76635894}"/>
          </ac:spMkLst>
        </pc:spChg>
        <pc:grpChg chg="add mod">
          <ac:chgData name="Ali, Syed Waqqas" userId="1b3a5f44-9498-4738-8c4e-8127257d744d" providerId="ADAL" clId="{9659D96D-CFF3-461B-9AF3-381DB478AD86}" dt="2026-09-24T00:20:53.042" v="1030" actId="1076"/>
          <ac:grpSpMkLst>
            <pc:docMk/>
            <pc:sldMk cId="2522933598" sldId="357"/>
            <ac:grpSpMk id="7" creationId="{5E5AFEF5-821C-CC47-692B-5FF5FF65863B}"/>
          </ac:grpSpMkLst>
        </pc:grpChg>
        <pc:grpChg chg="add mod">
          <ac:chgData name="Ali, Syed Waqqas" userId="1b3a5f44-9498-4738-8c4e-8127257d744d" providerId="ADAL" clId="{9659D96D-CFF3-461B-9AF3-381DB478AD86}" dt="2026-09-24T00:21:02.863" v="1032" actId="1076"/>
          <ac:grpSpMkLst>
            <pc:docMk/>
            <pc:sldMk cId="2522933598" sldId="357"/>
            <ac:grpSpMk id="10" creationId="{5DA9C927-D08B-AF5F-6AD1-10472F80157A}"/>
          </ac:grpSpMkLst>
        </pc:grpChg>
        <pc:grpChg chg="mod">
          <ac:chgData name="Ali, Syed Waqqas" userId="1b3a5f44-9498-4738-8c4e-8127257d744d" providerId="ADAL" clId="{9659D96D-CFF3-461B-9AF3-381DB478AD86}" dt="2026-09-24T00:13:51.540" v="843" actId="552"/>
          <ac:grpSpMkLst>
            <pc:docMk/>
            <pc:sldMk cId="2522933598" sldId="357"/>
            <ac:grpSpMk id="253" creationId="{C2D7D644-FE51-3D40-530D-8F1721E7E222}"/>
          </ac:grpSpMkLst>
        </pc:grpChg>
        <pc:grpChg chg="mod">
          <ac:chgData name="Ali, Syed Waqqas" userId="1b3a5f44-9498-4738-8c4e-8127257d744d" providerId="ADAL" clId="{9659D96D-CFF3-461B-9AF3-381DB478AD86}" dt="2026-09-24T00:13:45.940" v="842" actId="552"/>
          <ac:grpSpMkLst>
            <pc:docMk/>
            <pc:sldMk cId="2522933598" sldId="357"/>
            <ac:grpSpMk id="256" creationId="{56950D3C-1E80-7BEC-AB57-D8FF89B9BE9D}"/>
          </ac:grpSpMkLst>
        </pc:grpChg>
        <pc:grpChg chg="mod">
          <ac:chgData name="Ali, Syed Waqqas" userId="1b3a5f44-9498-4738-8c4e-8127257d744d" providerId="ADAL" clId="{9659D96D-CFF3-461B-9AF3-381DB478AD86}" dt="2026-09-24T00:14:50.049" v="905" actId="1038"/>
          <ac:grpSpMkLst>
            <pc:docMk/>
            <pc:sldMk cId="2522933598" sldId="357"/>
            <ac:grpSpMk id="263" creationId="{5CFFD78D-7C3B-862E-2674-C831E802BFA4}"/>
          </ac:grpSpMkLst>
        </pc:grpChg>
        <pc:grpChg chg="mod">
          <ac:chgData name="Ali, Syed Waqqas" userId="1b3a5f44-9498-4738-8c4e-8127257d744d" providerId="ADAL" clId="{9659D96D-CFF3-461B-9AF3-381DB478AD86}" dt="2026-09-24T00:13:51.540" v="843" actId="552"/>
          <ac:grpSpMkLst>
            <pc:docMk/>
            <pc:sldMk cId="2522933598" sldId="357"/>
            <ac:grpSpMk id="266" creationId="{923B97AA-3C3E-0A0A-F061-5CF7C7F575F4}"/>
          </ac:grpSpMkLst>
        </pc:grpChg>
        <pc:grpChg chg="mod">
          <ac:chgData name="Ali, Syed Waqqas" userId="1b3a5f44-9498-4738-8c4e-8127257d744d" providerId="ADAL" clId="{9659D96D-CFF3-461B-9AF3-381DB478AD86}" dt="2026-09-24T00:14:00.837" v="845" actId="552"/>
          <ac:grpSpMkLst>
            <pc:docMk/>
            <pc:sldMk cId="2522933598" sldId="357"/>
            <ac:grpSpMk id="269" creationId="{B05C2259-BF6B-81C3-EDD8-A28D35E7C617}"/>
          </ac:grpSpMkLst>
        </pc:grpChg>
        <pc:cxnChg chg="mod">
          <ac:chgData name="Ali, Syed Waqqas" userId="1b3a5f44-9498-4738-8c4e-8127257d744d" providerId="ADAL" clId="{9659D96D-CFF3-461B-9AF3-381DB478AD86}" dt="2026-09-24T00:20:45.672" v="1029"/>
          <ac:cxnSpMkLst>
            <pc:docMk/>
            <pc:sldMk cId="2522933598" sldId="357"/>
            <ac:cxnSpMk id="8" creationId="{43EDD35F-D28F-AF2B-5650-7D03A4B1B585}"/>
          </ac:cxnSpMkLst>
        </pc:cxnChg>
        <pc:cxnChg chg="mod">
          <ac:chgData name="Ali, Syed Waqqas" userId="1b3a5f44-9498-4738-8c4e-8127257d744d" providerId="ADAL" clId="{9659D96D-CFF3-461B-9AF3-381DB478AD86}" dt="2026-09-24T00:20:45.672" v="1029"/>
          <ac:cxnSpMkLst>
            <pc:docMk/>
            <pc:sldMk cId="2522933598" sldId="357"/>
            <ac:cxnSpMk id="9" creationId="{0707E2E9-A454-5E19-6A21-2BB853034940}"/>
          </ac:cxnSpMkLst>
        </pc:cxnChg>
        <pc:cxnChg chg="mod">
          <ac:chgData name="Ali, Syed Waqqas" userId="1b3a5f44-9498-4738-8c4e-8127257d744d" providerId="ADAL" clId="{9659D96D-CFF3-461B-9AF3-381DB478AD86}" dt="2026-09-24T00:20:58.677" v="1031"/>
          <ac:cxnSpMkLst>
            <pc:docMk/>
            <pc:sldMk cId="2522933598" sldId="357"/>
            <ac:cxnSpMk id="11" creationId="{E22F936B-B854-6BCE-4075-7B8FA95CFE72}"/>
          </ac:cxnSpMkLst>
        </pc:cxnChg>
        <pc:cxnChg chg="mod">
          <ac:chgData name="Ali, Syed Waqqas" userId="1b3a5f44-9498-4738-8c4e-8127257d744d" providerId="ADAL" clId="{9659D96D-CFF3-461B-9AF3-381DB478AD86}" dt="2026-09-24T00:20:58.677" v="1031"/>
          <ac:cxnSpMkLst>
            <pc:docMk/>
            <pc:sldMk cId="2522933598" sldId="357"/>
            <ac:cxnSpMk id="12" creationId="{2999B2CC-9862-89F7-EDE9-C4BA9AECE812}"/>
          </ac:cxnSpMkLst>
        </pc:cxnChg>
        <pc:cxnChg chg="mod">
          <ac:chgData name="Ali, Syed Waqqas" userId="1b3a5f44-9498-4738-8c4e-8127257d744d" providerId="ADAL" clId="{9659D96D-CFF3-461B-9AF3-381DB478AD86}" dt="2026-09-24T00:14:38.431" v="901" actId="1038"/>
          <ac:cxnSpMkLst>
            <pc:docMk/>
            <pc:sldMk cId="2522933598" sldId="357"/>
            <ac:cxnSpMk id="279" creationId="{F62D0236-B283-B596-DB08-3FC278D37CFD}"/>
          </ac:cxnSpMkLst>
        </pc:cxnChg>
        <pc:cxnChg chg="mod">
          <ac:chgData name="Ali, Syed Waqqas" userId="1b3a5f44-9498-4738-8c4e-8127257d744d" providerId="ADAL" clId="{9659D96D-CFF3-461B-9AF3-381DB478AD86}" dt="2026-09-24T00:14:38.431" v="901" actId="1038"/>
          <ac:cxnSpMkLst>
            <pc:docMk/>
            <pc:sldMk cId="2522933598" sldId="357"/>
            <ac:cxnSpMk id="280" creationId="{9C5A4F18-BD5B-CA1B-7892-63F4ABCB7125}"/>
          </ac:cxnSpMkLst>
        </pc:cxnChg>
      </pc:sldChg>
      <pc:sldChg chg="add mod ord modShow">
        <pc:chgData name="Ali, Syed Waqqas" userId="1b3a5f44-9498-4738-8c4e-8127257d744d" providerId="ADAL" clId="{9659D96D-CFF3-461B-9AF3-381DB478AD86}" dt="2026-09-24T00:54:37.597" v="1280" actId="729"/>
        <pc:sldMkLst>
          <pc:docMk/>
          <pc:sldMk cId="2239003428" sldId="359"/>
        </pc:sldMkLst>
      </pc:sldChg>
      <pc:sldChg chg="addSp delSp modSp mod">
        <pc:chgData name="Ali, Syed Waqqas" userId="1b3a5f44-9498-4738-8c4e-8127257d744d" providerId="ADAL" clId="{9659D96D-CFF3-461B-9AF3-381DB478AD86}" dt="2026-09-24T01:45:23.037" v="1717" actId="108"/>
        <pc:sldMkLst>
          <pc:docMk/>
          <pc:sldMk cId="3978325829" sldId="361"/>
        </pc:sldMkLst>
        <pc:spChg chg="add del mod">
          <ac:chgData name="Ali, Syed Waqqas" userId="1b3a5f44-9498-4738-8c4e-8127257d744d" providerId="ADAL" clId="{9659D96D-CFF3-461B-9AF3-381DB478AD86}" dt="2026-09-24T01:45:23.037" v="1717" actId="108"/>
          <ac:spMkLst>
            <pc:docMk/>
            <pc:sldMk cId="3978325829" sldId="361"/>
            <ac:spMk id="2" creationId="{25C0F938-CD04-0427-CEAD-413352285031}"/>
          </ac:spMkLst>
        </pc:spChg>
        <pc:spChg chg="add del mod">
          <ac:chgData name="Ali, Syed Waqqas" userId="1b3a5f44-9498-4738-8c4e-8127257d744d" providerId="ADAL" clId="{9659D96D-CFF3-461B-9AF3-381DB478AD86}" dt="2026-09-24T01:45:11.774" v="1716" actId="478"/>
          <ac:spMkLst>
            <pc:docMk/>
            <pc:sldMk cId="3978325829" sldId="361"/>
            <ac:spMk id="21" creationId="{2984770D-3E40-CA0B-6451-0AF5908966AB}"/>
          </ac:spMkLst>
        </pc:spChg>
        <pc:spChg chg="add mod">
          <ac:chgData name="Ali, Syed Waqqas" userId="1b3a5f44-9498-4738-8c4e-8127257d744d" providerId="ADAL" clId="{9659D96D-CFF3-461B-9AF3-381DB478AD86}" dt="2026-09-24T01:45:10.307" v="1715"/>
          <ac:spMkLst>
            <pc:docMk/>
            <pc:sldMk cId="3978325829" sldId="361"/>
            <ac:spMk id="22" creationId="{9DB3009E-409A-A5FA-E7C7-744124C6AD02}"/>
          </ac:spMkLst>
        </pc:spChg>
      </pc:sldChg>
      <pc:sldChg chg="modSp mod">
        <pc:chgData name="Ali, Syed Waqqas" userId="1b3a5f44-9498-4738-8c4e-8127257d744d" providerId="ADAL" clId="{9659D96D-CFF3-461B-9AF3-381DB478AD86}" dt="2026-09-24T14:01:59.267" v="1723" actId="20577"/>
        <pc:sldMkLst>
          <pc:docMk/>
          <pc:sldMk cId="1992775875" sldId="362"/>
        </pc:sldMkLst>
        <pc:spChg chg="mod">
          <ac:chgData name="Ali, Syed Waqqas" userId="1b3a5f44-9498-4738-8c4e-8127257d744d" providerId="ADAL" clId="{9659D96D-CFF3-461B-9AF3-381DB478AD86}" dt="2026-09-24T14:01:59.267" v="1723" actId="20577"/>
          <ac:spMkLst>
            <pc:docMk/>
            <pc:sldMk cId="1992775875" sldId="362"/>
            <ac:spMk id="4" creationId="{C8CE84A3-81DD-CAF0-D31A-8E5283C144A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5C0CC-DF0A-6340-A160-BE0FBBB1683F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1B9C5-9446-374F-8F72-C616D90BC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2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14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5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90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95BC4-1F48-4DC5-E734-E4914CE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4EFB78-AFC7-2804-CB3E-0AE5DF436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9451FE-BC30-90B1-8AB4-975271143E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A59D8-4DFA-7DE0-97B2-D8CA2619B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1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Specifically, your scheduling policy must adhere to the SchedulingPolicyLike concept (C++20 feature).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41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585CC-CFE8-3256-9EEF-367FC160A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1166B7-7480-27F6-13B6-465C367436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3C05A8-9A30-6BDB-E6D7-1D85514D5B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 want to add a “RR is behaviorally identical to vanilla claim,” but there’s a hiccup that makes it not true at the moment. I’ll fix it soon TM…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2604F-1199-F864-8A65-38FAD3174C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568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0" u="none" strike="noStrike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23.6 to 46.6 ns/record at emission, write-to-disk deferred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04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653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 need to make sure these figures are solid. The experiment setup is too </a:t>
            </a:r>
            <a:r>
              <a:rPr lang="en-US" err="1"/>
              <a:t>jank</a:t>
            </a:r>
            <a:r>
              <a:rPr lang="en-US"/>
              <a:t> to make definitive claims about anything.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56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B2001-8BD2-A411-1A0E-10CDA7B8E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D92F65-0A04-5B56-F65B-1F43150283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4ED844-70D2-65B5-AD6C-D1E871CC2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80486B-AC73-89F1-783A-A1757DD0A8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573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996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6F4F9-A6FC-D9FC-890E-F630955BE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C82625-473B-C18E-A6E0-047C8C64A9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4B1726-4946-6EB5-DC5D-0240758798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4BCFB-29AF-2BC6-51AD-785557F42B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75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11CD8-BAC9-4B35-E09A-109E4B48B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ED0002-1122-4D1B-F4F4-1CA06CB6C2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423455-BA55-C9DE-0700-96A5EB8B2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E88B0-1641-2CD1-2770-06F472E5F1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127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1B9C5-9446-374F-8F72-C616D90BC72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87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6.sv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eg"/><Relationship Id="rId5" Type="http://schemas.openxmlformats.org/officeDocument/2006/relationships/image" Target="../media/image12.jpeg"/><Relationship Id="rId10" Type="http://schemas.openxmlformats.org/officeDocument/2006/relationships/image" Target="../media/image20.jpeg"/><Relationship Id="rId4" Type="http://schemas.openxmlformats.org/officeDocument/2006/relationships/image" Target="../media/image15.jpeg"/><Relationship Id="rId9" Type="http://schemas.openxmlformats.org/officeDocument/2006/relationships/image" Target="../media/image19.jpe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6.sv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eg"/><Relationship Id="rId11" Type="http://schemas.openxmlformats.org/officeDocument/2006/relationships/image" Target="../media/image20.jpeg"/><Relationship Id="rId5" Type="http://schemas.openxmlformats.org/officeDocument/2006/relationships/image" Target="../media/image12.jpeg"/><Relationship Id="rId10" Type="http://schemas.openxmlformats.org/officeDocument/2006/relationships/image" Target="../media/image19.jpeg"/><Relationship Id="rId4" Type="http://schemas.openxmlformats.org/officeDocument/2006/relationships/image" Target="../media/image15.jpeg"/><Relationship Id="rId9" Type="http://schemas.openxmlformats.org/officeDocument/2006/relationships/image" Target="../media/image18.jpe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A (Photo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C5C9476D-548A-DB91-19DE-87C08858B6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4630400" cy="822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AEF5573-2A4F-BA81-75B6-A587B4AFCB47}"/>
              </a:ext>
            </a:extLst>
          </p:cNvPr>
          <p:cNvSpPr/>
          <p:nvPr userDrawn="1"/>
        </p:nvSpPr>
        <p:spPr>
          <a:xfrm>
            <a:off x="-4885" y="-17584"/>
            <a:ext cx="14630400" cy="8229600"/>
          </a:xfrm>
          <a:prstGeom prst="rect">
            <a:avLst/>
          </a:prstGeom>
          <a:gradFill flip="none" rotWithShape="1">
            <a:gsLst>
              <a:gs pos="37000">
                <a:srgbClr val="000000">
                  <a:alpha val="20000"/>
                </a:srgbClr>
              </a:gs>
              <a:gs pos="96000">
                <a:srgbClr val="000000"/>
              </a:gs>
            </a:gsLst>
            <a:lin ang="15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0" y="5628861"/>
            <a:ext cx="14630400" cy="817128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ctr" defTabSz="1463003">
              <a:defRPr sz="4800" b="1" i="0" cap="none" spc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t>Presentati</a:t>
            </a:r>
            <a:r>
              <a:rPr lang="en-US"/>
              <a:t>o</a:t>
            </a:r>
            <a:r>
              <a:t>n Title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06FD9B5A-DDCF-A2E5-D938-1DCC97378CDE}"/>
              </a:ext>
            </a:extLst>
          </p:cNvPr>
          <p:cNvSpPr/>
          <p:nvPr userDrawn="1"/>
        </p:nvSpPr>
        <p:spPr>
          <a:xfrm rot="10800000">
            <a:off x="571" y="-27832"/>
            <a:ext cx="3467100" cy="3486150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A97838B9-4630-E0CF-773D-C3FE6E9E3ECA}"/>
              </a:ext>
            </a:extLst>
          </p:cNvPr>
          <p:cNvSpPr/>
          <p:nvPr userDrawn="1"/>
        </p:nvSpPr>
        <p:spPr>
          <a:xfrm rot="10800000">
            <a:off x="-8546" y="-35168"/>
            <a:ext cx="3200400" cy="3181350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2E20C3B9-71A7-45DE-264A-74CC67749E3F}"/>
              </a:ext>
            </a:extLst>
          </p:cNvPr>
          <p:cNvSpPr/>
          <p:nvPr userDrawn="1"/>
        </p:nvSpPr>
        <p:spPr>
          <a:xfrm>
            <a:off x="11942618" y="5458691"/>
            <a:ext cx="2687782" cy="2770909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D3B2598-24FF-92D8-9D8F-D70F9ECA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16676"/>
            <a:ext cx="14635285" cy="6699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A9F9C7-9ECB-3BAF-0FB8-4C8E0EA14790}"/>
              </a:ext>
            </a:extLst>
          </p:cNvPr>
          <p:cNvSpPr txBox="1"/>
          <p:nvPr userDrawn="1"/>
        </p:nvSpPr>
        <p:spPr>
          <a:xfrm>
            <a:off x="7778222" y="9269988"/>
            <a:ext cx="10265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Bebas Neue"/>
            </a:endParaRP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0A28C25-2B0F-9B73-017A-E0DAC958369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95637" y="2769980"/>
            <a:ext cx="8239125" cy="1787525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marL="0" marR="0" lvl="0" indent="0" algn="l" defTabSz="4953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University or department logo</a:t>
            </a:r>
          </a:p>
          <a:p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CA32784-DDD1-CA40-6A66-0FC5209590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73" t="10481" r="26292" b="42928"/>
          <a:stretch/>
        </p:blipFill>
        <p:spPr>
          <a:xfrm rot="10800000">
            <a:off x="-17092" y="-60573"/>
            <a:ext cx="3230880" cy="3223848"/>
          </a:xfrm>
          <a:prstGeom prst="triangle">
            <a:avLst>
              <a:gd name="adj" fmla="val 10000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428836886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A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0" y="5628861"/>
            <a:ext cx="14630400" cy="817128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ctr" defTabSz="1463003">
              <a:defRPr sz="4800" b="1" i="0" cap="none" spc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t>Presentati</a:t>
            </a:r>
            <a:r>
              <a:rPr lang="en-US"/>
              <a:t>o</a:t>
            </a:r>
            <a:r>
              <a:t>n Title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06FD9B5A-DDCF-A2E5-D938-1DCC97378CDE}"/>
              </a:ext>
            </a:extLst>
          </p:cNvPr>
          <p:cNvSpPr/>
          <p:nvPr userDrawn="1"/>
        </p:nvSpPr>
        <p:spPr>
          <a:xfrm rot="10800000">
            <a:off x="571" y="-27832"/>
            <a:ext cx="3467100" cy="3486150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A97838B9-4630-E0CF-773D-C3FE6E9E3ECA}"/>
              </a:ext>
            </a:extLst>
          </p:cNvPr>
          <p:cNvSpPr/>
          <p:nvPr userDrawn="1"/>
        </p:nvSpPr>
        <p:spPr>
          <a:xfrm rot="10800000">
            <a:off x="-8546" y="-35168"/>
            <a:ext cx="3200400" cy="3181350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2E20C3B9-71A7-45DE-264A-74CC67749E3F}"/>
              </a:ext>
            </a:extLst>
          </p:cNvPr>
          <p:cNvSpPr/>
          <p:nvPr userDrawn="1"/>
        </p:nvSpPr>
        <p:spPr>
          <a:xfrm>
            <a:off x="11942618" y="5458691"/>
            <a:ext cx="2687782" cy="2770909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D3B2598-24FF-92D8-9D8F-D70F9ECA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16676"/>
            <a:ext cx="14635285" cy="6699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A9F9C7-9ECB-3BAF-0FB8-4C8E0EA14790}"/>
              </a:ext>
            </a:extLst>
          </p:cNvPr>
          <p:cNvSpPr txBox="1"/>
          <p:nvPr userDrawn="1"/>
        </p:nvSpPr>
        <p:spPr>
          <a:xfrm>
            <a:off x="7778222" y="9269988"/>
            <a:ext cx="10265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Bebas Neue"/>
            </a:endParaRP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0A28C25-2B0F-9B73-017A-E0DAC958369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95637" y="2769980"/>
            <a:ext cx="8239125" cy="1787525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marL="0" marR="0" lvl="0" indent="0" algn="l" defTabSz="4953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University or department logo</a:t>
            </a:r>
          </a:p>
          <a:p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CA32784-DDD1-CA40-6A66-0FC5209590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73" t="10481" r="26292" b="42928"/>
          <a:stretch/>
        </p:blipFill>
        <p:spPr>
          <a:xfrm rot="10800000">
            <a:off x="-17092" y="-60573"/>
            <a:ext cx="3230880" cy="3223848"/>
          </a:xfrm>
          <a:prstGeom prst="triangle">
            <a:avLst>
              <a:gd name="adj" fmla="val 10000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1715371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A (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0" y="5628861"/>
            <a:ext cx="14630400" cy="817128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ctr" defTabSz="1463003">
              <a:defRPr sz="4800" b="1" i="0" cap="none" spc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t>Presentati</a:t>
            </a:r>
            <a:r>
              <a:rPr lang="en-US"/>
              <a:t>o</a:t>
            </a:r>
            <a:r>
              <a:t>n Title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06FD9B5A-DDCF-A2E5-D938-1DCC97378CDE}"/>
              </a:ext>
            </a:extLst>
          </p:cNvPr>
          <p:cNvSpPr/>
          <p:nvPr userDrawn="1"/>
        </p:nvSpPr>
        <p:spPr>
          <a:xfrm rot="10800000">
            <a:off x="571" y="-27832"/>
            <a:ext cx="3467100" cy="3486150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A97838B9-4630-E0CF-773D-C3FE6E9E3ECA}"/>
              </a:ext>
            </a:extLst>
          </p:cNvPr>
          <p:cNvSpPr/>
          <p:nvPr userDrawn="1"/>
        </p:nvSpPr>
        <p:spPr>
          <a:xfrm rot="10800000">
            <a:off x="-8546" y="-35168"/>
            <a:ext cx="3200400" cy="318135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2E20C3B9-71A7-45DE-264A-74CC67749E3F}"/>
              </a:ext>
            </a:extLst>
          </p:cNvPr>
          <p:cNvSpPr/>
          <p:nvPr userDrawn="1"/>
        </p:nvSpPr>
        <p:spPr>
          <a:xfrm>
            <a:off x="11942618" y="5458691"/>
            <a:ext cx="2687782" cy="2770909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D3B2598-24FF-92D8-9D8F-D70F9ECA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416676"/>
            <a:ext cx="14635285" cy="6699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5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A9F9C7-9ECB-3BAF-0FB8-4C8E0EA14790}"/>
              </a:ext>
            </a:extLst>
          </p:cNvPr>
          <p:cNvSpPr txBox="1"/>
          <p:nvPr userDrawn="1"/>
        </p:nvSpPr>
        <p:spPr>
          <a:xfrm>
            <a:off x="7778222" y="9269988"/>
            <a:ext cx="10265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Bebas Neue"/>
            </a:endParaRP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0A28C25-2B0F-9B73-017A-E0DAC958369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95637" y="2769980"/>
            <a:ext cx="8239125" cy="1787525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marL="0" marR="0" lvl="0" indent="0" algn="l" defTabSz="4953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University or department logo</a:t>
            </a:r>
          </a:p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FE8367D-E5E5-B851-1A9D-FB0DC1C874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73" t="10481" r="26292" b="42928"/>
          <a:stretch/>
        </p:blipFill>
        <p:spPr>
          <a:xfrm rot="10800000">
            <a:off x="-17092" y="-60573"/>
            <a:ext cx="3230880" cy="3223848"/>
          </a:xfrm>
          <a:prstGeom prst="triangle">
            <a:avLst>
              <a:gd name="adj" fmla="val 10000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1306785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B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1A9F9C7-9ECB-3BAF-0FB8-4C8E0EA14790}"/>
              </a:ext>
            </a:extLst>
          </p:cNvPr>
          <p:cNvSpPr txBox="1"/>
          <p:nvPr userDrawn="1"/>
        </p:nvSpPr>
        <p:spPr>
          <a:xfrm>
            <a:off x="7778222" y="9269988"/>
            <a:ext cx="10265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Bebas Neue"/>
            </a:endParaRPr>
          </a:p>
        </p:txBody>
      </p:sp>
      <p:sp>
        <p:nvSpPr>
          <p:cNvPr id="29" name="Presentation Title">
            <a:extLst>
              <a:ext uri="{FF2B5EF4-FFF2-40B4-BE49-F238E27FC236}">
                <a16:creationId xmlns:a16="http://schemas.microsoft.com/office/drawing/2014/main" id="{7A5E529C-0B56-2C40-222D-D0206F20EAE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 flipH="1">
            <a:off x="1193958" y="5121169"/>
            <a:ext cx="6678410" cy="1577133"/>
          </a:xfrm>
          <a:prstGeom prst="rect">
            <a:avLst/>
          </a:prstGeom>
          <a:effectLst/>
        </p:spPr>
        <p:txBody>
          <a:bodyPr lIns="50800" tIns="50800" rIns="50800" bIns="50800" anchor="b">
            <a:noAutofit/>
          </a:bodyPr>
          <a:lstStyle>
            <a:lvl1pPr algn="l" defTabSz="1463003">
              <a:lnSpc>
                <a:spcPct val="100000"/>
              </a:lnSpc>
              <a:defRPr sz="4800" b="1" i="0" cap="none" spc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P</a:t>
            </a:r>
            <a:r>
              <a:t>resentation Title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0C5E60CC-587E-AC85-0AE5-48F3DAFEA3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3959" y="6835669"/>
            <a:ext cx="6678410" cy="666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  <a:lvl2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3C45EFB6-4114-A520-1B32-68F51FFCA977}"/>
              </a:ext>
            </a:extLst>
          </p:cNvPr>
          <p:cNvSpPr/>
          <p:nvPr userDrawn="1"/>
        </p:nvSpPr>
        <p:spPr>
          <a:xfrm rot="10800000">
            <a:off x="571" y="-27832"/>
            <a:ext cx="3467100" cy="3486150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14E68C45-263B-E2D1-CCEB-8ADFEA81B806}"/>
              </a:ext>
            </a:extLst>
          </p:cNvPr>
          <p:cNvSpPr/>
          <p:nvPr userDrawn="1"/>
        </p:nvSpPr>
        <p:spPr>
          <a:xfrm rot="10800000">
            <a:off x="-8546" y="-35168"/>
            <a:ext cx="3200400" cy="3181350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527A94-70E8-7749-9888-C6146EA7D0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73" t="10481" r="26292" b="42928"/>
          <a:stretch/>
        </p:blipFill>
        <p:spPr>
          <a:xfrm rot="10800000">
            <a:off x="-17092" y="-60573"/>
            <a:ext cx="3230880" cy="3223848"/>
          </a:xfrm>
          <a:prstGeom prst="triangle">
            <a:avLst>
              <a:gd name="adj" fmla="val 100000"/>
            </a:avLst>
          </a:prstGeom>
          <a:noFill/>
        </p:spPr>
      </p:pic>
      <p:pic>
        <p:nvPicPr>
          <p:cNvPr id="18" name="Picture 17" descr="A gold letter v on a black background&#10;&#10;Description automatically generated">
            <a:extLst>
              <a:ext uri="{FF2B5EF4-FFF2-40B4-BE49-F238E27FC236}">
                <a16:creationId xmlns:a16="http://schemas.microsoft.com/office/drawing/2014/main" id="{62B1BE83-4F21-C46E-5210-057B34C27F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9520" y="-27832"/>
            <a:ext cx="8710880" cy="8257432"/>
          </a:xfrm>
          <a:prstGeom prst="rect">
            <a:avLst/>
          </a:prstGeom>
        </p:spPr>
      </p:pic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46272205-1923-FF3B-4424-5AFDBDF6E7BC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1190710" y="3487884"/>
            <a:ext cx="4130392" cy="896112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marL="0" marR="0" lvl="0" indent="0" algn="l" defTabSz="4953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University or department logo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99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B (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1A9F9C7-9ECB-3BAF-0FB8-4C8E0EA14790}"/>
              </a:ext>
            </a:extLst>
          </p:cNvPr>
          <p:cNvSpPr txBox="1"/>
          <p:nvPr userDrawn="1"/>
        </p:nvSpPr>
        <p:spPr>
          <a:xfrm>
            <a:off x="7778222" y="9269988"/>
            <a:ext cx="10265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Bebas Neue"/>
            </a:endParaRPr>
          </a:p>
        </p:txBody>
      </p:sp>
      <p:sp>
        <p:nvSpPr>
          <p:cNvPr id="29" name="Presentation Title">
            <a:extLst>
              <a:ext uri="{FF2B5EF4-FFF2-40B4-BE49-F238E27FC236}">
                <a16:creationId xmlns:a16="http://schemas.microsoft.com/office/drawing/2014/main" id="{7A5E529C-0B56-2C40-222D-D0206F20EAE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 flipH="1">
            <a:off x="1193958" y="5121169"/>
            <a:ext cx="6678410" cy="1577133"/>
          </a:xfrm>
          <a:prstGeom prst="rect">
            <a:avLst/>
          </a:prstGeom>
          <a:effectLst/>
        </p:spPr>
        <p:txBody>
          <a:bodyPr lIns="50800" tIns="50800" rIns="50800" bIns="50800" anchor="b">
            <a:noAutofit/>
          </a:bodyPr>
          <a:lstStyle>
            <a:lvl1pPr algn="l" defTabSz="1463003">
              <a:lnSpc>
                <a:spcPct val="100000"/>
              </a:lnSpc>
              <a:defRPr sz="4800" b="1" i="0" cap="none" spc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P</a:t>
            </a:r>
            <a:r>
              <a:t>resentation Title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0C5E60CC-587E-AC85-0AE5-48F3DAFEA3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3959" y="6835669"/>
            <a:ext cx="6678410" cy="666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  <a:lvl2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3C45EFB6-4114-A520-1B32-68F51FFCA977}"/>
              </a:ext>
            </a:extLst>
          </p:cNvPr>
          <p:cNvSpPr/>
          <p:nvPr userDrawn="1"/>
        </p:nvSpPr>
        <p:spPr>
          <a:xfrm rot="10800000">
            <a:off x="571" y="-27832"/>
            <a:ext cx="3467100" cy="3486150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14E68C45-263B-E2D1-CCEB-8ADFEA81B806}"/>
              </a:ext>
            </a:extLst>
          </p:cNvPr>
          <p:cNvSpPr/>
          <p:nvPr userDrawn="1"/>
        </p:nvSpPr>
        <p:spPr>
          <a:xfrm rot="10800000">
            <a:off x="-8546" y="-35168"/>
            <a:ext cx="3200400" cy="318135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E27A0F-8A57-A324-F215-26D8C3EFA3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73" t="10481" r="26292" b="42928"/>
          <a:stretch/>
        </p:blipFill>
        <p:spPr>
          <a:xfrm rot="10800000">
            <a:off x="-17092" y="-60573"/>
            <a:ext cx="3230880" cy="3223848"/>
          </a:xfrm>
          <a:prstGeom prst="triangle">
            <a:avLst>
              <a:gd name="adj" fmla="val 100000"/>
            </a:avLst>
          </a:prstGeom>
          <a:noFill/>
        </p:spPr>
      </p:pic>
      <p:pic>
        <p:nvPicPr>
          <p:cNvPr id="12" name="Picture 11" descr="A gold letter v on a black background&#10;&#10;Description automatically generated">
            <a:extLst>
              <a:ext uri="{FF2B5EF4-FFF2-40B4-BE49-F238E27FC236}">
                <a16:creationId xmlns:a16="http://schemas.microsoft.com/office/drawing/2014/main" id="{46F30A53-497E-815F-0068-9BBB872A65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9520" y="-27832"/>
            <a:ext cx="8710880" cy="8257432"/>
          </a:xfrm>
          <a:prstGeom prst="rect">
            <a:avLst/>
          </a:prstGeom>
        </p:spPr>
      </p:pic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8210ABEC-79CD-6CA7-07F6-D5F3C0E5D7E6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1190710" y="3487884"/>
            <a:ext cx="4130392" cy="896112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marL="0" marR="0" lvl="0" indent="0" algn="l" defTabSz="4953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University or department logo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49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Slide Option A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 flipH="1">
            <a:off x="6819900" y="4648200"/>
            <a:ext cx="6678410" cy="1577133"/>
          </a:xfrm>
          <a:prstGeom prst="rect">
            <a:avLst/>
          </a:prstGeom>
          <a:effectLst/>
        </p:spPr>
        <p:txBody>
          <a:bodyPr lIns="50800" tIns="50800" rIns="50800" bIns="50800" anchor="b">
            <a:noAutofit/>
          </a:bodyPr>
          <a:lstStyle>
            <a:lvl1pPr algn="l" defTabSz="1463003">
              <a:lnSpc>
                <a:spcPct val="100000"/>
              </a:lnSpc>
              <a:defRPr sz="4000" b="1" i="0" cap="none" spc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Section Title</a:t>
            </a:r>
            <a:br>
              <a:rPr lang="en-US"/>
            </a:br>
            <a:r>
              <a:rPr lang="en-US"/>
              <a:t>Section Title</a:t>
            </a:r>
            <a:endParaRPr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CB39C3B-7308-4541-9A20-B39069530161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8BFFD010-0BA8-A947-B4FD-5C8364134E6D}"/>
              </a:ext>
            </a:extLst>
          </p:cNvPr>
          <p:cNvSpPr/>
          <p:nvPr userDrawn="1"/>
        </p:nvSpPr>
        <p:spPr>
          <a:xfrm>
            <a:off x="12524763" y="6114478"/>
            <a:ext cx="2105637" cy="2115121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tx1"/>
          </a:solidFill>
          <a:ln w="12700" cap="flat">
            <a:noFill/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7" name="Triangle 26">
            <a:extLst>
              <a:ext uri="{FF2B5EF4-FFF2-40B4-BE49-F238E27FC236}">
                <a16:creationId xmlns:a16="http://schemas.microsoft.com/office/drawing/2014/main" id="{3F6C808D-C19B-3940-9E44-2D93E2B82913}"/>
              </a:ext>
            </a:extLst>
          </p:cNvPr>
          <p:cNvSpPr/>
          <p:nvPr userDrawn="1"/>
        </p:nvSpPr>
        <p:spPr>
          <a:xfrm>
            <a:off x="11942618" y="5458691"/>
            <a:ext cx="2687782" cy="2770909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B49EA8-7410-1894-7FE0-C13D144DFD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9901" y="6362700"/>
            <a:ext cx="6678410" cy="666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  <a:lvl2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847922-2E33-F116-DB93-676DCE93BE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5879222" cy="8232059"/>
          </a:xfrm>
          <a:prstGeom prst="rect">
            <a:avLst/>
          </a:prstGeom>
        </p:spPr>
      </p:pic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2D259A70-1780-9C8B-EB82-057ECEBC1B1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816652" y="3014915"/>
            <a:ext cx="4130392" cy="896112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marL="0" marR="0" lvl="0" indent="0" algn="l" defTabSz="4953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University or department logo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05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Slide Option A (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 flipH="1">
            <a:off x="6819900" y="4648200"/>
            <a:ext cx="6678410" cy="1577133"/>
          </a:xfrm>
          <a:prstGeom prst="rect">
            <a:avLst/>
          </a:prstGeom>
          <a:effectLst/>
        </p:spPr>
        <p:txBody>
          <a:bodyPr lIns="50800" tIns="50800" rIns="50800" bIns="50800" anchor="b">
            <a:noAutofit/>
          </a:bodyPr>
          <a:lstStyle>
            <a:lvl1pPr algn="l" defTabSz="1463003">
              <a:lnSpc>
                <a:spcPct val="100000"/>
              </a:lnSpc>
              <a:defRPr sz="4000" b="1" i="0" cap="none" spc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Section Title</a:t>
            </a:r>
            <a:br>
              <a:rPr lang="en-US"/>
            </a:br>
            <a:r>
              <a:rPr lang="en-US"/>
              <a:t>Section Title</a:t>
            </a:r>
            <a:endParaRPr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CB39C3B-7308-4541-9A20-B39069530161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8BFFD010-0BA8-A947-B4FD-5C8364134E6D}"/>
              </a:ext>
            </a:extLst>
          </p:cNvPr>
          <p:cNvSpPr/>
          <p:nvPr userDrawn="1"/>
        </p:nvSpPr>
        <p:spPr>
          <a:xfrm>
            <a:off x="12524763" y="6114478"/>
            <a:ext cx="2105637" cy="2115121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tx1"/>
          </a:solidFill>
          <a:ln w="12700" cap="flat">
            <a:noFill/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7" name="Triangle 26">
            <a:extLst>
              <a:ext uri="{FF2B5EF4-FFF2-40B4-BE49-F238E27FC236}">
                <a16:creationId xmlns:a16="http://schemas.microsoft.com/office/drawing/2014/main" id="{3F6C808D-C19B-3940-9E44-2D93E2B82913}"/>
              </a:ext>
            </a:extLst>
          </p:cNvPr>
          <p:cNvSpPr/>
          <p:nvPr userDrawn="1"/>
        </p:nvSpPr>
        <p:spPr>
          <a:xfrm>
            <a:off x="11942618" y="5458691"/>
            <a:ext cx="2687782" cy="2770909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B49EA8-7410-1894-7FE0-C13D144DFD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9901" y="6362700"/>
            <a:ext cx="6678410" cy="666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  <a:lvl2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F27308B-C658-FA20-0CE5-DF2402991B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5879222" cy="8232059"/>
          </a:xfrm>
          <a:prstGeom prst="rect">
            <a:avLst/>
          </a:prstGeom>
        </p:spPr>
      </p:pic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255B069C-CB9C-0E15-7564-4EE21748CAFF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816652" y="3014915"/>
            <a:ext cx="4130392" cy="896112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marL="0" marR="0" lvl="0" indent="0" algn="l" defTabSz="4953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University or department logo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75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Slide Option B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 flipH="1">
            <a:off x="6819900" y="4648200"/>
            <a:ext cx="6678410" cy="1577133"/>
          </a:xfrm>
          <a:prstGeom prst="rect">
            <a:avLst/>
          </a:prstGeom>
          <a:effectLst/>
        </p:spPr>
        <p:txBody>
          <a:bodyPr lIns="50800" tIns="50800" rIns="50800" bIns="50800" anchor="b">
            <a:noAutofit/>
          </a:bodyPr>
          <a:lstStyle>
            <a:lvl1pPr algn="l" defTabSz="1463003">
              <a:lnSpc>
                <a:spcPct val="100000"/>
              </a:lnSpc>
              <a:defRPr sz="4000" b="1" i="0" cap="none" spc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Section Title</a:t>
            </a:r>
            <a:br>
              <a:rPr lang="en-US"/>
            </a:br>
            <a:r>
              <a:rPr lang="en-US"/>
              <a:t>Section Title</a:t>
            </a:r>
            <a:endParaRPr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CB39C3B-7308-4541-9A20-B39069530161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8BFFD010-0BA8-A947-B4FD-5C8364134E6D}"/>
              </a:ext>
            </a:extLst>
          </p:cNvPr>
          <p:cNvSpPr/>
          <p:nvPr userDrawn="1"/>
        </p:nvSpPr>
        <p:spPr>
          <a:xfrm>
            <a:off x="12524763" y="6114478"/>
            <a:ext cx="2105637" cy="2115121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tx1"/>
          </a:solidFill>
          <a:ln w="12700" cap="flat">
            <a:noFill/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7" name="Triangle 26">
            <a:extLst>
              <a:ext uri="{FF2B5EF4-FFF2-40B4-BE49-F238E27FC236}">
                <a16:creationId xmlns:a16="http://schemas.microsoft.com/office/drawing/2014/main" id="{3F6C808D-C19B-3940-9E44-2D93E2B82913}"/>
              </a:ext>
            </a:extLst>
          </p:cNvPr>
          <p:cNvSpPr/>
          <p:nvPr userDrawn="1"/>
        </p:nvSpPr>
        <p:spPr>
          <a:xfrm>
            <a:off x="11942618" y="5458691"/>
            <a:ext cx="2687782" cy="2770909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FCE21D-84AE-2D91-5994-1F5F81CB5B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5879221" cy="8229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Photo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B49EA8-7410-1894-7FE0-C13D144DFD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9901" y="6362700"/>
            <a:ext cx="6678410" cy="666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  <a:lvl2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5940554-2245-AB85-9062-43CA7513C0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5879222" cy="8232059"/>
          </a:xfrm>
          <a:prstGeom prst="rect">
            <a:avLst/>
          </a:prstGeom>
        </p:spPr>
      </p:pic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13078ABE-7297-8877-637E-6A7E3A04E583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816652" y="3014915"/>
            <a:ext cx="4130392" cy="896112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marL="0" marR="0" lvl="0" indent="0" algn="l" defTabSz="4953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University or department logo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72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Slide Option B (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 flipH="1">
            <a:off x="6819900" y="4648200"/>
            <a:ext cx="6678410" cy="1577133"/>
          </a:xfrm>
          <a:prstGeom prst="rect">
            <a:avLst/>
          </a:prstGeom>
          <a:effectLst/>
        </p:spPr>
        <p:txBody>
          <a:bodyPr lIns="50800" tIns="50800" rIns="50800" bIns="50800" anchor="b">
            <a:noAutofit/>
          </a:bodyPr>
          <a:lstStyle>
            <a:lvl1pPr algn="l" defTabSz="1463003">
              <a:lnSpc>
                <a:spcPct val="100000"/>
              </a:lnSpc>
              <a:defRPr sz="4000" b="1" i="0" cap="none" spc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Section Title</a:t>
            </a:r>
            <a:br>
              <a:rPr lang="en-US"/>
            </a:br>
            <a:r>
              <a:rPr lang="en-US"/>
              <a:t>Section Title</a:t>
            </a:r>
            <a:endParaRPr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CB39C3B-7308-4541-9A20-B39069530161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8BFFD010-0BA8-A947-B4FD-5C8364134E6D}"/>
              </a:ext>
            </a:extLst>
          </p:cNvPr>
          <p:cNvSpPr/>
          <p:nvPr userDrawn="1"/>
        </p:nvSpPr>
        <p:spPr>
          <a:xfrm>
            <a:off x="12524763" y="6114478"/>
            <a:ext cx="2105637" cy="2115121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tx1"/>
          </a:solidFill>
          <a:ln w="12700" cap="flat">
            <a:noFill/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7" name="Triangle 26">
            <a:extLst>
              <a:ext uri="{FF2B5EF4-FFF2-40B4-BE49-F238E27FC236}">
                <a16:creationId xmlns:a16="http://schemas.microsoft.com/office/drawing/2014/main" id="{3F6C808D-C19B-3940-9E44-2D93E2B82913}"/>
              </a:ext>
            </a:extLst>
          </p:cNvPr>
          <p:cNvSpPr/>
          <p:nvPr userDrawn="1"/>
        </p:nvSpPr>
        <p:spPr>
          <a:xfrm>
            <a:off x="11942618" y="5458691"/>
            <a:ext cx="2687782" cy="2770909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B49EA8-7410-1894-7FE0-C13D144DFD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9901" y="6362700"/>
            <a:ext cx="6678410" cy="666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  <a:lvl2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defRPr sz="350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9F1BEE1E-1826-EDCC-CC64-0F7BF5BAF89F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816652" y="3014915"/>
            <a:ext cx="4130392" cy="896112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marL="0" marR="0" lvl="0" indent="0" algn="l" defTabSz="4953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University or department logo</a:t>
            </a:r>
          </a:p>
          <a:p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72295E83-BF40-6D25-E7AE-ACA802CDFAA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5879221" cy="8229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Photo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31C12B-4D98-36F0-98A8-D0AF7D2E9F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5879222" cy="823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60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Text Only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D3D89ED5-6D2F-ED45-5858-B9A62F5CF8FF}"/>
              </a:ext>
            </a:extLst>
          </p:cNvPr>
          <p:cNvSpPr/>
          <p:nvPr userDrawn="1"/>
        </p:nvSpPr>
        <p:spPr>
          <a:xfrm>
            <a:off x="11558726" y="5144090"/>
            <a:ext cx="3071674" cy="3085510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6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2515FA3D-4B1B-023B-F2D7-C1C47A14CCD0}"/>
              </a:ext>
            </a:extLst>
          </p:cNvPr>
          <p:cNvSpPr/>
          <p:nvPr userDrawn="1"/>
        </p:nvSpPr>
        <p:spPr>
          <a:xfrm>
            <a:off x="11663680" y="5262880"/>
            <a:ext cx="2966720" cy="2966720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739669" y="0"/>
            <a:ext cx="13425510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3AAB98-69B1-37FF-B347-73C8BB035DC6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591B71E-58FD-7D0D-ACCE-13A855E2E95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FC71E42C-711E-F5D5-1941-335F109B7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774" y="1317625"/>
            <a:ext cx="13446365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E6DF734-284D-2B73-0E03-305A34FFE7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775" y="2205038"/>
            <a:ext cx="13403263" cy="5576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09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Text Only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9E287986-F3F0-5C31-D9CE-11D4404450C3}"/>
              </a:ext>
            </a:extLst>
          </p:cNvPr>
          <p:cNvSpPr/>
          <p:nvPr userDrawn="1"/>
        </p:nvSpPr>
        <p:spPr>
          <a:xfrm>
            <a:off x="11558726" y="5144090"/>
            <a:ext cx="3071674" cy="3085510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6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C2ECBD33-EB0D-B149-C579-BA2349BBD337}"/>
              </a:ext>
            </a:extLst>
          </p:cNvPr>
          <p:cNvSpPr/>
          <p:nvPr userDrawn="1"/>
        </p:nvSpPr>
        <p:spPr>
          <a:xfrm>
            <a:off x="11663680" y="5262880"/>
            <a:ext cx="2966720" cy="2966720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739669" y="0"/>
            <a:ext cx="13425510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76683E-26B5-CBFA-5034-B95B0D7C8C72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3B1DABC-C0D3-C5FB-2A33-101330608F9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F628E63E-5CDF-E0EB-FC47-890BC71330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774" y="1317625"/>
            <a:ext cx="13425405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6596F30-9B4C-909A-554A-FCAF7C7E1C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64551" y="7738301"/>
            <a:ext cx="385060" cy="299491"/>
          </a:xfrm>
          <a:prstGeom prst="rect">
            <a:avLst/>
          </a:prstGeom>
        </p:spPr>
      </p:pic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E92C3B0B-754D-D8A8-30B3-0537CD3A18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775" y="2205038"/>
            <a:ext cx="13403263" cy="55768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020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1 Photo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>
            <a:extLst>
              <a:ext uri="{FF2B5EF4-FFF2-40B4-BE49-F238E27FC236}">
                <a16:creationId xmlns:a16="http://schemas.microsoft.com/office/drawing/2014/main" id="{CAA00E9C-7A50-1C56-7CF8-1F3693E34D75}"/>
              </a:ext>
            </a:extLst>
          </p:cNvPr>
          <p:cNvSpPr/>
          <p:nvPr userDrawn="1"/>
        </p:nvSpPr>
        <p:spPr>
          <a:xfrm>
            <a:off x="11558727" y="5144091"/>
            <a:ext cx="3071674" cy="3085510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6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3" name="Triangle 22">
            <a:extLst>
              <a:ext uri="{FF2B5EF4-FFF2-40B4-BE49-F238E27FC236}">
                <a16:creationId xmlns:a16="http://schemas.microsoft.com/office/drawing/2014/main" id="{248C4D1A-E534-5ABC-B213-4C7DF3D2B94C}"/>
              </a:ext>
            </a:extLst>
          </p:cNvPr>
          <p:cNvSpPr/>
          <p:nvPr userDrawn="1"/>
        </p:nvSpPr>
        <p:spPr>
          <a:xfrm>
            <a:off x="11663681" y="5262881"/>
            <a:ext cx="2966720" cy="2966720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E00191-F447-3443-BE03-50113CFE998E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739669" y="0"/>
            <a:ext cx="9434141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BFC999C-14F2-C74B-AF31-DDB99B491047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08C75-7EC6-7C44-5850-EAAFDF93E5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774" y="1317625"/>
            <a:ext cx="9434035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6" name="Picture Placeholder 17">
            <a:extLst>
              <a:ext uri="{FF2B5EF4-FFF2-40B4-BE49-F238E27FC236}">
                <a16:creationId xmlns:a16="http://schemas.microsoft.com/office/drawing/2014/main" id="{92B8F1D9-9E63-80B6-E9AD-4FF7BF764D2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218738" y="0"/>
            <a:ext cx="4411662" cy="8229600"/>
          </a:xfrm>
          <a:custGeom>
            <a:avLst/>
            <a:gdLst>
              <a:gd name="connsiteX0" fmla="*/ 0 w 4411662"/>
              <a:gd name="connsiteY0" fmla="*/ 0 h 8229600"/>
              <a:gd name="connsiteX1" fmla="*/ 4411662 w 4411662"/>
              <a:gd name="connsiteY1" fmla="*/ 0 h 8229600"/>
              <a:gd name="connsiteX2" fmla="*/ 4411662 w 4411662"/>
              <a:gd name="connsiteY2" fmla="*/ 5014784 h 8229600"/>
              <a:gd name="connsiteX3" fmla="*/ 1211262 w 4411662"/>
              <a:gd name="connsiteY3" fmla="*/ 8229600 h 8229600"/>
              <a:gd name="connsiteX4" fmla="*/ 0 w 4411662"/>
              <a:gd name="connsiteY4" fmla="*/ 8229600 h 822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1662" h="8229600">
                <a:moveTo>
                  <a:pt x="0" y="0"/>
                </a:moveTo>
                <a:lnTo>
                  <a:pt x="4411662" y="0"/>
                </a:lnTo>
                <a:lnTo>
                  <a:pt x="4411662" y="5014784"/>
                </a:lnTo>
                <a:lnTo>
                  <a:pt x="1211262" y="8229600"/>
                </a:lnTo>
                <a:lnTo>
                  <a:pt x="0" y="822960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A3A20504-FA38-1186-713F-FBE0416534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776" y="2205038"/>
            <a:ext cx="9214292" cy="5576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202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1 Photo w/ Image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8" descr="A building with trees and a tower&#10;&#10;Description automatically generated">
            <a:extLst>
              <a:ext uri="{FF2B5EF4-FFF2-40B4-BE49-F238E27FC236}">
                <a16:creationId xmlns:a16="http://schemas.microsoft.com/office/drawing/2014/main" id="{EF051068-062B-AF31-D969-0C1A6726C7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738" y="0"/>
            <a:ext cx="4411662" cy="8229600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CAA00E9C-7A50-1C56-7CF8-1F3693E34D75}"/>
              </a:ext>
            </a:extLst>
          </p:cNvPr>
          <p:cNvSpPr/>
          <p:nvPr userDrawn="1"/>
        </p:nvSpPr>
        <p:spPr>
          <a:xfrm>
            <a:off x="11558727" y="5144091"/>
            <a:ext cx="3071674" cy="3085510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6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3" name="Triangle 22">
            <a:extLst>
              <a:ext uri="{FF2B5EF4-FFF2-40B4-BE49-F238E27FC236}">
                <a16:creationId xmlns:a16="http://schemas.microsoft.com/office/drawing/2014/main" id="{248C4D1A-E534-5ABC-B213-4C7DF3D2B94C}"/>
              </a:ext>
            </a:extLst>
          </p:cNvPr>
          <p:cNvSpPr/>
          <p:nvPr userDrawn="1"/>
        </p:nvSpPr>
        <p:spPr>
          <a:xfrm>
            <a:off x="11663681" y="5262881"/>
            <a:ext cx="2966720" cy="2966720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E00191-F447-3443-BE03-50113CFE998E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739669" y="0"/>
            <a:ext cx="9434141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BFC999C-14F2-C74B-AF31-DDB99B491047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08C75-7EC6-7C44-5850-EAAFDF93E5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774" y="1317625"/>
            <a:ext cx="9434035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A3A20504-FA38-1186-713F-FBE0416534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776" y="2205038"/>
            <a:ext cx="9214292" cy="5576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78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1 Photo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25B7BDCD-F0EC-3610-045A-7DA27A6A0432}"/>
              </a:ext>
            </a:extLst>
          </p:cNvPr>
          <p:cNvSpPr/>
          <p:nvPr userDrawn="1"/>
        </p:nvSpPr>
        <p:spPr>
          <a:xfrm>
            <a:off x="11558726" y="5144090"/>
            <a:ext cx="3071674" cy="3085510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6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29DD54C5-6577-81C8-6BF2-25A564B8D02D}"/>
              </a:ext>
            </a:extLst>
          </p:cNvPr>
          <p:cNvSpPr/>
          <p:nvPr userDrawn="1"/>
        </p:nvSpPr>
        <p:spPr>
          <a:xfrm>
            <a:off x="11663680" y="5262880"/>
            <a:ext cx="2966720" cy="2966720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E00191-F447-3443-BE03-50113CFE998E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739669" y="0"/>
            <a:ext cx="9434141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473B7A6-8227-8543-B3AF-ECFAA97C100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218738" y="0"/>
            <a:ext cx="4411662" cy="8229600"/>
          </a:xfrm>
          <a:custGeom>
            <a:avLst/>
            <a:gdLst>
              <a:gd name="connsiteX0" fmla="*/ 0 w 4411662"/>
              <a:gd name="connsiteY0" fmla="*/ 0 h 8229600"/>
              <a:gd name="connsiteX1" fmla="*/ 4411662 w 4411662"/>
              <a:gd name="connsiteY1" fmla="*/ 0 h 8229600"/>
              <a:gd name="connsiteX2" fmla="*/ 4411662 w 4411662"/>
              <a:gd name="connsiteY2" fmla="*/ 5014784 h 8229600"/>
              <a:gd name="connsiteX3" fmla="*/ 1211262 w 4411662"/>
              <a:gd name="connsiteY3" fmla="*/ 8229600 h 8229600"/>
              <a:gd name="connsiteX4" fmla="*/ 0 w 4411662"/>
              <a:gd name="connsiteY4" fmla="*/ 8229600 h 822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1662" h="8229600">
                <a:moveTo>
                  <a:pt x="0" y="0"/>
                </a:moveTo>
                <a:lnTo>
                  <a:pt x="4411662" y="0"/>
                </a:lnTo>
                <a:lnTo>
                  <a:pt x="4411662" y="5014784"/>
                </a:lnTo>
                <a:lnTo>
                  <a:pt x="1211262" y="8229600"/>
                </a:lnTo>
                <a:lnTo>
                  <a:pt x="0" y="8229600"/>
                </a:lnTo>
                <a:close/>
              </a:path>
            </a:pathLst>
          </a:custGeom>
          <a:noFill/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BFC999C-14F2-C74B-AF31-DDB99B491047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71B6CBB-7AF9-2D52-5AE1-DB66155D99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774" y="1317625"/>
            <a:ext cx="9478963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B05955C3-61D3-D865-B2A4-979A7D6181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775" y="2205038"/>
            <a:ext cx="9299373" cy="55768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71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1 Photo w/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8" descr="A building with trees and a tower&#10;&#10;Description automatically generated">
            <a:extLst>
              <a:ext uri="{FF2B5EF4-FFF2-40B4-BE49-F238E27FC236}">
                <a16:creationId xmlns:a16="http://schemas.microsoft.com/office/drawing/2014/main" id="{B8332190-E9F5-76BF-917E-76BC1DB135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738" y="0"/>
            <a:ext cx="4411662" cy="8229600"/>
          </a:xfrm>
          <a:prstGeom prst="rect">
            <a:avLst/>
          </a:prstGeom>
        </p:spPr>
      </p:pic>
      <p:sp>
        <p:nvSpPr>
          <p:cNvPr id="20" name="Freeform 19">
            <a:extLst>
              <a:ext uri="{FF2B5EF4-FFF2-40B4-BE49-F238E27FC236}">
                <a16:creationId xmlns:a16="http://schemas.microsoft.com/office/drawing/2014/main" id="{25B7BDCD-F0EC-3610-045A-7DA27A6A0432}"/>
              </a:ext>
            </a:extLst>
          </p:cNvPr>
          <p:cNvSpPr/>
          <p:nvPr userDrawn="1"/>
        </p:nvSpPr>
        <p:spPr>
          <a:xfrm>
            <a:off x="11558726" y="5144090"/>
            <a:ext cx="3071674" cy="3085510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6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29DD54C5-6577-81C8-6BF2-25A564B8D02D}"/>
              </a:ext>
            </a:extLst>
          </p:cNvPr>
          <p:cNvSpPr/>
          <p:nvPr userDrawn="1"/>
        </p:nvSpPr>
        <p:spPr>
          <a:xfrm>
            <a:off x="11663680" y="5262880"/>
            <a:ext cx="2966720" cy="2966720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E00191-F447-3443-BE03-50113CFE998E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739669" y="0"/>
            <a:ext cx="9434141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BFC999C-14F2-C74B-AF31-DDB99B491047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71B6CBB-7AF9-2D52-5AE1-DB66155D99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9774" y="1317625"/>
            <a:ext cx="9478963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B05955C3-61D3-D865-B2A4-979A7D6181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775" y="2205038"/>
            <a:ext cx="9299373" cy="55768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101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2 Photos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7B6B2099-3E5A-A942-BFC8-FC9FDDC00622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912AD151-F90E-E854-9FDD-51E661DC0D2A}"/>
              </a:ext>
            </a:extLst>
          </p:cNvPr>
          <p:cNvSpPr/>
          <p:nvPr userDrawn="1"/>
        </p:nvSpPr>
        <p:spPr>
          <a:xfrm>
            <a:off x="12455236" y="6054436"/>
            <a:ext cx="2175164" cy="217516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388B1FF-EC5C-5745-9C5E-94D376E11B1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218738" y="3791824"/>
            <a:ext cx="4411662" cy="4437777"/>
          </a:xfrm>
          <a:custGeom>
            <a:avLst/>
            <a:gdLst>
              <a:gd name="connsiteX0" fmla="*/ 0 w 4411662"/>
              <a:gd name="connsiteY0" fmla="*/ 0 h 4437777"/>
              <a:gd name="connsiteX1" fmla="*/ 4411662 w 4411662"/>
              <a:gd name="connsiteY1" fmla="*/ 0 h 4437777"/>
              <a:gd name="connsiteX2" fmla="*/ 4411662 w 4411662"/>
              <a:gd name="connsiteY2" fmla="*/ 2028304 h 4437777"/>
              <a:gd name="connsiteX3" fmla="*/ 2012994 w 4411662"/>
              <a:gd name="connsiteY3" fmla="*/ 4437777 h 4437777"/>
              <a:gd name="connsiteX4" fmla="*/ 0 w 4411662"/>
              <a:gd name="connsiteY4" fmla="*/ 4437777 h 443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1662" h="4437777">
                <a:moveTo>
                  <a:pt x="0" y="0"/>
                </a:moveTo>
                <a:lnTo>
                  <a:pt x="4411662" y="0"/>
                </a:lnTo>
                <a:lnTo>
                  <a:pt x="4411662" y="2028304"/>
                </a:lnTo>
                <a:lnTo>
                  <a:pt x="2012994" y="4437777"/>
                </a:lnTo>
                <a:lnTo>
                  <a:pt x="0" y="443777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480DC1B-6D3D-B041-86D1-31718917853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218738" y="0"/>
            <a:ext cx="4411662" cy="371632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25" name="Presentation Title">
            <a:extLst>
              <a:ext uri="{FF2B5EF4-FFF2-40B4-BE49-F238E27FC236}">
                <a16:creationId xmlns:a16="http://schemas.microsoft.com/office/drawing/2014/main" id="{77D73CB6-260E-624B-8469-CB7BE7E3F8E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739669" y="0"/>
            <a:ext cx="9434141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879C07E-EC7F-EC51-157F-D02EF4A0A1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774" y="1317625"/>
            <a:ext cx="9434035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C6182A-1EB4-9C0A-E155-448878774C97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6B9E90F-EC80-2FA2-CDAF-37A5A0E5ED64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830333B-6FEE-864E-A055-B3258888E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9776" y="2205038"/>
            <a:ext cx="9214292" cy="5576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387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2 Photos with Image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" descr="A brick building with a clock tower&#10;&#10;Description automatically generated">
            <a:extLst>
              <a:ext uri="{FF2B5EF4-FFF2-40B4-BE49-F238E27FC236}">
                <a16:creationId xmlns:a16="http://schemas.microsoft.com/office/drawing/2014/main" id="{CD32DE2C-C952-0D54-217E-A47BA4FBFB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18738" y="3791824"/>
            <a:ext cx="4411662" cy="4437777"/>
          </a:xfrm>
          <a:prstGeom prst="rect">
            <a:avLst/>
          </a:prstGeom>
        </p:spPr>
      </p:pic>
      <p:pic>
        <p:nvPicPr>
          <p:cNvPr id="7" name="Picture Placeholder 9" descr="A building with trees and a tower&#10;&#10;Description automatically generated">
            <a:extLst>
              <a:ext uri="{FF2B5EF4-FFF2-40B4-BE49-F238E27FC236}">
                <a16:creationId xmlns:a16="http://schemas.microsoft.com/office/drawing/2014/main" id="{849EADE0-6CFB-BB60-E7C3-1C1C22C324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738" y="0"/>
            <a:ext cx="4411662" cy="3716323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7B6B2099-3E5A-A942-BFC8-FC9FDDC00622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912AD151-F90E-E854-9FDD-51E661DC0D2A}"/>
              </a:ext>
            </a:extLst>
          </p:cNvPr>
          <p:cNvSpPr/>
          <p:nvPr userDrawn="1"/>
        </p:nvSpPr>
        <p:spPr>
          <a:xfrm>
            <a:off x="12455236" y="6054436"/>
            <a:ext cx="2175164" cy="217516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5" name="Presentation Title">
            <a:extLst>
              <a:ext uri="{FF2B5EF4-FFF2-40B4-BE49-F238E27FC236}">
                <a16:creationId xmlns:a16="http://schemas.microsoft.com/office/drawing/2014/main" id="{77D73CB6-260E-624B-8469-CB7BE7E3F8E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739669" y="0"/>
            <a:ext cx="9434141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879C07E-EC7F-EC51-157F-D02EF4A0A1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774" y="1317625"/>
            <a:ext cx="9434035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C6182A-1EB4-9C0A-E155-448878774C97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6B9E90F-EC80-2FA2-CDAF-37A5A0E5ED64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830333B-6FEE-864E-A055-B3258888E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9776" y="2205038"/>
            <a:ext cx="9214292" cy="5576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602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2 Photos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2E19C661-EA7D-80C8-A0C0-A5A1BE876425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0FBCFEA5-EC05-AF6B-E959-97172F6312D8}"/>
              </a:ext>
            </a:extLst>
          </p:cNvPr>
          <p:cNvSpPr/>
          <p:nvPr userDrawn="1"/>
        </p:nvSpPr>
        <p:spPr>
          <a:xfrm>
            <a:off x="12455236" y="6054436"/>
            <a:ext cx="2175164" cy="217516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388B1FF-EC5C-5745-9C5E-94D376E11B1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218738" y="3791824"/>
            <a:ext cx="4411662" cy="4437777"/>
          </a:xfrm>
          <a:custGeom>
            <a:avLst/>
            <a:gdLst>
              <a:gd name="connsiteX0" fmla="*/ 0 w 4411662"/>
              <a:gd name="connsiteY0" fmla="*/ 0 h 4437777"/>
              <a:gd name="connsiteX1" fmla="*/ 4411662 w 4411662"/>
              <a:gd name="connsiteY1" fmla="*/ 0 h 4437777"/>
              <a:gd name="connsiteX2" fmla="*/ 4411662 w 4411662"/>
              <a:gd name="connsiteY2" fmla="*/ 2028304 h 4437777"/>
              <a:gd name="connsiteX3" fmla="*/ 2012994 w 4411662"/>
              <a:gd name="connsiteY3" fmla="*/ 4437777 h 4437777"/>
              <a:gd name="connsiteX4" fmla="*/ 0 w 4411662"/>
              <a:gd name="connsiteY4" fmla="*/ 4437777 h 443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1662" h="4437777">
                <a:moveTo>
                  <a:pt x="0" y="0"/>
                </a:moveTo>
                <a:lnTo>
                  <a:pt x="4411662" y="0"/>
                </a:lnTo>
                <a:lnTo>
                  <a:pt x="4411662" y="2028304"/>
                </a:lnTo>
                <a:lnTo>
                  <a:pt x="2012994" y="4437777"/>
                </a:lnTo>
                <a:lnTo>
                  <a:pt x="0" y="443777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480DC1B-6D3D-B041-86D1-31718917853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218738" y="0"/>
            <a:ext cx="4411662" cy="3716323"/>
          </a:xfrm>
          <a:prstGeom prst="rect">
            <a:avLst/>
          </a:prstGeom>
          <a:solidFill>
            <a:schemeClr val="accent4"/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25" name="Presentation Title">
            <a:extLst>
              <a:ext uri="{FF2B5EF4-FFF2-40B4-BE49-F238E27FC236}">
                <a16:creationId xmlns:a16="http://schemas.microsoft.com/office/drawing/2014/main" id="{77D73CB6-260E-624B-8469-CB7BE7E3F8E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739669" y="0"/>
            <a:ext cx="9434141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E7E2C44-C747-5CE6-791E-D7C8E0F11F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775" y="1317625"/>
            <a:ext cx="9434036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1A2ED-C5E9-D376-C9ED-3F2873650C97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7234C8A-08F3-C0EA-7395-64B05C9C836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71772522-AE6C-0507-FCA7-84ACA47DE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9775" y="2205038"/>
            <a:ext cx="9299373" cy="55768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441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2 Photos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" descr="A brick building with a clock tower&#10;&#10;Description automatically generated">
            <a:extLst>
              <a:ext uri="{FF2B5EF4-FFF2-40B4-BE49-F238E27FC236}">
                <a16:creationId xmlns:a16="http://schemas.microsoft.com/office/drawing/2014/main" id="{4F9CA9DB-7794-B4CF-C44A-971A132537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18738" y="3791824"/>
            <a:ext cx="4411662" cy="4437777"/>
          </a:xfrm>
          <a:prstGeom prst="rect">
            <a:avLst/>
          </a:prstGeom>
        </p:spPr>
      </p:pic>
      <p:pic>
        <p:nvPicPr>
          <p:cNvPr id="7" name="Picture Placeholder 9" descr="A building with trees and a tower&#10;&#10;Description automatically generated">
            <a:extLst>
              <a:ext uri="{FF2B5EF4-FFF2-40B4-BE49-F238E27FC236}">
                <a16:creationId xmlns:a16="http://schemas.microsoft.com/office/drawing/2014/main" id="{AC519DE2-9303-6F9C-FC39-21F510700A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738" y="0"/>
            <a:ext cx="4411662" cy="3716323"/>
          </a:xfrm>
          <a:prstGeom prst="rect">
            <a:avLst/>
          </a:prstGeom>
        </p:spPr>
      </p:pic>
      <p:sp>
        <p:nvSpPr>
          <p:cNvPr id="20" name="Freeform 19">
            <a:extLst>
              <a:ext uri="{FF2B5EF4-FFF2-40B4-BE49-F238E27FC236}">
                <a16:creationId xmlns:a16="http://schemas.microsoft.com/office/drawing/2014/main" id="{2E19C661-EA7D-80C8-A0C0-A5A1BE876425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0FBCFEA5-EC05-AF6B-E959-97172F6312D8}"/>
              </a:ext>
            </a:extLst>
          </p:cNvPr>
          <p:cNvSpPr/>
          <p:nvPr userDrawn="1"/>
        </p:nvSpPr>
        <p:spPr>
          <a:xfrm>
            <a:off x="12455236" y="6054436"/>
            <a:ext cx="2175164" cy="217516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5" name="Presentation Title">
            <a:extLst>
              <a:ext uri="{FF2B5EF4-FFF2-40B4-BE49-F238E27FC236}">
                <a16:creationId xmlns:a16="http://schemas.microsoft.com/office/drawing/2014/main" id="{77D73CB6-260E-624B-8469-CB7BE7E3F8E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739669" y="0"/>
            <a:ext cx="9434141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E7E2C44-C747-5CE6-791E-D7C8E0F11F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775" y="1317625"/>
            <a:ext cx="9434036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1A2ED-C5E9-D376-C9ED-3F2873650C97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7234C8A-08F3-C0EA-7395-64B05C9C836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71772522-AE6C-0507-FCA7-84ACA47DE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9775" y="2205038"/>
            <a:ext cx="9299373" cy="55768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36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4 Photos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>
            <a:extLst>
              <a:ext uri="{FF2B5EF4-FFF2-40B4-BE49-F238E27FC236}">
                <a16:creationId xmlns:a16="http://schemas.microsoft.com/office/drawing/2014/main" id="{672F0900-224B-C7A8-535D-E9DEA2E21319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3" name="Triangle 22">
            <a:extLst>
              <a:ext uri="{FF2B5EF4-FFF2-40B4-BE49-F238E27FC236}">
                <a16:creationId xmlns:a16="http://schemas.microsoft.com/office/drawing/2014/main" id="{25171378-BB7A-94A6-2B4A-E71C402B5BCF}"/>
              </a:ext>
            </a:extLst>
          </p:cNvPr>
          <p:cNvSpPr/>
          <p:nvPr userDrawn="1"/>
        </p:nvSpPr>
        <p:spPr>
          <a:xfrm>
            <a:off x="12455236" y="6054436"/>
            <a:ext cx="2175164" cy="217516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388B1FF-EC5C-5745-9C5E-94D376E11B1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218738" y="3791824"/>
            <a:ext cx="4411662" cy="4437777"/>
          </a:xfrm>
          <a:custGeom>
            <a:avLst/>
            <a:gdLst>
              <a:gd name="connsiteX0" fmla="*/ 0 w 4411662"/>
              <a:gd name="connsiteY0" fmla="*/ 0 h 4437777"/>
              <a:gd name="connsiteX1" fmla="*/ 4411662 w 4411662"/>
              <a:gd name="connsiteY1" fmla="*/ 0 h 4437777"/>
              <a:gd name="connsiteX2" fmla="*/ 4411662 w 4411662"/>
              <a:gd name="connsiteY2" fmla="*/ 2028304 h 4437777"/>
              <a:gd name="connsiteX3" fmla="*/ 2012994 w 4411662"/>
              <a:gd name="connsiteY3" fmla="*/ 4437777 h 4437777"/>
              <a:gd name="connsiteX4" fmla="*/ 0 w 4411662"/>
              <a:gd name="connsiteY4" fmla="*/ 4437777 h 443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1662" h="4437777">
                <a:moveTo>
                  <a:pt x="0" y="0"/>
                </a:moveTo>
                <a:lnTo>
                  <a:pt x="4411662" y="0"/>
                </a:lnTo>
                <a:lnTo>
                  <a:pt x="4411662" y="2028304"/>
                </a:lnTo>
                <a:lnTo>
                  <a:pt x="2012994" y="4437777"/>
                </a:lnTo>
                <a:lnTo>
                  <a:pt x="0" y="443777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480DC1B-6D3D-B041-86D1-31718917853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218738" y="0"/>
            <a:ext cx="4411662" cy="3716323"/>
          </a:xfrm>
          <a:prstGeom prst="rect">
            <a:avLst/>
          </a:prstGeom>
          <a:solidFill>
            <a:schemeClr val="accent4"/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25" name="Presentation Title">
            <a:extLst>
              <a:ext uri="{FF2B5EF4-FFF2-40B4-BE49-F238E27FC236}">
                <a16:creationId xmlns:a16="http://schemas.microsoft.com/office/drawing/2014/main" id="{77D73CB6-260E-624B-8469-CB7BE7E3F8E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739670" y="0"/>
            <a:ext cx="6340840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47A82342-C349-1D4D-AD0D-87855792481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55808" y="0"/>
            <a:ext cx="2987631" cy="4983061"/>
          </a:xfrm>
          <a:prstGeom prst="rect">
            <a:avLst/>
          </a:prstGeom>
          <a:solidFill>
            <a:schemeClr val="accent2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199D6C6-ABEB-9D48-BEE8-B576B425C01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55808" y="5066951"/>
            <a:ext cx="2987631" cy="3162650"/>
          </a:xfrm>
          <a:prstGeom prst="rect">
            <a:avLst/>
          </a:prstGeom>
          <a:solidFill>
            <a:schemeClr val="accent4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D10609D-B838-A6A3-36D9-67DC70FA9C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9774" y="1317625"/>
            <a:ext cx="6340735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64E99A-9087-4191-56A8-ADC628458B38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DFC2C8F-7874-6751-386C-0D04A6DE6038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9F1E52F4-C574-684E-2979-50E0E515465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9775" y="2205038"/>
            <a:ext cx="6236443" cy="5576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7412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4 Photos with Images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" descr="A brick building with a clock tower&#10;&#10;Description automatically generated">
            <a:extLst>
              <a:ext uri="{FF2B5EF4-FFF2-40B4-BE49-F238E27FC236}">
                <a16:creationId xmlns:a16="http://schemas.microsoft.com/office/drawing/2014/main" id="{32AFBA9B-7562-EB78-FBBE-D4F5B4B692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18738" y="3791824"/>
            <a:ext cx="4411662" cy="4437777"/>
          </a:xfrm>
          <a:prstGeom prst="rect">
            <a:avLst/>
          </a:prstGeom>
        </p:spPr>
      </p:pic>
      <p:pic>
        <p:nvPicPr>
          <p:cNvPr id="7" name="Picture Placeholder 9" descr="A building with trees and a tower&#10;&#10;Description automatically generated">
            <a:extLst>
              <a:ext uri="{FF2B5EF4-FFF2-40B4-BE49-F238E27FC236}">
                <a16:creationId xmlns:a16="http://schemas.microsoft.com/office/drawing/2014/main" id="{644615F6-ED0D-8F60-7A98-C6FC8A5226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738" y="0"/>
            <a:ext cx="4411662" cy="3716323"/>
          </a:xfrm>
          <a:prstGeom prst="rect">
            <a:avLst/>
          </a:prstGeom>
        </p:spPr>
      </p:pic>
      <p:pic>
        <p:nvPicPr>
          <p:cNvPr id="8" name="Picture Placeholder 11" descr="A statue of a person in a park&#10;&#10;Description automatically generated">
            <a:extLst>
              <a:ext uri="{FF2B5EF4-FFF2-40B4-BE49-F238E27FC236}">
                <a16:creationId xmlns:a16="http://schemas.microsoft.com/office/drawing/2014/main" id="{1AB242EB-D55C-0424-A503-D0CD615DE22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55808" y="0"/>
            <a:ext cx="2987631" cy="4983061"/>
          </a:xfrm>
          <a:prstGeom prst="rect">
            <a:avLst/>
          </a:prstGeom>
        </p:spPr>
      </p:pic>
      <p:pic>
        <p:nvPicPr>
          <p:cNvPr id="9" name="Picture Placeholder 13" descr="A group of people walking on grass in front of a building&#10;&#10;Description automatically generated">
            <a:extLst>
              <a:ext uri="{FF2B5EF4-FFF2-40B4-BE49-F238E27FC236}">
                <a16:creationId xmlns:a16="http://schemas.microsoft.com/office/drawing/2014/main" id="{6B960190-7EDC-78FC-8BD6-A95BFD45DB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5808" y="5066951"/>
            <a:ext cx="2987631" cy="3162650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672F0900-224B-C7A8-535D-E9DEA2E21319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3" name="Triangle 22">
            <a:extLst>
              <a:ext uri="{FF2B5EF4-FFF2-40B4-BE49-F238E27FC236}">
                <a16:creationId xmlns:a16="http://schemas.microsoft.com/office/drawing/2014/main" id="{25171378-BB7A-94A6-2B4A-E71C402B5BCF}"/>
              </a:ext>
            </a:extLst>
          </p:cNvPr>
          <p:cNvSpPr/>
          <p:nvPr userDrawn="1"/>
        </p:nvSpPr>
        <p:spPr>
          <a:xfrm>
            <a:off x="12455236" y="6054436"/>
            <a:ext cx="2175164" cy="217516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5" name="Presentation Title">
            <a:extLst>
              <a:ext uri="{FF2B5EF4-FFF2-40B4-BE49-F238E27FC236}">
                <a16:creationId xmlns:a16="http://schemas.microsoft.com/office/drawing/2014/main" id="{77D73CB6-260E-624B-8469-CB7BE7E3F8E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739670" y="0"/>
            <a:ext cx="6340840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D10609D-B838-A6A3-36D9-67DC70FA9C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9774" y="1317625"/>
            <a:ext cx="6340735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64E99A-9087-4191-56A8-ADC628458B38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DFC2C8F-7874-6751-386C-0D04A6DE6038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9F1E52F4-C574-684E-2979-50E0E515465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9775" y="2205038"/>
            <a:ext cx="6236443" cy="5576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85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4 Photos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>
            <a:extLst>
              <a:ext uri="{FF2B5EF4-FFF2-40B4-BE49-F238E27FC236}">
                <a16:creationId xmlns:a16="http://schemas.microsoft.com/office/drawing/2014/main" id="{CACE4A21-FFF5-CB1A-D934-A49DE2F245F8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3" name="Triangle 22">
            <a:extLst>
              <a:ext uri="{FF2B5EF4-FFF2-40B4-BE49-F238E27FC236}">
                <a16:creationId xmlns:a16="http://schemas.microsoft.com/office/drawing/2014/main" id="{894BB881-585A-CE92-10F8-584CB1B4EFCB}"/>
              </a:ext>
            </a:extLst>
          </p:cNvPr>
          <p:cNvSpPr/>
          <p:nvPr userDrawn="1"/>
        </p:nvSpPr>
        <p:spPr>
          <a:xfrm>
            <a:off x="12455236" y="6054436"/>
            <a:ext cx="2175164" cy="217516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388B1FF-EC5C-5745-9C5E-94D376E11B1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218738" y="3791824"/>
            <a:ext cx="4411662" cy="4437777"/>
          </a:xfrm>
          <a:custGeom>
            <a:avLst/>
            <a:gdLst>
              <a:gd name="connsiteX0" fmla="*/ 0 w 4411662"/>
              <a:gd name="connsiteY0" fmla="*/ 0 h 4437777"/>
              <a:gd name="connsiteX1" fmla="*/ 4411662 w 4411662"/>
              <a:gd name="connsiteY1" fmla="*/ 0 h 4437777"/>
              <a:gd name="connsiteX2" fmla="*/ 4411662 w 4411662"/>
              <a:gd name="connsiteY2" fmla="*/ 2028304 h 4437777"/>
              <a:gd name="connsiteX3" fmla="*/ 2012994 w 4411662"/>
              <a:gd name="connsiteY3" fmla="*/ 4437777 h 4437777"/>
              <a:gd name="connsiteX4" fmla="*/ 0 w 4411662"/>
              <a:gd name="connsiteY4" fmla="*/ 4437777 h 443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1662" h="4437777">
                <a:moveTo>
                  <a:pt x="0" y="0"/>
                </a:moveTo>
                <a:lnTo>
                  <a:pt x="4411662" y="0"/>
                </a:lnTo>
                <a:lnTo>
                  <a:pt x="4411662" y="2028304"/>
                </a:lnTo>
                <a:lnTo>
                  <a:pt x="2012994" y="4437777"/>
                </a:lnTo>
                <a:lnTo>
                  <a:pt x="0" y="443777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480DC1B-6D3D-B041-86D1-31718917853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218738" y="0"/>
            <a:ext cx="4411662" cy="3716323"/>
          </a:xfrm>
          <a:prstGeom prst="rect">
            <a:avLst/>
          </a:prstGeom>
          <a:solidFill>
            <a:schemeClr val="accent4"/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25" name="Presentation Title">
            <a:extLst>
              <a:ext uri="{FF2B5EF4-FFF2-40B4-BE49-F238E27FC236}">
                <a16:creationId xmlns:a16="http://schemas.microsoft.com/office/drawing/2014/main" id="{77D73CB6-260E-624B-8469-CB7BE7E3F8E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739670" y="0"/>
            <a:ext cx="6340840" cy="1317356"/>
          </a:xfrm>
          <a:prstGeom prst="rect">
            <a:avLst/>
          </a:prstGeom>
          <a:noFill/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47A82342-C349-1D4D-AD0D-87855792481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55808" y="0"/>
            <a:ext cx="2987631" cy="4983061"/>
          </a:xfrm>
          <a:prstGeom prst="rect">
            <a:avLst/>
          </a:prstGeom>
          <a:solidFill>
            <a:schemeClr val="accent2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199D6C6-ABEB-9D48-BEE8-B576B425C01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55808" y="5066951"/>
            <a:ext cx="2987631" cy="3162650"/>
          </a:xfrm>
          <a:prstGeom prst="rect">
            <a:avLst/>
          </a:prstGeom>
          <a:solidFill>
            <a:schemeClr val="accent4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6A8631C-2651-023C-0385-99D9EBC450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9774" y="1317625"/>
            <a:ext cx="6340735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B51F59-69AF-8A48-7A11-D51E29E5D015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EBE5C7-7333-A2DA-C468-8D0C896E33B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F284C99B-E640-3ADA-55E8-99D860FD87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9775" y="2205038"/>
            <a:ext cx="6236443" cy="55768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010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4 Photos with Images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" descr="A brick building with a clock tower&#10;&#10;Description automatically generated">
            <a:extLst>
              <a:ext uri="{FF2B5EF4-FFF2-40B4-BE49-F238E27FC236}">
                <a16:creationId xmlns:a16="http://schemas.microsoft.com/office/drawing/2014/main" id="{376416FB-F6EA-6706-77F4-089BEC4A01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18738" y="3791824"/>
            <a:ext cx="4411662" cy="4437777"/>
          </a:xfrm>
          <a:prstGeom prst="rect">
            <a:avLst/>
          </a:prstGeom>
        </p:spPr>
      </p:pic>
      <p:pic>
        <p:nvPicPr>
          <p:cNvPr id="7" name="Picture Placeholder 9" descr="A building with trees and a tower&#10;&#10;Description automatically generated">
            <a:extLst>
              <a:ext uri="{FF2B5EF4-FFF2-40B4-BE49-F238E27FC236}">
                <a16:creationId xmlns:a16="http://schemas.microsoft.com/office/drawing/2014/main" id="{CD111348-F9D1-B2C5-7E68-D465CCB8F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738" y="0"/>
            <a:ext cx="4411662" cy="3716323"/>
          </a:xfrm>
          <a:prstGeom prst="rect">
            <a:avLst/>
          </a:prstGeom>
        </p:spPr>
      </p:pic>
      <p:pic>
        <p:nvPicPr>
          <p:cNvPr id="8" name="Picture Placeholder 11" descr="A statue of a person in a park&#10;&#10;Description automatically generated">
            <a:extLst>
              <a:ext uri="{FF2B5EF4-FFF2-40B4-BE49-F238E27FC236}">
                <a16:creationId xmlns:a16="http://schemas.microsoft.com/office/drawing/2014/main" id="{6B33B4B3-1F25-F56E-98E6-87EF11E601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55808" y="0"/>
            <a:ext cx="2987631" cy="4983061"/>
          </a:xfrm>
          <a:prstGeom prst="rect">
            <a:avLst/>
          </a:prstGeom>
        </p:spPr>
      </p:pic>
      <p:pic>
        <p:nvPicPr>
          <p:cNvPr id="9" name="Picture Placeholder 13" descr="A group of people walking on grass in front of a building&#10;&#10;Description automatically generated">
            <a:extLst>
              <a:ext uri="{FF2B5EF4-FFF2-40B4-BE49-F238E27FC236}">
                <a16:creationId xmlns:a16="http://schemas.microsoft.com/office/drawing/2014/main" id="{997852E5-F7C4-DD0D-5A55-7C493778EA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5808" y="5066951"/>
            <a:ext cx="2987631" cy="3162650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CACE4A21-FFF5-CB1A-D934-A49DE2F245F8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3" name="Triangle 22">
            <a:extLst>
              <a:ext uri="{FF2B5EF4-FFF2-40B4-BE49-F238E27FC236}">
                <a16:creationId xmlns:a16="http://schemas.microsoft.com/office/drawing/2014/main" id="{894BB881-585A-CE92-10F8-584CB1B4EFCB}"/>
              </a:ext>
            </a:extLst>
          </p:cNvPr>
          <p:cNvSpPr/>
          <p:nvPr userDrawn="1"/>
        </p:nvSpPr>
        <p:spPr>
          <a:xfrm>
            <a:off x="12455236" y="6054436"/>
            <a:ext cx="2175164" cy="217516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5" name="Presentation Title">
            <a:extLst>
              <a:ext uri="{FF2B5EF4-FFF2-40B4-BE49-F238E27FC236}">
                <a16:creationId xmlns:a16="http://schemas.microsoft.com/office/drawing/2014/main" id="{77D73CB6-260E-624B-8469-CB7BE7E3F8E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739670" y="0"/>
            <a:ext cx="6340840" cy="1317356"/>
          </a:xfrm>
          <a:prstGeom prst="rect">
            <a:avLst/>
          </a:prstGeom>
          <a:noFill/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6A8631C-2651-023C-0385-99D9EBC450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9774" y="1317625"/>
            <a:ext cx="6340735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B51F59-69AF-8A48-7A11-D51E29E5D015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EBE5C7-7333-A2DA-C468-8D0C896E33B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F284C99B-E640-3ADA-55E8-99D860FD87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9775" y="2205038"/>
            <a:ext cx="6236443" cy="55768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420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Alternative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2529999" y="1482754"/>
            <a:ext cx="9570401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F6C44E06-227A-FC4C-903F-9311A554AA14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D9D5218-D92F-B846-A76F-1D1AE82F3549}"/>
              </a:ext>
            </a:extLst>
          </p:cNvPr>
          <p:cNvSpPr/>
          <p:nvPr userDrawn="1"/>
        </p:nvSpPr>
        <p:spPr>
          <a:xfrm>
            <a:off x="12524763" y="6114478"/>
            <a:ext cx="2105637" cy="2115121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tx1"/>
          </a:solidFill>
          <a:ln w="12700" cap="flat">
            <a:noFill/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7" name="Triangle 26">
            <a:extLst>
              <a:ext uri="{FF2B5EF4-FFF2-40B4-BE49-F238E27FC236}">
                <a16:creationId xmlns:a16="http://schemas.microsoft.com/office/drawing/2014/main" id="{DA19C7DF-58DC-1145-ADDD-05C56D560DA9}"/>
              </a:ext>
            </a:extLst>
          </p:cNvPr>
          <p:cNvSpPr/>
          <p:nvPr userDrawn="1"/>
        </p:nvSpPr>
        <p:spPr>
          <a:xfrm>
            <a:off x="11942618" y="5458691"/>
            <a:ext cx="2687782" cy="2770909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1E7724DA-07DC-B87B-1866-828A49950723}"/>
              </a:ext>
            </a:extLst>
          </p:cNvPr>
          <p:cNvSpPr/>
          <p:nvPr userDrawn="1"/>
        </p:nvSpPr>
        <p:spPr>
          <a:xfrm rot="10800000">
            <a:off x="0" y="4284"/>
            <a:ext cx="2687782" cy="2770909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7F4A1D-3CA1-EC92-DD8E-87027A66D097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5CDD47A-32A0-E951-EA25-317B153BF22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8832948A-485B-C119-6618-2547B83EA5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9998" y="3006573"/>
            <a:ext cx="9570401" cy="43959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184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Slide Alternativ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2529999" y="1482754"/>
            <a:ext cx="9570401" cy="1317356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F6C44E06-227A-FC4C-903F-9311A554AA14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D9D5218-D92F-B846-A76F-1D1AE82F3549}"/>
              </a:ext>
            </a:extLst>
          </p:cNvPr>
          <p:cNvSpPr/>
          <p:nvPr userDrawn="1"/>
        </p:nvSpPr>
        <p:spPr>
          <a:xfrm>
            <a:off x="12524763" y="6114478"/>
            <a:ext cx="2105637" cy="2115121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tx1"/>
          </a:solidFill>
          <a:ln w="12700" cap="flat">
            <a:noFill/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7" name="Triangle 26">
            <a:extLst>
              <a:ext uri="{FF2B5EF4-FFF2-40B4-BE49-F238E27FC236}">
                <a16:creationId xmlns:a16="http://schemas.microsoft.com/office/drawing/2014/main" id="{DA19C7DF-58DC-1145-ADDD-05C56D560DA9}"/>
              </a:ext>
            </a:extLst>
          </p:cNvPr>
          <p:cNvSpPr/>
          <p:nvPr userDrawn="1"/>
        </p:nvSpPr>
        <p:spPr>
          <a:xfrm>
            <a:off x="11942618" y="5458691"/>
            <a:ext cx="2687782" cy="2770909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D80E57FD-03DB-A17A-D78B-00AA96C2A502}"/>
              </a:ext>
            </a:extLst>
          </p:cNvPr>
          <p:cNvSpPr/>
          <p:nvPr userDrawn="1"/>
        </p:nvSpPr>
        <p:spPr>
          <a:xfrm rot="10800000">
            <a:off x="0" y="4284"/>
            <a:ext cx="2687782" cy="2770909"/>
          </a:xfrm>
          <a:prstGeom prst="triangle">
            <a:avLst>
              <a:gd name="adj" fmla="val 100000"/>
            </a:avLst>
          </a:prstGeom>
          <a:gradFill flip="none" rotWithShape="1">
            <a:gsLst>
              <a:gs pos="0">
                <a:srgbClr val="FEEEB6"/>
              </a:gs>
              <a:gs pos="74000">
                <a:srgbClr val="B49248"/>
              </a:gs>
            </a:gsLst>
            <a:lin ang="3000000" scaled="0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F0B94E-91A4-12A7-5FBF-34B435C9BF6B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4B98D31-69B2-53CC-6A67-F62E8DC5ECBC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81215654-2B2B-C32B-A470-309A6D559A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9998" y="3006573"/>
            <a:ext cx="9570401" cy="43959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869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hoto Grid Slide with Images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2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F789E78-E09C-E175-F6A3-A448BCDDE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738" y="3791824"/>
            <a:ext cx="4411662" cy="4437777"/>
          </a:xfrm>
          <a:prstGeom prst="rect">
            <a:avLst/>
          </a:prstGeom>
        </p:spPr>
      </p:pic>
      <p:sp>
        <p:nvSpPr>
          <p:cNvPr id="25" name="Freeform 24">
            <a:extLst>
              <a:ext uri="{FF2B5EF4-FFF2-40B4-BE49-F238E27FC236}">
                <a16:creationId xmlns:a16="http://schemas.microsoft.com/office/drawing/2014/main" id="{AA6F8FB1-2059-FE90-E012-02CCF19D7EC5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6A63925E-542A-C2B6-336B-B126B2B6FA26}"/>
              </a:ext>
            </a:extLst>
          </p:cNvPr>
          <p:cNvSpPr/>
          <p:nvPr userDrawn="1"/>
        </p:nvSpPr>
        <p:spPr>
          <a:xfrm>
            <a:off x="12455236" y="6054436"/>
            <a:ext cx="2175164" cy="217516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286663" y="123709"/>
            <a:ext cx="9434141" cy="721453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A2B32-3780-3078-AEB7-0F034B3268E4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33642F-C844-F2C2-FAD9-51D3B173B2D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pic>
        <p:nvPicPr>
          <p:cNvPr id="14" name="Picture Placeholder 11" descr="A brick building with a clock tower&#10;&#10;Description automatically generated">
            <a:extLst>
              <a:ext uri="{FF2B5EF4-FFF2-40B4-BE49-F238E27FC236}">
                <a16:creationId xmlns:a16="http://schemas.microsoft.com/office/drawing/2014/main" id="{40687201-19D2-C461-4961-97297649EF8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18738" y="0"/>
            <a:ext cx="4411662" cy="3716323"/>
          </a:xfrm>
          <a:prstGeom prst="rect">
            <a:avLst/>
          </a:prstGeom>
        </p:spPr>
      </p:pic>
      <p:pic>
        <p:nvPicPr>
          <p:cNvPr id="15" name="Picture Placeholder 13" descr="A statue of a person in a park&#10;&#10;Description automatically generated">
            <a:extLst>
              <a:ext uri="{FF2B5EF4-FFF2-40B4-BE49-F238E27FC236}">
                <a16:creationId xmlns:a16="http://schemas.microsoft.com/office/drawing/2014/main" id="{3DA5CAAE-FBAD-A52A-790E-580532EACBB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55808" y="0"/>
            <a:ext cx="2987631" cy="4983061"/>
          </a:xfrm>
          <a:prstGeom prst="rect">
            <a:avLst/>
          </a:prstGeom>
        </p:spPr>
      </p:pic>
      <p:pic>
        <p:nvPicPr>
          <p:cNvPr id="16" name="Picture Placeholder 23" descr="A tall tower in a city&#10;&#10;Description automatically generated">
            <a:extLst>
              <a:ext uri="{FF2B5EF4-FFF2-40B4-BE49-F238E27FC236}">
                <a16:creationId xmlns:a16="http://schemas.microsoft.com/office/drawing/2014/main" id="{E80178FF-DA97-8F69-9982-DC2D535D8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5808" y="5066951"/>
            <a:ext cx="2987631" cy="3162650"/>
          </a:xfrm>
          <a:prstGeom prst="rect">
            <a:avLst/>
          </a:prstGeom>
        </p:spPr>
      </p:pic>
      <p:pic>
        <p:nvPicPr>
          <p:cNvPr id="18" name="Picture Placeholder 25" descr="A group of people walking on grass in front of a building&#10;&#10;Description automatically generated">
            <a:extLst>
              <a:ext uri="{FF2B5EF4-FFF2-40B4-BE49-F238E27FC236}">
                <a16:creationId xmlns:a16="http://schemas.microsoft.com/office/drawing/2014/main" id="{E3151DA4-0130-B731-20D1-6404575862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4288" y="880844"/>
            <a:ext cx="2987631" cy="4454554"/>
          </a:xfrm>
          <a:prstGeom prst="rect">
            <a:avLst/>
          </a:prstGeom>
        </p:spPr>
      </p:pic>
      <p:pic>
        <p:nvPicPr>
          <p:cNvPr id="28" name="Picture Placeholder 17" descr="A city with trees and buildings&#10;&#10;Description automatically generated">
            <a:extLst>
              <a:ext uri="{FF2B5EF4-FFF2-40B4-BE49-F238E27FC236}">
                <a16:creationId xmlns:a16="http://schemas.microsoft.com/office/drawing/2014/main" id="{2B23FFEE-0ACE-915F-EF20-3DA025D410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10899"/>
            <a:ext cx="2987631" cy="2818702"/>
          </a:xfrm>
          <a:prstGeom prst="rect">
            <a:avLst/>
          </a:prstGeom>
        </p:spPr>
      </p:pic>
      <p:pic>
        <p:nvPicPr>
          <p:cNvPr id="29" name="Picture Placeholder 15" descr="A clock tower in front of trees&#10;&#10;Description automatically generated">
            <a:extLst>
              <a:ext uri="{FF2B5EF4-FFF2-40B4-BE49-F238E27FC236}">
                <a16:creationId xmlns:a16="http://schemas.microsoft.com/office/drawing/2014/main" id="{5E41F118-7945-90A8-AFD6-B9E0873939DF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78760" y="5410899"/>
            <a:ext cx="3993159" cy="2818702"/>
          </a:xfrm>
          <a:prstGeom prst="rect">
            <a:avLst/>
          </a:prstGeom>
        </p:spPr>
      </p:pic>
      <p:pic>
        <p:nvPicPr>
          <p:cNvPr id="2" name="Picture 1" descr="A building with pink flowers&#10;&#10;Description automatically generated">
            <a:extLst>
              <a:ext uri="{FF2B5EF4-FFF2-40B4-BE49-F238E27FC236}">
                <a16:creationId xmlns:a16="http://schemas.microsoft.com/office/drawing/2014/main" id="{D949428C-AD64-2914-69D3-127095413E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80844"/>
            <a:ext cx="4008989" cy="445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664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hoto Grid Slide (Black)">
    <p:bg>
      <p:bgPr>
        <a:gradFill flip="none" rotWithShape="1">
          <a:gsLst>
            <a:gs pos="14000">
              <a:srgbClr val="333333"/>
            </a:gs>
            <a:gs pos="96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>
            <a:extLst>
              <a:ext uri="{FF2B5EF4-FFF2-40B4-BE49-F238E27FC236}">
                <a16:creationId xmlns:a16="http://schemas.microsoft.com/office/drawing/2014/main" id="{AA6F8FB1-2059-FE90-E012-02CCF19D7EC5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6A63925E-542A-C2B6-336B-B126B2B6FA26}"/>
              </a:ext>
            </a:extLst>
          </p:cNvPr>
          <p:cNvSpPr/>
          <p:nvPr userDrawn="1"/>
        </p:nvSpPr>
        <p:spPr>
          <a:xfrm>
            <a:off x="12455236" y="6054436"/>
            <a:ext cx="2175164" cy="217516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286663" y="123709"/>
            <a:ext cx="9434141" cy="721453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A2B32-3780-3078-AEB7-0F034B3268E4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33642F-C844-F2C2-FAD9-51D3B173B2D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84152DA8-B78B-F504-F229-65864394D1C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218738" y="3791824"/>
            <a:ext cx="4411662" cy="4437777"/>
          </a:xfrm>
          <a:custGeom>
            <a:avLst/>
            <a:gdLst>
              <a:gd name="connsiteX0" fmla="*/ 0 w 4411662"/>
              <a:gd name="connsiteY0" fmla="*/ 0 h 4437777"/>
              <a:gd name="connsiteX1" fmla="*/ 4411662 w 4411662"/>
              <a:gd name="connsiteY1" fmla="*/ 0 h 4437777"/>
              <a:gd name="connsiteX2" fmla="*/ 4411662 w 4411662"/>
              <a:gd name="connsiteY2" fmla="*/ 2028304 h 4437777"/>
              <a:gd name="connsiteX3" fmla="*/ 2012994 w 4411662"/>
              <a:gd name="connsiteY3" fmla="*/ 4437777 h 4437777"/>
              <a:gd name="connsiteX4" fmla="*/ 0 w 4411662"/>
              <a:gd name="connsiteY4" fmla="*/ 4437777 h 443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1662" h="4437777">
                <a:moveTo>
                  <a:pt x="0" y="0"/>
                </a:moveTo>
                <a:lnTo>
                  <a:pt x="4411662" y="0"/>
                </a:lnTo>
                <a:lnTo>
                  <a:pt x="4411662" y="2028304"/>
                </a:lnTo>
                <a:lnTo>
                  <a:pt x="2012994" y="4437777"/>
                </a:lnTo>
                <a:lnTo>
                  <a:pt x="0" y="443777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3C95EDD9-FEB0-B5F0-288A-84747611F21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218738" y="0"/>
            <a:ext cx="4411662" cy="3716323"/>
          </a:xfrm>
          <a:prstGeom prst="rect">
            <a:avLst/>
          </a:prstGeom>
          <a:solidFill>
            <a:schemeClr val="accent4"/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193F1AE0-3A10-2759-9B7F-C90365AD50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55808" y="0"/>
            <a:ext cx="2987631" cy="4983061"/>
          </a:xfrm>
          <a:prstGeom prst="rect">
            <a:avLst/>
          </a:prstGeom>
          <a:solidFill>
            <a:schemeClr val="accent2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B2AB087A-C1BA-BBB1-EBB2-C8101B36FDD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55808" y="5066951"/>
            <a:ext cx="2987631" cy="3162650"/>
          </a:xfrm>
          <a:prstGeom prst="rect">
            <a:avLst/>
          </a:prstGeom>
          <a:solidFill>
            <a:schemeClr val="accent4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CA1EA2AA-0366-7DCE-3271-7C6711717C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84288" y="880844"/>
            <a:ext cx="2987631" cy="4454554"/>
          </a:xfrm>
          <a:prstGeom prst="rect">
            <a:avLst/>
          </a:prstGeom>
          <a:solidFill>
            <a:schemeClr val="accent4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5D845E1-AB1D-8BC3-6034-D0AB8186F78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880844"/>
            <a:ext cx="4009937" cy="4454554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5C5CF104-F643-5822-EA5D-23E7984F193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410899"/>
            <a:ext cx="2987631" cy="2818702"/>
          </a:xfrm>
          <a:prstGeom prst="rect">
            <a:avLst/>
          </a:prstGeom>
          <a:solidFill>
            <a:schemeClr val="accent4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F6E6F6E5-95FD-83F7-1616-72BF826EA3A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078760" y="5410899"/>
            <a:ext cx="3993159" cy="2818702"/>
          </a:xfrm>
          <a:prstGeom prst="rect">
            <a:avLst/>
          </a:prstGeom>
          <a:solidFill>
            <a:schemeClr val="accent2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</p:spTree>
    <p:extLst>
      <p:ext uri="{BB962C8B-B14F-4D97-AF65-F5344CB8AC3E}">
        <p14:creationId xmlns:p14="http://schemas.microsoft.com/office/powerpoint/2010/main" val="16822026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hoto Grid Slide with Images (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2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822E0CD-070F-E07B-21FA-8C41E881A6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8738" y="3791824"/>
            <a:ext cx="4411662" cy="4437777"/>
          </a:xfrm>
          <a:prstGeom prst="rect">
            <a:avLst/>
          </a:prstGeom>
        </p:spPr>
      </p:pic>
      <p:sp>
        <p:nvSpPr>
          <p:cNvPr id="25" name="Freeform 24">
            <a:extLst>
              <a:ext uri="{FF2B5EF4-FFF2-40B4-BE49-F238E27FC236}">
                <a16:creationId xmlns:a16="http://schemas.microsoft.com/office/drawing/2014/main" id="{7024CA9F-8D2B-336E-81AC-22CDF9CA4240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8BEDA6C3-E06F-6E00-8AF7-9857833FF54A}"/>
              </a:ext>
            </a:extLst>
          </p:cNvPr>
          <p:cNvSpPr/>
          <p:nvPr userDrawn="1"/>
        </p:nvSpPr>
        <p:spPr>
          <a:xfrm>
            <a:off x="12455236" y="6054436"/>
            <a:ext cx="2175164" cy="217516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286663" y="136588"/>
            <a:ext cx="9434141" cy="721453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A2B32-3780-3078-AEB7-0F034B3268E4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33642F-C844-F2C2-FAD9-51D3B173B2D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  <p:pic>
        <p:nvPicPr>
          <p:cNvPr id="5" name="Picture Placeholder 11" descr="A brick building with a clock tower&#10;&#10;Description automatically generated">
            <a:extLst>
              <a:ext uri="{FF2B5EF4-FFF2-40B4-BE49-F238E27FC236}">
                <a16:creationId xmlns:a16="http://schemas.microsoft.com/office/drawing/2014/main" id="{D9F011D6-B9B8-59C9-7E88-5950854951B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18738" y="0"/>
            <a:ext cx="4411662" cy="3716323"/>
          </a:xfrm>
          <a:prstGeom prst="rect">
            <a:avLst/>
          </a:prstGeom>
        </p:spPr>
      </p:pic>
      <p:pic>
        <p:nvPicPr>
          <p:cNvPr id="6" name="Picture Placeholder 13" descr="A statue of a person in a park&#10;&#10;Description automatically generated">
            <a:extLst>
              <a:ext uri="{FF2B5EF4-FFF2-40B4-BE49-F238E27FC236}">
                <a16:creationId xmlns:a16="http://schemas.microsoft.com/office/drawing/2014/main" id="{526F4313-3091-9D44-7976-EE8384A83C8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55808" y="0"/>
            <a:ext cx="2987631" cy="4983061"/>
          </a:xfrm>
          <a:prstGeom prst="rect">
            <a:avLst/>
          </a:prstGeom>
        </p:spPr>
      </p:pic>
      <p:pic>
        <p:nvPicPr>
          <p:cNvPr id="7" name="Picture Placeholder 23" descr="A tall tower in a city&#10;&#10;Description automatically generated">
            <a:extLst>
              <a:ext uri="{FF2B5EF4-FFF2-40B4-BE49-F238E27FC236}">
                <a16:creationId xmlns:a16="http://schemas.microsoft.com/office/drawing/2014/main" id="{0E526E13-7FF3-DD09-5492-3D6E80FC04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5808" y="5066951"/>
            <a:ext cx="2987631" cy="3162650"/>
          </a:xfrm>
          <a:prstGeom prst="rect">
            <a:avLst/>
          </a:prstGeom>
        </p:spPr>
      </p:pic>
      <p:pic>
        <p:nvPicPr>
          <p:cNvPr id="8" name="Picture Placeholder 25" descr="A group of people walking on grass in front of a building&#10;&#10;Description automatically generated">
            <a:extLst>
              <a:ext uri="{FF2B5EF4-FFF2-40B4-BE49-F238E27FC236}">
                <a16:creationId xmlns:a16="http://schemas.microsoft.com/office/drawing/2014/main" id="{9239B369-E4B6-E675-C204-2B2CA4798A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4288" y="880844"/>
            <a:ext cx="2987631" cy="4454554"/>
          </a:xfrm>
          <a:prstGeom prst="rect">
            <a:avLst/>
          </a:prstGeom>
        </p:spPr>
      </p:pic>
      <p:pic>
        <p:nvPicPr>
          <p:cNvPr id="9" name="Picture Placeholder 1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650D492-0BDE-C0EA-F5B7-D02099CE3F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80844"/>
            <a:ext cx="4009937" cy="4454554"/>
          </a:xfrm>
          <a:prstGeom prst="rect">
            <a:avLst/>
          </a:prstGeom>
        </p:spPr>
      </p:pic>
      <p:pic>
        <p:nvPicPr>
          <p:cNvPr id="11" name="Picture Placeholder 17" descr="A city with trees and buildings&#10;&#10;Description automatically generated">
            <a:extLst>
              <a:ext uri="{FF2B5EF4-FFF2-40B4-BE49-F238E27FC236}">
                <a16:creationId xmlns:a16="http://schemas.microsoft.com/office/drawing/2014/main" id="{E4CAE87C-C089-2C01-A2E6-F0317BF295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10899"/>
            <a:ext cx="2987631" cy="2818702"/>
          </a:xfrm>
          <a:prstGeom prst="rect">
            <a:avLst/>
          </a:prstGeom>
        </p:spPr>
      </p:pic>
      <p:pic>
        <p:nvPicPr>
          <p:cNvPr id="12" name="Picture Placeholder 15" descr="A clock tower in front of trees&#10;&#10;Description automatically generated">
            <a:extLst>
              <a:ext uri="{FF2B5EF4-FFF2-40B4-BE49-F238E27FC236}">
                <a16:creationId xmlns:a16="http://schemas.microsoft.com/office/drawing/2014/main" id="{CFCC902F-6EBA-2811-6464-37720920CFD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78760" y="5410899"/>
            <a:ext cx="3993159" cy="2818702"/>
          </a:xfrm>
          <a:prstGeom prst="rect">
            <a:avLst/>
          </a:prstGeom>
        </p:spPr>
      </p:pic>
      <p:pic>
        <p:nvPicPr>
          <p:cNvPr id="13" name="Picture 12" descr="A building with pink flowers&#10;&#10;Description automatically generated">
            <a:extLst>
              <a:ext uri="{FF2B5EF4-FFF2-40B4-BE49-F238E27FC236}">
                <a16:creationId xmlns:a16="http://schemas.microsoft.com/office/drawing/2014/main" id="{04181C82-E5E2-2FA7-6055-20B3BFF1B3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80844"/>
            <a:ext cx="4008989" cy="445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627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hoto Grid Slide (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>
            <a:extLst>
              <a:ext uri="{FF2B5EF4-FFF2-40B4-BE49-F238E27FC236}">
                <a16:creationId xmlns:a16="http://schemas.microsoft.com/office/drawing/2014/main" id="{7024CA9F-8D2B-336E-81AC-22CDF9CA4240}"/>
              </a:ext>
            </a:extLst>
          </p:cNvPr>
          <p:cNvSpPr/>
          <p:nvPr userDrawn="1"/>
        </p:nvSpPr>
        <p:spPr>
          <a:xfrm>
            <a:off x="12348593" y="5937515"/>
            <a:ext cx="2281807" cy="2292085"/>
          </a:xfrm>
          <a:custGeom>
            <a:avLst/>
            <a:gdLst>
              <a:gd name="connsiteX0" fmla="*/ 0 w 1970843"/>
              <a:gd name="connsiteY0" fmla="*/ 1979720 h 1979720"/>
              <a:gd name="connsiteX1" fmla="*/ 1970843 w 1970843"/>
              <a:gd name="connsiteY1" fmla="*/ 1979720 h 1979720"/>
              <a:gd name="connsiteX2" fmla="*/ 1970843 w 1970843"/>
              <a:gd name="connsiteY2" fmla="*/ 0 h 1979720"/>
              <a:gd name="connsiteX3" fmla="*/ 0 w 1970843"/>
              <a:gd name="connsiteY3" fmla="*/ 1979720 h 197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0843" h="1979720">
                <a:moveTo>
                  <a:pt x="0" y="1979720"/>
                </a:moveTo>
                <a:lnTo>
                  <a:pt x="1970843" y="1979720"/>
                </a:lnTo>
                <a:lnTo>
                  <a:pt x="1970843" y="0"/>
                </a:lnTo>
                <a:lnTo>
                  <a:pt x="0" y="197972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8BEDA6C3-E06F-6E00-8AF7-9857833FF54A}"/>
              </a:ext>
            </a:extLst>
          </p:cNvPr>
          <p:cNvSpPr/>
          <p:nvPr userDrawn="1"/>
        </p:nvSpPr>
        <p:spPr>
          <a:xfrm>
            <a:off x="12455236" y="6054436"/>
            <a:ext cx="2175164" cy="2175164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286663" y="136588"/>
            <a:ext cx="9434141" cy="721453"/>
          </a:xfrm>
          <a:prstGeom prst="rect">
            <a:avLst/>
          </a:prstGeom>
          <a:effectLst/>
        </p:spPr>
        <p:txBody>
          <a:bodyPr lIns="50800" tIns="50800" rIns="50800" bIns="50800" anchor="b">
            <a:normAutofit/>
          </a:bodyPr>
          <a:lstStyle>
            <a:lvl1pPr algn="l" defTabSz="1463003">
              <a:defRPr sz="4000" b="1" i="0" cap="none" spc="0">
                <a:solidFill>
                  <a:schemeClr val="accent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  <a:sym typeface="Bebas Neue Bold"/>
              </a:defRPr>
            </a:lvl1pPr>
          </a:lstStyle>
          <a:p>
            <a:r>
              <a:rPr lang="en-US"/>
              <a:t>Slide</a:t>
            </a:r>
            <a:r>
              <a:t> Title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388B1FF-EC5C-5745-9C5E-94D376E11B1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218738" y="3791824"/>
            <a:ext cx="4411662" cy="4437777"/>
          </a:xfrm>
          <a:custGeom>
            <a:avLst/>
            <a:gdLst>
              <a:gd name="connsiteX0" fmla="*/ 0 w 4411662"/>
              <a:gd name="connsiteY0" fmla="*/ 0 h 4437777"/>
              <a:gd name="connsiteX1" fmla="*/ 4411662 w 4411662"/>
              <a:gd name="connsiteY1" fmla="*/ 0 h 4437777"/>
              <a:gd name="connsiteX2" fmla="*/ 4411662 w 4411662"/>
              <a:gd name="connsiteY2" fmla="*/ 2028304 h 4437777"/>
              <a:gd name="connsiteX3" fmla="*/ 2012994 w 4411662"/>
              <a:gd name="connsiteY3" fmla="*/ 4437777 h 4437777"/>
              <a:gd name="connsiteX4" fmla="*/ 0 w 4411662"/>
              <a:gd name="connsiteY4" fmla="*/ 4437777 h 443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1662" h="4437777">
                <a:moveTo>
                  <a:pt x="0" y="0"/>
                </a:moveTo>
                <a:lnTo>
                  <a:pt x="4411662" y="0"/>
                </a:lnTo>
                <a:lnTo>
                  <a:pt x="4411662" y="2028304"/>
                </a:lnTo>
                <a:lnTo>
                  <a:pt x="2012994" y="4437777"/>
                </a:lnTo>
                <a:lnTo>
                  <a:pt x="0" y="443777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480DC1B-6D3D-B041-86D1-31718917853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218738" y="0"/>
            <a:ext cx="4411662" cy="3716323"/>
          </a:xfrm>
          <a:prstGeom prst="rect">
            <a:avLst/>
          </a:prstGeom>
          <a:solidFill>
            <a:schemeClr val="accent4"/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7F64BA5A-435D-1949-921A-3E0B6345B5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55808" y="0"/>
            <a:ext cx="2987631" cy="4983061"/>
          </a:xfrm>
          <a:prstGeom prst="rect">
            <a:avLst/>
          </a:prstGeom>
          <a:solidFill>
            <a:schemeClr val="accent2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3F0A0CF2-FC30-7242-8E9A-42608A0106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55808" y="5066951"/>
            <a:ext cx="2987631" cy="3162650"/>
          </a:xfrm>
          <a:prstGeom prst="rect">
            <a:avLst/>
          </a:prstGeom>
          <a:solidFill>
            <a:schemeClr val="accent4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833DFB2C-ADCF-954B-BD57-E1E965226A0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84288" y="880844"/>
            <a:ext cx="2987631" cy="4454554"/>
          </a:xfrm>
          <a:prstGeom prst="rect">
            <a:avLst/>
          </a:prstGeom>
          <a:solidFill>
            <a:schemeClr val="accent4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id="{E25A7C90-6DE5-694F-B7A9-7EBAD55C15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880844"/>
            <a:ext cx="4009937" cy="4454554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52621EEB-E16A-4248-B89D-E8C4A6F8CED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410899"/>
            <a:ext cx="2987631" cy="2818702"/>
          </a:xfrm>
          <a:prstGeom prst="rect">
            <a:avLst/>
          </a:prstGeom>
          <a:solidFill>
            <a:schemeClr val="accent4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C6D26101-F762-5E43-99CD-8D0901364A9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078760" y="5410899"/>
            <a:ext cx="3993159" cy="2818702"/>
          </a:xfrm>
          <a:prstGeom prst="rect">
            <a:avLst/>
          </a:prstGeom>
          <a:solidFill>
            <a:schemeClr val="accent2"/>
          </a:solidFill>
        </p:spPr>
        <p:txBody>
          <a:bodyPr wrap="none" lIns="91440" tIns="91440" rIns="91440" bIns="91440" numCol="1">
            <a:normAutofit/>
          </a:bodyPr>
          <a:lstStyle>
            <a:lvl1pPr>
              <a:defRPr sz="1600"/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A2B32-3780-3078-AEB7-0F034B3268E4}"/>
              </a:ext>
            </a:extLst>
          </p:cNvPr>
          <p:cNvSpPr txBox="1"/>
          <p:nvPr userDrawn="1"/>
        </p:nvSpPr>
        <p:spPr>
          <a:xfrm>
            <a:off x="13993610" y="7748163"/>
            <a:ext cx="457200" cy="271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614B962-7A7A-AB49-A9B1-347BF1E0B2A7}" type="slidenum">
              <a:rPr kumimoji="0" lang="en-US" sz="105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Source Sans Pro Semibold" panose="020B0503030403020204" pitchFamily="34" charset="0"/>
                <a:ea typeface="Source Sans Pro Semibold" panose="020B0503030403020204" pitchFamily="34" charset="0"/>
                <a:cs typeface="+mn-cs"/>
                <a:sym typeface="Bebas Neue"/>
              </a:rPr>
              <a:pPr marL="0" marR="0" indent="0" algn="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105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Source Sans Pro Semibold" panose="020B0503030403020204" pitchFamily="34" charset="0"/>
              <a:ea typeface="Source Sans Pro Semibold" panose="020B0503030403020204" pitchFamily="34" charset="0"/>
              <a:cs typeface="+mn-cs"/>
              <a:sym typeface="Bebas Neue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33642F-C844-F2C2-FAD9-51D3B173B2D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7785"/>
          <a:stretch/>
        </p:blipFill>
        <p:spPr>
          <a:xfrm>
            <a:off x="13801079" y="7757608"/>
            <a:ext cx="385060" cy="26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02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OWERPOINT TEMPLATE GUIDE #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F62E11D-4718-EA46-8CE2-BE431E7B0D1F}"/>
              </a:ext>
            </a:extLst>
          </p:cNvPr>
          <p:cNvSpPr txBox="1"/>
          <p:nvPr userDrawn="1"/>
        </p:nvSpPr>
        <p:spPr>
          <a:xfrm>
            <a:off x="626208" y="2450321"/>
            <a:ext cx="774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latin typeface="Arial" panose="020B0604020202020204" pitchFamily="34" charset="0"/>
                <a:cs typeface="Arial" panose="020B0604020202020204" pitchFamily="34" charset="0"/>
              </a:rPr>
              <a:t>Titles, Arial Bold 48 </a:t>
            </a:r>
            <a:r>
              <a:rPr lang="en-US" sz="48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endParaRPr lang="en-US" sz="4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6BD72B-AD4A-E547-8043-5A7B2C3EC93F}"/>
              </a:ext>
            </a:extLst>
          </p:cNvPr>
          <p:cNvSpPr/>
          <p:nvPr userDrawn="1"/>
        </p:nvSpPr>
        <p:spPr>
          <a:xfrm>
            <a:off x="8837238" y="6092010"/>
            <a:ext cx="1239632" cy="15605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F88104-CA0B-734C-BBE7-F868FED1D742}"/>
              </a:ext>
            </a:extLst>
          </p:cNvPr>
          <p:cNvSpPr/>
          <p:nvPr userDrawn="1"/>
        </p:nvSpPr>
        <p:spPr>
          <a:xfrm>
            <a:off x="10439082" y="6092010"/>
            <a:ext cx="1239632" cy="156050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55F1E7-E645-FB45-A6BA-04684AACD01C}"/>
              </a:ext>
            </a:extLst>
          </p:cNvPr>
          <p:cNvSpPr txBox="1"/>
          <p:nvPr userDrawn="1"/>
        </p:nvSpPr>
        <p:spPr>
          <a:xfrm>
            <a:off x="8837238" y="6092011"/>
            <a:ext cx="974801" cy="612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D2B16D"/>
              </a:buClr>
              <a:buSzPct val="70000"/>
            </a:pP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</a:t>
            </a:r>
            <a:b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1c1c1c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02AE29-8ADA-C046-9599-92EF9A546173}"/>
              </a:ext>
            </a:extLst>
          </p:cNvPr>
          <p:cNvSpPr txBox="1"/>
          <p:nvPr userDrawn="1"/>
        </p:nvSpPr>
        <p:spPr>
          <a:xfrm>
            <a:off x="10439082" y="6092011"/>
            <a:ext cx="974801" cy="612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D2B16D"/>
              </a:buClr>
              <a:buSzPct val="70000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White</a:t>
            </a:r>
          </a:p>
          <a:p>
            <a:pPr>
              <a:lnSpc>
                <a:spcPct val="150000"/>
              </a:lnSpc>
              <a:buClr>
                <a:srgbClr val="D2B16D"/>
              </a:buClr>
              <a:buSzPct val="70000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FFFFFF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44110B-E6AC-0E4F-86A9-410524E79ED7}"/>
              </a:ext>
            </a:extLst>
          </p:cNvPr>
          <p:cNvSpPr txBox="1"/>
          <p:nvPr userDrawn="1"/>
        </p:nvSpPr>
        <p:spPr>
          <a:xfrm>
            <a:off x="626210" y="3562795"/>
            <a:ext cx="56334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Subtitles, Arial 35 </a:t>
            </a:r>
            <a:r>
              <a:rPr lang="en-US" sz="350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endParaRPr lang="en-US" sz="3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CFFD3F9-EA55-5941-A112-A6DBD4B519E4}"/>
              </a:ext>
            </a:extLst>
          </p:cNvPr>
          <p:cNvCxnSpPr>
            <a:cxnSpLocks/>
          </p:cNvCxnSpPr>
          <p:nvPr userDrawn="1"/>
        </p:nvCxnSpPr>
        <p:spPr>
          <a:xfrm>
            <a:off x="711615" y="1221158"/>
            <a:ext cx="130113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2836242-D62C-1942-AD70-BD64D3073DC7}"/>
              </a:ext>
            </a:extLst>
          </p:cNvPr>
          <p:cNvSpPr txBox="1"/>
          <p:nvPr userDrawn="1"/>
        </p:nvSpPr>
        <p:spPr>
          <a:xfrm>
            <a:off x="567501" y="412658"/>
            <a:ext cx="1315544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3960" b="1" i="0" spc="36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THEME FONTS AND COLORS</a:t>
            </a:r>
            <a:endParaRPr lang="en-US" sz="3960" b="1" i="0" spc="360" baseline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5D6674-7026-FC4D-BE16-17F37B89C66A}"/>
              </a:ext>
            </a:extLst>
          </p:cNvPr>
          <p:cNvSpPr txBox="1"/>
          <p:nvPr userDrawn="1"/>
        </p:nvSpPr>
        <p:spPr>
          <a:xfrm>
            <a:off x="600494" y="1597247"/>
            <a:ext cx="4579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i="0" spc="360" baseline="0">
                <a:solidFill>
                  <a:schemeClr val="tx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FONTS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F36D48C-A837-9240-84E3-A8BC4028DBFA}"/>
              </a:ext>
            </a:extLst>
          </p:cNvPr>
          <p:cNvCxnSpPr>
            <a:cxnSpLocks/>
          </p:cNvCxnSpPr>
          <p:nvPr userDrawn="1"/>
        </p:nvCxnSpPr>
        <p:spPr>
          <a:xfrm>
            <a:off x="711615" y="2131592"/>
            <a:ext cx="427455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0350948-03D5-4443-BEDD-B8A5A62130C7}"/>
              </a:ext>
            </a:extLst>
          </p:cNvPr>
          <p:cNvSpPr txBox="1"/>
          <p:nvPr userDrawn="1"/>
        </p:nvSpPr>
        <p:spPr>
          <a:xfrm>
            <a:off x="8726383" y="5225329"/>
            <a:ext cx="5999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i="0" spc="360" baseline="0">
                <a:solidFill>
                  <a:schemeClr val="tx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COLORS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BCABEE2-DDF7-434C-8329-6DFB04441E63}"/>
              </a:ext>
            </a:extLst>
          </p:cNvPr>
          <p:cNvCxnSpPr>
            <a:cxnSpLocks/>
          </p:cNvCxnSpPr>
          <p:nvPr userDrawn="1"/>
        </p:nvCxnSpPr>
        <p:spPr>
          <a:xfrm>
            <a:off x="8837503" y="5661702"/>
            <a:ext cx="4167297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A76BC29-FA65-6774-E590-32D23C9B22CD}"/>
              </a:ext>
            </a:extLst>
          </p:cNvPr>
          <p:cNvSpPr txBox="1"/>
          <p:nvPr userDrawn="1"/>
        </p:nvSpPr>
        <p:spPr>
          <a:xfrm>
            <a:off x="626209" y="4509575"/>
            <a:ext cx="77445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Section/Slide Titles, Arial Bold 40 </a:t>
            </a:r>
            <a:r>
              <a:rPr lang="en-US" sz="40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 (can be </a:t>
            </a:r>
            <a:r>
              <a:rPr lang="en-US" sz="4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gold</a:t>
            </a: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EC4393-EC33-187A-0D8B-C2A46FAF778D}"/>
              </a:ext>
            </a:extLst>
          </p:cNvPr>
          <p:cNvSpPr txBox="1"/>
          <p:nvPr userDrawn="1"/>
        </p:nvSpPr>
        <p:spPr>
          <a:xfrm>
            <a:off x="626210" y="6284369"/>
            <a:ext cx="66889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Section/Slide Subtitles, Arial 30 </a:t>
            </a:r>
            <a:r>
              <a:rPr lang="en-US" sz="300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endParaRPr lang="en-US" sz="3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739425C-7008-090E-1630-EBC50C538C9F}"/>
              </a:ext>
            </a:extLst>
          </p:cNvPr>
          <p:cNvSpPr txBox="1"/>
          <p:nvPr userDrawn="1"/>
        </p:nvSpPr>
        <p:spPr>
          <a:xfrm>
            <a:off x="8346926" y="2499909"/>
            <a:ext cx="66889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First level bullet (Arial 24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Second level bullet (Arial 20 </a:t>
            </a:r>
            <a:r>
              <a:rPr lang="en-US" sz="200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Third level bullet (Arial 20 </a:t>
            </a:r>
            <a:r>
              <a:rPr lang="en-US" sz="200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0" lvl="3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Fourth level bullet (Arial 18 </a:t>
            </a:r>
            <a:r>
              <a:rPr lang="en-US" sz="180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171700" lvl="4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Fifth level bullet (Arial 18 </a:t>
            </a:r>
            <a:r>
              <a:rPr lang="en-US" sz="180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DA1C31C-1EC4-09AF-2061-A7FBA2C5AD5E}"/>
              </a:ext>
            </a:extLst>
          </p:cNvPr>
          <p:cNvSpPr/>
          <p:nvPr userDrawn="1"/>
        </p:nvSpPr>
        <p:spPr>
          <a:xfrm>
            <a:off x="12009974" y="6092010"/>
            <a:ext cx="1239632" cy="1560504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>
              <a:highlight>
                <a:srgbClr val="FFFF00"/>
              </a:highlight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74E4C93-2BF1-9C5F-2F99-1C45015AFFB6}"/>
              </a:ext>
            </a:extLst>
          </p:cNvPr>
          <p:cNvSpPr txBox="1"/>
          <p:nvPr userDrawn="1"/>
        </p:nvSpPr>
        <p:spPr>
          <a:xfrm>
            <a:off x="12009974" y="6092011"/>
            <a:ext cx="974801" cy="612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D2B16D"/>
              </a:buClr>
              <a:buSzPct val="70000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Flat Gold</a:t>
            </a:r>
          </a:p>
          <a:p>
            <a:pPr>
              <a:lnSpc>
                <a:spcPct val="150000"/>
              </a:lnSpc>
              <a:buClr>
                <a:srgbClr val="D2B16D"/>
              </a:buClr>
              <a:buSzPct val="70000"/>
            </a:pPr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CFAE70</a:t>
            </a:r>
          </a:p>
        </p:txBody>
      </p:sp>
    </p:spTree>
    <p:extLst>
      <p:ext uri="{BB962C8B-B14F-4D97-AF65-F5344CB8AC3E}">
        <p14:creationId xmlns:p14="http://schemas.microsoft.com/office/powerpoint/2010/main" val="2990680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OWERPOINT TEMPLATE GUIDE #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6350CBB-C881-74B0-14D6-08693E868786}"/>
              </a:ext>
            </a:extLst>
          </p:cNvPr>
          <p:cNvCxnSpPr>
            <a:cxnSpLocks/>
          </p:cNvCxnSpPr>
          <p:nvPr userDrawn="1"/>
        </p:nvCxnSpPr>
        <p:spPr>
          <a:xfrm>
            <a:off x="711615" y="1221158"/>
            <a:ext cx="1301133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B8E32BB-1172-DE27-66F3-D2FAD440411A}"/>
              </a:ext>
            </a:extLst>
          </p:cNvPr>
          <p:cNvSpPr txBox="1"/>
          <p:nvPr userDrawn="1"/>
        </p:nvSpPr>
        <p:spPr>
          <a:xfrm>
            <a:off x="567502" y="412658"/>
            <a:ext cx="7006533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3960" b="1" i="0" spc="36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TEMPLATE GUIDELINES</a:t>
            </a:r>
            <a:endParaRPr lang="en-US" sz="3960" b="1" i="0" spc="360" baseline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50B59C-9EE8-53E6-460D-A76660A963FA}"/>
              </a:ext>
            </a:extLst>
          </p:cNvPr>
          <p:cNvSpPr txBox="1"/>
          <p:nvPr userDrawn="1"/>
        </p:nvSpPr>
        <p:spPr>
          <a:xfrm>
            <a:off x="600494" y="1485669"/>
            <a:ext cx="4579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i="0" spc="360" baseline="0">
                <a:solidFill>
                  <a:schemeClr val="tx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USING SLIDE LAYOUTS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95630A-BA48-E73F-C618-2A44B31AFB6D}"/>
              </a:ext>
            </a:extLst>
          </p:cNvPr>
          <p:cNvCxnSpPr>
            <a:cxnSpLocks/>
          </p:cNvCxnSpPr>
          <p:nvPr userDrawn="1"/>
        </p:nvCxnSpPr>
        <p:spPr>
          <a:xfrm>
            <a:off x="711615" y="2020014"/>
            <a:ext cx="427455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17A6B70-698D-005E-5073-6DF352DBFCC6}"/>
              </a:ext>
            </a:extLst>
          </p:cNvPr>
          <p:cNvSpPr txBox="1"/>
          <p:nvPr userDrawn="1"/>
        </p:nvSpPr>
        <p:spPr>
          <a:xfrm>
            <a:off x="624145" y="2122218"/>
            <a:ext cx="3519910" cy="391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640"/>
              </a:lnSpc>
            </a:pPr>
            <a:r>
              <a:rPr lang="en-US" sz="1680" b="1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To insert a new slide: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C6138C-EAC8-8D9D-467E-529A82BDC86E}"/>
              </a:ext>
            </a:extLst>
          </p:cNvPr>
          <p:cNvSpPr txBox="1"/>
          <p:nvPr userDrawn="1"/>
        </p:nvSpPr>
        <p:spPr>
          <a:xfrm>
            <a:off x="624145" y="2604008"/>
            <a:ext cx="5846581" cy="1713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1480" lvl="0" indent="-411480">
              <a:lnSpc>
                <a:spcPct val="150000"/>
              </a:lnSpc>
              <a:buFont typeface="+mj-lt"/>
              <a:buAutoNum type="arabicPeriod"/>
            </a:pP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Click the arrow on the right slide of the </a:t>
            </a:r>
            <a:b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New Slide button</a:t>
            </a:r>
          </a:p>
          <a:p>
            <a:pPr marL="411480" lvl="0" indent="-411480">
              <a:lnSpc>
                <a:spcPct val="150000"/>
              </a:lnSpc>
              <a:buFont typeface="+mj-lt"/>
              <a:buAutoNum type="arabicPeriod"/>
            </a:pP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Choose an appropriate layout from</a:t>
            </a:r>
            <a:b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the gallery</a:t>
            </a:r>
          </a:p>
          <a:p>
            <a:pPr marL="411480" lvl="0" indent="-411480">
              <a:lnSpc>
                <a:spcPct val="150000"/>
              </a:lnSpc>
              <a:buFont typeface="+mj-lt"/>
              <a:buAutoNum type="arabicPeriod"/>
            </a:pP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Edit as needed, following the guidelines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C670D9-C51A-4504-59D5-9BF08004162A}"/>
              </a:ext>
            </a:extLst>
          </p:cNvPr>
          <p:cNvSpPr txBox="1"/>
          <p:nvPr userDrawn="1"/>
        </p:nvSpPr>
        <p:spPr>
          <a:xfrm>
            <a:off x="6942131" y="1485669"/>
            <a:ext cx="5999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i="0" spc="360" baseline="0">
                <a:solidFill>
                  <a:schemeClr val="tx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CHANGING SLIDE LAYOUTS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5033F5-DF5B-ECE8-1D69-E1C420A8A252}"/>
              </a:ext>
            </a:extLst>
          </p:cNvPr>
          <p:cNvCxnSpPr>
            <a:cxnSpLocks/>
          </p:cNvCxnSpPr>
          <p:nvPr userDrawn="1"/>
        </p:nvCxnSpPr>
        <p:spPr>
          <a:xfrm>
            <a:off x="7053251" y="2020014"/>
            <a:ext cx="50813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D8F48FD-875D-C3AB-6AA2-1D99222C8CD8}"/>
              </a:ext>
            </a:extLst>
          </p:cNvPr>
          <p:cNvSpPr txBox="1"/>
          <p:nvPr userDrawn="1"/>
        </p:nvSpPr>
        <p:spPr>
          <a:xfrm>
            <a:off x="6965780" y="2260766"/>
            <a:ext cx="6757164" cy="72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640"/>
              </a:lnSpc>
            </a:pPr>
            <a:r>
              <a:rPr lang="en-US" sz="1680" b="1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If you wish to use a different layout for your existing slide, there is no need to insert a new one. Simply: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35A05D-72B0-C2E8-A76C-12BC232CF96F}"/>
              </a:ext>
            </a:extLst>
          </p:cNvPr>
          <p:cNvSpPr txBox="1"/>
          <p:nvPr userDrawn="1"/>
        </p:nvSpPr>
        <p:spPr>
          <a:xfrm>
            <a:off x="6953956" y="3456853"/>
            <a:ext cx="5975669" cy="716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1480" lvl="0" indent="-411480">
              <a:lnSpc>
                <a:spcPct val="150000"/>
              </a:lnSpc>
              <a:buFont typeface="+mj-lt"/>
              <a:buAutoNum type="arabicPeriod"/>
            </a:pP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With your slide selected, click in the Layout button</a:t>
            </a:r>
          </a:p>
          <a:p>
            <a:pPr marL="411480" lvl="0" indent="-411480">
              <a:lnSpc>
                <a:spcPct val="150000"/>
              </a:lnSpc>
              <a:buFont typeface="+mj-lt"/>
              <a:buAutoNum type="arabicPeriod"/>
            </a:pP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Choose a new layout from the gallery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CAC3E8-3EE6-81AE-BAE9-EFF4877B1354}"/>
              </a:ext>
            </a:extLst>
          </p:cNvPr>
          <p:cNvSpPr txBox="1"/>
          <p:nvPr userDrawn="1"/>
        </p:nvSpPr>
        <p:spPr>
          <a:xfrm>
            <a:off x="600494" y="4656981"/>
            <a:ext cx="4579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i="0" spc="360" baseline="0">
                <a:solidFill>
                  <a:schemeClr val="tx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ADDING PHOTOS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C9E9B5-82A4-F369-8D36-8FAD5CFF165C}"/>
              </a:ext>
            </a:extLst>
          </p:cNvPr>
          <p:cNvCxnSpPr>
            <a:cxnSpLocks/>
          </p:cNvCxnSpPr>
          <p:nvPr userDrawn="1"/>
        </p:nvCxnSpPr>
        <p:spPr>
          <a:xfrm>
            <a:off x="711615" y="5191326"/>
            <a:ext cx="427455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D81B5C3-4587-B605-6528-6A9FB42D1A5F}"/>
              </a:ext>
            </a:extLst>
          </p:cNvPr>
          <p:cNvSpPr txBox="1"/>
          <p:nvPr userDrawn="1"/>
        </p:nvSpPr>
        <p:spPr>
          <a:xfrm>
            <a:off x="624144" y="5256647"/>
            <a:ext cx="3519910" cy="391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640"/>
              </a:lnSpc>
            </a:pPr>
            <a:r>
              <a:rPr lang="en-US" sz="1680" b="1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To add photos: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3F94C-9C82-B1F4-AE84-F92AC2D7212A}"/>
              </a:ext>
            </a:extLst>
          </p:cNvPr>
          <p:cNvSpPr txBox="1"/>
          <p:nvPr userDrawn="1"/>
        </p:nvSpPr>
        <p:spPr>
          <a:xfrm>
            <a:off x="624145" y="5756879"/>
            <a:ext cx="5568837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1480" lvl="0" indent="-411480">
              <a:lnSpc>
                <a:spcPct val="150000"/>
              </a:lnSpc>
              <a:buFont typeface="+mj-lt"/>
              <a:buAutoNum type="arabicPeriod"/>
            </a:pP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Click on the placeholder icon and upload desired image</a:t>
            </a:r>
          </a:p>
          <a:p>
            <a:pPr marL="411480" lvl="0" indent="-411480">
              <a:lnSpc>
                <a:spcPct val="150000"/>
              </a:lnSpc>
              <a:buFont typeface="+mj-lt"/>
              <a:buAutoNum type="arabicPeriod"/>
            </a:pP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Once uploaded choose “Picture Format” in the top ribbon menu</a:t>
            </a:r>
          </a:p>
          <a:p>
            <a:pPr marL="411480" lvl="0" indent="-411480">
              <a:lnSpc>
                <a:spcPct val="150000"/>
              </a:lnSpc>
              <a:buFont typeface="+mj-lt"/>
              <a:buAutoNum type="arabicPeriod"/>
            </a:pP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Click on the “Crop” dropdown and choose “Fill” then drag image to reframe</a:t>
            </a:r>
          </a:p>
          <a:p>
            <a:pPr marL="0" lvl="0" indent="0">
              <a:lnSpc>
                <a:spcPct val="100000"/>
              </a:lnSpc>
              <a:buFont typeface="+mj-lt"/>
              <a:buNone/>
            </a:pPr>
            <a:endParaRPr lang="en-US" sz="1920" b="0" i="0" spc="180" baseline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D750A-B7E7-A06B-7578-552F743533B8}"/>
              </a:ext>
            </a:extLst>
          </p:cNvPr>
          <p:cNvSpPr txBox="1"/>
          <p:nvPr userDrawn="1"/>
        </p:nvSpPr>
        <p:spPr>
          <a:xfrm>
            <a:off x="6959730" y="4656981"/>
            <a:ext cx="6757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i="0" spc="360" baseline="0">
                <a:solidFill>
                  <a:schemeClr val="tx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MASTER SLIDES IMAGE CHANGES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0D68F70-EA88-8FD9-4B94-AABD34A0223F}"/>
              </a:ext>
            </a:extLst>
          </p:cNvPr>
          <p:cNvCxnSpPr>
            <a:cxnSpLocks/>
          </p:cNvCxnSpPr>
          <p:nvPr userDrawn="1"/>
        </p:nvCxnSpPr>
        <p:spPr>
          <a:xfrm>
            <a:off x="7070851" y="5191326"/>
            <a:ext cx="627107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200FE28-64F0-161E-5A84-1CA0D54276BD}"/>
              </a:ext>
            </a:extLst>
          </p:cNvPr>
          <p:cNvSpPr txBox="1"/>
          <p:nvPr userDrawn="1"/>
        </p:nvSpPr>
        <p:spPr>
          <a:xfrm>
            <a:off x="6983379" y="5256647"/>
            <a:ext cx="7231385" cy="105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640"/>
              </a:lnSpc>
            </a:pPr>
            <a:r>
              <a:rPr lang="en-US" sz="1680" b="1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To edit photos that are a part of the master template (i.e. section slide images), you can navigate to the “Slide Master” section of PowerPoint to change them: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E7245C-7EC9-EBFF-D2E6-D5DE12A41DDC}"/>
              </a:ext>
            </a:extLst>
          </p:cNvPr>
          <p:cNvSpPr txBox="1"/>
          <p:nvPr userDrawn="1"/>
        </p:nvSpPr>
        <p:spPr>
          <a:xfrm>
            <a:off x="6942131" y="6380270"/>
            <a:ext cx="7231385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1480" lvl="0" indent="-411480">
              <a:lnSpc>
                <a:spcPct val="150000"/>
              </a:lnSpc>
              <a:buFont typeface="+mj-lt"/>
              <a:buAutoNum type="arabicPeriod"/>
            </a:pP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Navigate to “View” and select ”Slide Master”</a:t>
            </a:r>
          </a:p>
          <a:p>
            <a:pPr marL="411480" lvl="0" indent="-411480">
              <a:lnSpc>
                <a:spcPct val="150000"/>
              </a:lnSpc>
              <a:buFont typeface="+mj-lt"/>
              <a:buAutoNum type="arabicPeriod"/>
            </a:pP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Navigate to the slide you’d like to swap the image in.</a:t>
            </a:r>
          </a:p>
          <a:p>
            <a:pPr marL="411480" lvl="0" indent="-411480">
              <a:lnSpc>
                <a:spcPct val="150000"/>
              </a:lnSpc>
              <a:buFont typeface="+mj-lt"/>
              <a:buAutoNum type="arabicPeriod"/>
            </a:pPr>
            <a:r>
              <a:rPr lang="en-US" sz="1440" b="0" i="0" spc="180" baseline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Click on the photo frame you’d like to replace, right click, and select “Change Picture” from the menu.</a:t>
            </a:r>
          </a:p>
          <a:p>
            <a:pPr marL="0" lvl="0" indent="0">
              <a:lnSpc>
                <a:spcPct val="100000"/>
              </a:lnSpc>
              <a:buFont typeface="+mj-lt"/>
              <a:buNone/>
            </a:pPr>
            <a:endParaRPr lang="en-US" sz="1920" b="0" i="0" spc="180" baseline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250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with Subtitle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D0071A-0C98-906B-A206-2F811653B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8995" y="-47297"/>
            <a:ext cx="1849120" cy="8324192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>
              <a:solidFill>
                <a:schemeClr val="accent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98A8CC0-5532-5AEA-2BCE-F8E4456B1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7788" y="1906750"/>
            <a:ext cx="10934111" cy="5144623"/>
          </a:xfrm>
        </p:spPr>
        <p:txBody>
          <a:bodyPr anchor="ctr">
            <a:normAutofit/>
          </a:bodyPr>
          <a:lstStyle>
            <a:lvl1pPr algn="l"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3E4D545-C780-15F4-A021-549270FD02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7787" y="852641"/>
            <a:ext cx="10934110" cy="438912"/>
          </a:xfrm>
        </p:spPr>
        <p:txBody>
          <a:bodyPr>
            <a:normAutofit/>
          </a:bodyPr>
          <a:lstStyle>
            <a:lvl1pPr marL="0" indent="0">
              <a:buNone/>
              <a:defRPr sz="2160" b="1" cap="all" spc="204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8E43BAC-B1DA-E07C-AF14-54573FC6D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64808" y="7665994"/>
            <a:ext cx="3249474" cy="295465"/>
          </a:xfrm>
        </p:spPr>
        <p:txBody>
          <a:bodyPr/>
          <a:lstStyle>
            <a:lvl1pPr>
              <a:defRPr sz="1440" b="0">
                <a:solidFill>
                  <a:schemeClr val="tx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7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5000">
              <a:schemeClr val="bg1">
                <a:lumMod val="85000"/>
                <a:lumOff val="15000"/>
              </a:schemeClr>
            </a:gs>
            <a:gs pos="95000">
              <a:schemeClr val="bg1">
                <a:lumMod val="95000"/>
                <a:lumOff val="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E4738-DAFE-E34A-BBD3-024F972D2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9D945C-2EED-419E-FC1F-01F0ADDF9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2B7B0-4BB1-48D2-13B4-9EFA98B51F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7A74A-B3AF-B143-B32B-F651034E2D0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A7969-9E05-28E6-522C-04E5F4D0D8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479DE-DDE4-4148-1163-91237E3B5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E67D5-6668-6142-98C5-F90DE9963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5" r:id="rId7"/>
    <p:sldLayoutId id="2147483714" r:id="rId8"/>
    <p:sldLayoutId id="2147483716" r:id="rId9"/>
    <p:sldLayoutId id="2147483717" r:id="rId10"/>
    <p:sldLayoutId id="2147483721" r:id="rId11"/>
    <p:sldLayoutId id="2147483718" r:id="rId12"/>
    <p:sldLayoutId id="2147483732" r:id="rId13"/>
    <p:sldLayoutId id="2147483722" r:id="rId14"/>
    <p:sldLayoutId id="2147483733" r:id="rId15"/>
    <p:sldLayoutId id="2147483719" r:id="rId16"/>
    <p:sldLayoutId id="2147483734" r:id="rId17"/>
    <p:sldLayoutId id="2147483723" r:id="rId18"/>
    <p:sldLayoutId id="2147483735" r:id="rId19"/>
    <p:sldLayoutId id="2147483720" r:id="rId20"/>
    <p:sldLayoutId id="2147483736" r:id="rId21"/>
    <p:sldLayoutId id="2147483724" r:id="rId22"/>
    <p:sldLayoutId id="2147483737" r:id="rId23"/>
    <p:sldLayoutId id="2147483725" r:id="rId24"/>
    <p:sldLayoutId id="2147483726" r:id="rId25"/>
    <p:sldLayoutId id="2147483727" r:id="rId26"/>
    <p:sldLayoutId id="2147483738" r:id="rId27"/>
    <p:sldLayoutId id="2147483731" r:id="rId28"/>
    <p:sldLayoutId id="2147483728" r:id="rId29"/>
    <p:sldLayoutId id="2147483729" r:id="rId30"/>
    <p:sldLayoutId id="2147483730" r:id="rId31"/>
    <p:sldLayoutId id="2147483739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nofaq.org/posts/2017/10/how-to-choose-a-server-for-your-app/" TargetMode="External"/><Relationship Id="rId7" Type="http://schemas.openxmlformats.org/officeDocument/2006/relationships/image" Target="../media/image28.sv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hyperlink" Target="https://github.com/gosephjoh/gnuradio4/tree/modular-scheduling" TargetMode="Externa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9.svg"/><Relationship Id="rId5" Type="http://schemas.openxmlformats.org/officeDocument/2006/relationships/image" Target="../media/image48.svg"/><Relationship Id="rId4" Type="http://schemas.openxmlformats.org/officeDocument/2006/relationships/image" Target="../media/image47.sv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883C0-9EBF-52E7-C7F9-EC59BAD5A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10514"/>
            <a:ext cx="14630400" cy="1339232"/>
          </a:xfrm>
        </p:spPr>
        <p:txBody>
          <a:bodyPr>
            <a:normAutofit/>
          </a:bodyPr>
          <a:lstStyle/>
          <a:p>
            <a:r>
              <a:rPr lang="en-US" sz="4400"/>
              <a:t>Real-Time Scheduling Support </a:t>
            </a:r>
            <a:br>
              <a:rPr lang="en-US" sz="4400"/>
            </a:br>
            <a:r>
              <a:rPr lang="en-US" sz="4400"/>
              <a:t>in GNU Radio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ABE37B-31B5-1640-E723-853B40F075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1203" y="5767835"/>
            <a:ext cx="14007993" cy="15950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zh-CN" sz="1800"/>
              <a:t> </a:t>
            </a:r>
            <a:r>
              <a:rPr lang="en-US" altLang="zh-CN" sz="1800" err="1"/>
              <a:t>Tiancheng</a:t>
            </a:r>
            <a:r>
              <a:rPr lang="en-US" altLang="zh-CN" sz="1800"/>
              <a:t> He</a:t>
            </a:r>
            <a:r>
              <a:rPr lang="en-US" altLang="zh-CN" sz="1800" baseline="30000"/>
              <a:t>1</a:t>
            </a:r>
            <a:r>
              <a:rPr lang="en-US" altLang="zh-CN" sz="1800"/>
              <a:t>   Joseph Goh</a:t>
            </a:r>
            <a:r>
              <a:rPr lang="en-US" altLang="zh-CN" sz="1800" baseline="30000"/>
              <a:t>2</a:t>
            </a:r>
            <a:r>
              <a:rPr lang="en-US" altLang="zh-CN" sz="1800"/>
              <a:t>   Syed Ali</a:t>
            </a:r>
            <a:r>
              <a:rPr lang="en-US" altLang="zh-CN" sz="1800" baseline="30000"/>
              <a:t>2</a:t>
            </a:r>
            <a:r>
              <a:rPr lang="en-US" altLang="zh-CN" sz="1800"/>
              <a:t>   Joel Isaacson</a:t>
            </a:r>
            <a:r>
              <a:rPr lang="en-US" altLang="zh-CN" sz="1800" baseline="30000"/>
              <a:t>1</a:t>
            </a:r>
            <a:r>
              <a:rPr lang="en-US" altLang="zh-CN" sz="1800"/>
              <a:t>   Nicholas Carter</a:t>
            </a:r>
            <a:r>
              <a:rPr lang="en-US" altLang="zh-CN" sz="1800" baseline="30000"/>
              <a:t>2</a:t>
            </a:r>
          </a:p>
          <a:p>
            <a:r>
              <a:rPr lang="en-US" altLang="zh-CN" sz="1800">
                <a:latin typeface="Arial"/>
                <a:cs typeface="Arial"/>
              </a:rPr>
              <a:t>Samarjit Chakraborty</a:t>
            </a:r>
            <a:r>
              <a:rPr lang="en-US" altLang="zh-CN" sz="1800" baseline="30000">
                <a:latin typeface="Arial"/>
                <a:cs typeface="Arial"/>
              </a:rPr>
              <a:t>2</a:t>
            </a:r>
            <a:r>
              <a:rPr lang="en-US" altLang="zh-CN" sz="1800">
                <a:latin typeface="Arial"/>
                <a:cs typeface="Arial"/>
              </a:rPr>
              <a:t>   James Anderson</a:t>
            </a:r>
            <a:r>
              <a:rPr lang="en-US" altLang="zh-CN" sz="1800" baseline="30000">
                <a:latin typeface="Arial"/>
                <a:cs typeface="Arial"/>
              </a:rPr>
              <a:t>2</a:t>
            </a:r>
            <a:r>
              <a:rPr lang="en-US" altLang="zh-CN" sz="1800">
                <a:latin typeface="Arial"/>
                <a:cs typeface="Arial"/>
              </a:rPr>
              <a:t>   </a:t>
            </a:r>
            <a:r>
              <a:rPr lang="en-US" altLang="zh-CN" sz="1800" b="1" u="sng">
                <a:latin typeface="Arial"/>
                <a:cs typeface="Arial"/>
              </a:rPr>
              <a:t>Bryan C. Ward</a:t>
            </a:r>
            <a:r>
              <a:rPr lang="en-US" altLang="zh-CN" sz="1800" baseline="30000">
                <a:latin typeface="Arial"/>
                <a:cs typeface="Arial"/>
              </a:rPr>
              <a:t>1</a:t>
            </a:r>
          </a:p>
          <a:p>
            <a:pPr>
              <a:spcBef>
                <a:spcPts val="2400"/>
              </a:spcBef>
            </a:pPr>
            <a:r>
              <a:rPr lang="en-US" sz="1800" baseline="30000"/>
              <a:t>1</a:t>
            </a:r>
            <a:r>
              <a:rPr lang="en-US" sz="1800"/>
              <a:t> Vanderbilt University     </a:t>
            </a:r>
            <a:r>
              <a:rPr lang="en-US" sz="1800" baseline="30000"/>
              <a:t>2</a:t>
            </a:r>
            <a:r>
              <a:rPr lang="en-US" sz="1800"/>
              <a:t> University of North Carolina at Chapel Hill</a:t>
            </a:r>
            <a:endParaRPr lang="en-US" sz="1800" baseline="30000"/>
          </a:p>
        </p:txBody>
      </p:sp>
      <p:pic>
        <p:nvPicPr>
          <p:cNvPr id="6" name="Picture Placeholder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64D29EE-2860-7F01-EDB0-F2E334E3A8A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02621" y="2224517"/>
            <a:ext cx="4151887" cy="900776"/>
          </a:xfr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4EF764D-14E9-672C-21B1-FB582BE2F2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275894" y="2035901"/>
            <a:ext cx="4258371" cy="132156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850F7AA-949A-8DD9-F26C-8AB83CF27A54}"/>
              </a:ext>
            </a:extLst>
          </p:cNvPr>
          <p:cNvSpPr/>
          <p:nvPr/>
        </p:nvSpPr>
        <p:spPr>
          <a:xfrm>
            <a:off x="2913016" y="3470803"/>
            <a:ext cx="3200401" cy="1554170"/>
          </a:xfrm>
          <a:prstGeom prst="ellipse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1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F938-CD04-0427-CEAD-413352285031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/>
        </p:spPr>
        <p:txBody>
          <a:bodyPr vert="horz" lIns="50800" tIns="50800" rIns="50800" bIns="50800" rtlCol="0" anchor="b">
            <a:normAutofit/>
          </a:bodyPr>
          <a:lstStyle/>
          <a:p>
            <a:r>
              <a:rPr kumimoji="1" lang="en-US">
                <a:solidFill>
                  <a:schemeClr val="tx1"/>
                </a:solidFill>
                <a:latin typeface="+mj-lt"/>
              </a:rPr>
              <a:t>Real Time vs. Real Fast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1F14B2-20E3-A09F-8443-3F42547025E8}"/>
              </a:ext>
            </a:extLst>
          </p:cNvPr>
          <p:cNvSpPr txBox="1"/>
          <p:nvPr/>
        </p:nvSpPr>
        <p:spPr>
          <a:xfrm>
            <a:off x="408624" y="1249228"/>
            <a:ext cx="2199641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0" b="1"/>
              <a:t>Enterprise Systems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F88B2-9364-9207-BCBE-EDBCB1FBC1E8}"/>
              </a:ext>
            </a:extLst>
          </p:cNvPr>
          <p:cNvSpPr txBox="1"/>
          <p:nvPr/>
        </p:nvSpPr>
        <p:spPr>
          <a:xfrm>
            <a:off x="11481974" y="1249228"/>
            <a:ext cx="2590068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0" b="1"/>
              <a:t>Hard Real-Time System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C3C0F0-0AD0-3998-EA47-9AB9FC790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546" y="1686763"/>
            <a:ext cx="3313957" cy="1867219"/>
          </a:xfrm>
          <a:prstGeom prst="rect">
            <a:avLst/>
          </a:prstGeom>
        </p:spPr>
      </p:pic>
      <p:pic>
        <p:nvPicPr>
          <p:cNvPr id="8" name="Picture 6" descr="How to Assess Your Equipment for Arc Flash Hazards | Energy Management  Corporation">
            <a:extLst>
              <a:ext uri="{FF2B5EF4-FFF2-40B4-BE49-F238E27FC236}">
                <a16:creationId xmlns:a16="http://schemas.microsoft.com/office/drawing/2014/main" id="{AB36C715-A3CC-F216-3A39-39C3CFB7B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5098" y="1669968"/>
            <a:ext cx="3383821" cy="190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459390-B45F-6D40-E3A2-5F3B92CED8B7}"/>
              </a:ext>
            </a:extLst>
          </p:cNvPr>
          <p:cNvSpPr txBox="1"/>
          <p:nvPr/>
        </p:nvSpPr>
        <p:spPr>
          <a:xfrm>
            <a:off x="71773" y="3526535"/>
            <a:ext cx="3280805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0" b="1"/>
              <a:t>Servers, desktops, web browsing, emails, etc.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1D146E-4711-B5D1-1361-0301808FA780}"/>
              </a:ext>
            </a:extLst>
          </p:cNvPr>
          <p:cNvSpPr txBox="1"/>
          <p:nvPr/>
        </p:nvSpPr>
        <p:spPr>
          <a:xfrm>
            <a:off x="11571899" y="3553983"/>
            <a:ext cx="240420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0" b="1"/>
              <a:t>Arc-Flash Relays: ~2ms to break circuit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7842C9-C441-30D4-61BC-2BB5E3915EB8}"/>
              </a:ext>
            </a:extLst>
          </p:cNvPr>
          <p:cNvSpPr txBox="1"/>
          <p:nvPr/>
        </p:nvSpPr>
        <p:spPr>
          <a:xfrm>
            <a:off x="4326328" y="1249228"/>
            <a:ext cx="2307042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0" b="1"/>
              <a:t>“Real Fast” Systems</a:t>
            </a:r>
          </a:p>
        </p:txBody>
      </p:sp>
      <p:pic>
        <p:nvPicPr>
          <p:cNvPr id="12" name="Picture 2" descr="Google's StarCraft-playing AI is crushing pro gamers - CNN">
            <a:extLst>
              <a:ext uri="{FF2B5EF4-FFF2-40B4-BE49-F238E27FC236}">
                <a16:creationId xmlns:a16="http://schemas.microsoft.com/office/drawing/2014/main" id="{54834DD6-0700-7422-6597-01DDC7D80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899" y="1669968"/>
            <a:ext cx="3377898" cy="190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2115969-6E0A-2512-7A51-D5B280812394}"/>
              </a:ext>
            </a:extLst>
          </p:cNvPr>
          <p:cNvSpPr txBox="1"/>
          <p:nvPr/>
        </p:nvSpPr>
        <p:spPr>
          <a:xfrm>
            <a:off x="7867178" y="1249228"/>
            <a:ext cx="2519536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0" b="1"/>
              <a:t>Soft Real-Time System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350C3D-8B60-1B0C-233E-BF7DC8B51643}"/>
              </a:ext>
            </a:extLst>
          </p:cNvPr>
          <p:cNvSpPr txBox="1"/>
          <p:nvPr/>
        </p:nvSpPr>
        <p:spPr>
          <a:xfrm>
            <a:off x="3820718" y="3567962"/>
            <a:ext cx="320040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0" b="1"/>
              <a:t>Interactive processing, i.e., video games</a:t>
            </a:r>
          </a:p>
        </p:txBody>
      </p:sp>
      <p:pic>
        <p:nvPicPr>
          <p:cNvPr id="15" name="Picture 10" descr="Pedestrian Detection: An Evaluation of the State of the Art">
            <a:extLst>
              <a:ext uri="{FF2B5EF4-FFF2-40B4-BE49-F238E27FC236}">
                <a16:creationId xmlns:a16="http://schemas.microsoft.com/office/drawing/2014/main" id="{B945A50B-DB47-822C-16ED-0632A0D1CB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" r="5853"/>
          <a:stretch/>
        </p:blipFill>
        <p:spPr bwMode="auto">
          <a:xfrm>
            <a:off x="7570195" y="1672784"/>
            <a:ext cx="3113504" cy="189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A8E98A8-46B5-2063-D3DC-3B4B22B92C0A}"/>
              </a:ext>
            </a:extLst>
          </p:cNvPr>
          <p:cNvSpPr txBox="1"/>
          <p:nvPr/>
        </p:nvSpPr>
        <p:spPr>
          <a:xfrm>
            <a:off x="7962204" y="3576209"/>
            <a:ext cx="2329484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0" b="1"/>
              <a:t>Pedestrian Detection</a:t>
            </a:r>
          </a:p>
        </p:txBody>
      </p:sp>
      <p:sp>
        <p:nvSpPr>
          <p:cNvPr id="17" name="Left-Right Arrow 16">
            <a:extLst>
              <a:ext uri="{FF2B5EF4-FFF2-40B4-BE49-F238E27FC236}">
                <a16:creationId xmlns:a16="http://schemas.microsoft.com/office/drawing/2014/main" id="{6B8A352F-4B0D-7636-9754-984596BA6F14}"/>
              </a:ext>
            </a:extLst>
          </p:cNvPr>
          <p:cNvSpPr/>
          <p:nvPr/>
        </p:nvSpPr>
        <p:spPr bwMode="auto">
          <a:xfrm>
            <a:off x="960120" y="4154399"/>
            <a:ext cx="12710160" cy="1036744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8000">
                <a:srgbClr val="FF0000"/>
              </a:gs>
              <a:gs pos="88000">
                <a:srgbClr val="FF0000"/>
              </a:gs>
              <a:gs pos="99000">
                <a:srgbClr val="FF0000"/>
              </a:gs>
            </a:gsLst>
            <a:lin ang="0" scaled="1"/>
            <a:tileRect/>
          </a:gra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</a:bodyPr>
          <a:lstStyle/>
          <a:p>
            <a:pPr algn="ctr" defTabSz="1097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80" b="1">
                <a:latin typeface="Arial" pitchFamily="-110" charset="0"/>
              </a:rPr>
              <a:t>Degree of Timing Requirements</a:t>
            </a: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5E631C11-3436-2F2A-D276-D4E38996A9AB}"/>
              </a:ext>
            </a:extLst>
          </p:cNvPr>
          <p:cNvSpPr/>
          <p:nvPr/>
        </p:nvSpPr>
        <p:spPr>
          <a:xfrm>
            <a:off x="739668" y="6252210"/>
            <a:ext cx="11090381" cy="1489064"/>
          </a:xfrm>
          <a:prstGeom prst="roundRect">
            <a:avLst/>
          </a:prstGeom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3825"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Different systems have different performance objectives. Some favor higher throughput, others favor lower and/or predictable latency. This affects how you </a:t>
            </a:r>
            <a:r>
              <a:rPr lang="en-US" sz="2400" b="1" u="sng">
                <a:latin typeface="Arial" panose="020B0604020202020204" pitchFamily="34" charset="0"/>
                <a:cs typeface="Arial" panose="020B0604020202020204" pitchFamily="34" charset="0"/>
              </a:rPr>
              <a:t>prioritize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computations.</a:t>
            </a:r>
            <a:endParaRPr lang="en-US" sz="2400" i="1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C6FA000-CD5F-8722-66D9-4E2C98DE43EB}"/>
              </a:ext>
            </a:extLst>
          </p:cNvPr>
          <p:cNvGrpSpPr/>
          <p:nvPr/>
        </p:nvGrpSpPr>
        <p:grpSpPr>
          <a:xfrm>
            <a:off x="4822270" y="5036949"/>
            <a:ext cx="8273794" cy="1013783"/>
            <a:chOff x="4326328" y="5238427"/>
            <a:chExt cx="8273794" cy="1013783"/>
          </a:xfrm>
        </p:grpSpPr>
        <p:sp>
          <p:nvSpPr>
            <p:cNvPr id="3" name="Left-Right Arrow 2">
              <a:extLst>
                <a:ext uri="{FF2B5EF4-FFF2-40B4-BE49-F238E27FC236}">
                  <a16:creationId xmlns:a16="http://schemas.microsoft.com/office/drawing/2014/main" id="{DD5134E2-4CEB-067F-6EFC-BFF18FDBD9D0}"/>
                </a:ext>
              </a:extLst>
            </p:cNvPr>
            <p:cNvSpPr/>
            <p:nvPr/>
          </p:nvSpPr>
          <p:spPr bwMode="auto">
            <a:xfrm>
              <a:off x="4326328" y="5238427"/>
              <a:ext cx="8273794" cy="1013783"/>
            </a:xfrm>
            <a:prstGeom prst="leftRightArrow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109728" tIns="54864" rIns="109728" bIns="54864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b="1">
                <a:latin typeface="Arial" pitchFamily="-110" charset="0"/>
              </a:endParaRPr>
            </a:p>
          </p:txBody>
        </p:sp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103BAD72-6951-D34D-C612-2B6297906C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373129" y="5486399"/>
              <a:ext cx="2180193" cy="501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832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E8E3D-6A2C-BCF4-2857-E1444D82A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Priority Schemes and Scheduling Algorithms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E84A3-81DD-CAF0-D31A-8E5283C144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A scheduling algorithm is defined by how it prioritizes the workload.</a:t>
            </a:r>
          </a:p>
          <a:p>
            <a:r>
              <a:rPr lang="en-US"/>
              <a:t>Linux historically used the Completely Fair Scheduler (CFS) to fairly schedule the workload.</a:t>
            </a:r>
          </a:p>
          <a:p>
            <a:r>
              <a:rPr lang="en-US"/>
              <a:t>Round Robin (RR) scheduling is a simple algorithm that gives fairness.</a:t>
            </a:r>
          </a:p>
          <a:p>
            <a:r>
              <a:rPr lang="en-US"/>
              <a:t>Fixed-priority (FP) scheduling allows you to choose which tasks to prioritize higher than others.</a:t>
            </a:r>
          </a:p>
          <a:p>
            <a:r>
              <a:rPr lang="en-US"/>
              <a:t>Earliest-Deadline First (EDF) prioritizes jobs that are more urgent to meet timing requirements.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E6449A6E-82B9-C5E9-807A-8E735B71CA26}"/>
              </a:ext>
            </a:extLst>
          </p:cNvPr>
          <p:cNvSpPr/>
          <p:nvPr/>
        </p:nvSpPr>
        <p:spPr>
          <a:xfrm>
            <a:off x="739668" y="6252210"/>
            <a:ext cx="11090381" cy="1489064"/>
          </a:xfrm>
          <a:prstGeom prst="roundRect">
            <a:avLst/>
          </a:prstGeom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3825"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Real-time scheduling theory provides analysis for latency and throughput guarantees</a:t>
            </a:r>
            <a:endParaRPr lang="en-US" sz="2400" i="1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1E7550BB-4344-5459-2843-46E4750D20A4}"/>
              </a:ext>
            </a:extLst>
          </p:cNvPr>
          <p:cNvCxnSpPr>
            <a:cxnSpLocks/>
            <a:stCxn id="6" idx="1"/>
          </p:cNvCxnSpPr>
          <p:nvPr/>
        </p:nvCxnSpPr>
        <p:spPr>
          <a:xfrm rot="10800000" flipH="1">
            <a:off x="739667" y="4114800"/>
            <a:ext cx="113087" cy="2881942"/>
          </a:xfrm>
          <a:prstGeom prst="bentConnector4">
            <a:avLst>
              <a:gd name="adj1" fmla="val -511041"/>
              <a:gd name="adj2" fmla="val 9928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BA5473CE-5157-6713-D1A0-AB12D4304060}"/>
              </a:ext>
            </a:extLst>
          </p:cNvPr>
          <p:cNvCxnSpPr>
            <a:cxnSpLocks/>
            <a:stCxn id="6" idx="1"/>
          </p:cNvCxnSpPr>
          <p:nvPr/>
        </p:nvCxnSpPr>
        <p:spPr>
          <a:xfrm rot="10800000" flipH="1">
            <a:off x="739668" y="4705566"/>
            <a:ext cx="113088" cy="2291177"/>
          </a:xfrm>
          <a:prstGeom prst="bentConnector4">
            <a:avLst>
              <a:gd name="adj1" fmla="val -202143"/>
              <a:gd name="adj2" fmla="val 9988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77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D6E56-C6BD-1CFF-266A-7FE1E077F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329128-6D0F-D33B-95A8-35D1A4A71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Exemplar Scheduling Algorithm: EDF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3688382-E4CB-07C6-A16A-A821B68D8D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i="1"/>
              <a:t>Let’s see EDF in action…</a:t>
            </a:r>
            <a:endParaRPr kumimoji="1" lang="zh-CN" altLang="en-US" i="1"/>
          </a:p>
        </p:txBody>
      </p:sp>
      <p:sp>
        <p:nvSpPr>
          <p:cNvPr id="156" name="矩形 155">
            <a:extLst>
              <a:ext uri="{FF2B5EF4-FFF2-40B4-BE49-F238E27FC236}">
                <a16:creationId xmlns:a16="http://schemas.microsoft.com/office/drawing/2014/main" id="{B78B1507-BFB0-49EC-8F47-FC0958FB5B16}"/>
              </a:ext>
            </a:extLst>
          </p:cNvPr>
          <p:cNvSpPr/>
          <p:nvPr/>
        </p:nvSpPr>
        <p:spPr>
          <a:xfrm>
            <a:off x="8001444" y="4816168"/>
            <a:ext cx="813994" cy="3996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7" name="矩形 156">
            <a:extLst>
              <a:ext uri="{FF2B5EF4-FFF2-40B4-BE49-F238E27FC236}">
                <a16:creationId xmlns:a16="http://schemas.microsoft.com/office/drawing/2014/main" id="{EA111881-CD96-47E6-D9BD-55BCE73B181E}"/>
              </a:ext>
            </a:extLst>
          </p:cNvPr>
          <p:cNvSpPr/>
          <p:nvPr/>
        </p:nvSpPr>
        <p:spPr>
          <a:xfrm>
            <a:off x="6748143" y="3699245"/>
            <a:ext cx="858854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58" name="矩形 157">
            <a:extLst>
              <a:ext uri="{FF2B5EF4-FFF2-40B4-BE49-F238E27FC236}">
                <a16:creationId xmlns:a16="http://schemas.microsoft.com/office/drawing/2014/main" id="{F9829D30-F299-4CC7-3F75-0B7988BBA53E}"/>
              </a:ext>
            </a:extLst>
          </p:cNvPr>
          <p:cNvSpPr/>
          <p:nvPr/>
        </p:nvSpPr>
        <p:spPr>
          <a:xfrm>
            <a:off x="4740764" y="3699245"/>
            <a:ext cx="828719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59" name="矩形 158">
            <a:extLst>
              <a:ext uri="{FF2B5EF4-FFF2-40B4-BE49-F238E27FC236}">
                <a16:creationId xmlns:a16="http://schemas.microsoft.com/office/drawing/2014/main" id="{17F80E9D-1994-EC96-AFDE-9DFD31AF7D6B}"/>
              </a:ext>
            </a:extLst>
          </p:cNvPr>
          <p:cNvSpPr/>
          <p:nvPr/>
        </p:nvSpPr>
        <p:spPr>
          <a:xfrm>
            <a:off x="2335161" y="2629168"/>
            <a:ext cx="39897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58827DB4-8307-AFA2-F1BB-BCF642AA25E5}"/>
              </a:ext>
            </a:extLst>
          </p:cNvPr>
          <p:cNvSpPr/>
          <p:nvPr/>
        </p:nvSpPr>
        <p:spPr>
          <a:xfrm>
            <a:off x="4331256" y="2632733"/>
            <a:ext cx="39897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1" name="矩形 160">
            <a:extLst>
              <a:ext uri="{FF2B5EF4-FFF2-40B4-BE49-F238E27FC236}">
                <a16:creationId xmlns:a16="http://schemas.microsoft.com/office/drawing/2014/main" id="{839B508B-B894-16D5-6E50-20DEAD87A588}"/>
              </a:ext>
            </a:extLst>
          </p:cNvPr>
          <p:cNvSpPr/>
          <p:nvPr/>
        </p:nvSpPr>
        <p:spPr>
          <a:xfrm>
            <a:off x="5574979" y="2629167"/>
            <a:ext cx="39897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2" name="矩形 161">
            <a:extLst>
              <a:ext uri="{FF2B5EF4-FFF2-40B4-BE49-F238E27FC236}">
                <a16:creationId xmlns:a16="http://schemas.microsoft.com/office/drawing/2014/main" id="{28B237A3-E8A6-0B1A-1E44-C083F585591B}"/>
              </a:ext>
            </a:extLst>
          </p:cNvPr>
          <p:cNvSpPr/>
          <p:nvPr/>
        </p:nvSpPr>
        <p:spPr>
          <a:xfrm>
            <a:off x="7592838" y="2631728"/>
            <a:ext cx="39897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3" name="矩形 162">
            <a:extLst>
              <a:ext uri="{FF2B5EF4-FFF2-40B4-BE49-F238E27FC236}">
                <a16:creationId xmlns:a16="http://schemas.microsoft.com/office/drawing/2014/main" id="{BC339558-6CC0-CA58-7939-48E5BA8CAA9D}"/>
              </a:ext>
            </a:extLst>
          </p:cNvPr>
          <p:cNvSpPr/>
          <p:nvPr/>
        </p:nvSpPr>
        <p:spPr>
          <a:xfrm>
            <a:off x="2709609" y="3695967"/>
            <a:ext cx="813989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64" name="矩形 163">
            <a:extLst>
              <a:ext uri="{FF2B5EF4-FFF2-40B4-BE49-F238E27FC236}">
                <a16:creationId xmlns:a16="http://schemas.microsoft.com/office/drawing/2014/main" id="{BC604325-42F2-9BA0-4D04-6219D8B8C76A}"/>
              </a:ext>
            </a:extLst>
          </p:cNvPr>
          <p:cNvSpPr/>
          <p:nvPr/>
        </p:nvSpPr>
        <p:spPr>
          <a:xfrm>
            <a:off x="3517391" y="4806269"/>
            <a:ext cx="813994" cy="3996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5" name="矩形 164">
            <a:extLst>
              <a:ext uri="{FF2B5EF4-FFF2-40B4-BE49-F238E27FC236}">
                <a16:creationId xmlns:a16="http://schemas.microsoft.com/office/drawing/2014/main" id="{A378ED2E-2E9B-E87A-9882-2E48088106CC}"/>
              </a:ext>
            </a:extLst>
          </p:cNvPr>
          <p:cNvSpPr/>
          <p:nvPr/>
        </p:nvSpPr>
        <p:spPr>
          <a:xfrm>
            <a:off x="5963795" y="4817703"/>
            <a:ext cx="813994" cy="3996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66" name="组合 165">
            <a:extLst>
              <a:ext uri="{FF2B5EF4-FFF2-40B4-BE49-F238E27FC236}">
                <a16:creationId xmlns:a16="http://schemas.microsoft.com/office/drawing/2014/main" id="{7BDEDD79-EC62-3A1F-C5CF-DD6E441E7FF1}"/>
              </a:ext>
            </a:extLst>
          </p:cNvPr>
          <p:cNvGrpSpPr/>
          <p:nvPr/>
        </p:nvGrpSpPr>
        <p:grpSpPr>
          <a:xfrm>
            <a:off x="2326965" y="3009458"/>
            <a:ext cx="6890879" cy="319446"/>
            <a:chOff x="389524" y="2811420"/>
            <a:chExt cx="6890879" cy="319446"/>
          </a:xfrm>
        </p:grpSpPr>
        <p:grpSp>
          <p:nvGrpSpPr>
            <p:cNvPr id="167" name="组合 166">
              <a:extLst>
                <a:ext uri="{FF2B5EF4-FFF2-40B4-BE49-F238E27FC236}">
                  <a16:creationId xmlns:a16="http://schemas.microsoft.com/office/drawing/2014/main" id="{62E9A1C1-615D-5B01-9A70-153FD968A20E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171" name="直线箭头连接符 170">
                <a:extLst>
                  <a:ext uri="{FF2B5EF4-FFF2-40B4-BE49-F238E27FC236}">
                    <a16:creationId xmlns:a16="http://schemas.microsoft.com/office/drawing/2014/main" id="{4126FD8F-34CD-0430-33B4-127A8B87F1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2" name="直线连接符 171">
                <a:extLst>
                  <a:ext uri="{FF2B5EF4-FFF2-40B4-BE49-F238E27FC236}">
                    <a16:creationId xmlns:a16="http://schemas.microsoft.com/office/drawing/2014/main" id="{03B88255-A985-1BF1-A93B-C7344A5691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3" name="椭圆 172">
                <a:extLst>
                  <a:ext uri="{FF2B5EF4-FFF2-40B4-BE49-F238E27FC236}">
                    <a16:creationId xmlns:a16="http://schemas.microsoft.com/office/drawing/2014/main" id="{4978F7F9-8A19-AEAD-E335-DE685F12BBFD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74" name="直线连接符 173">
                <a:extLst>
                  <a:ext uri="{FF2B5EF4-FFF2-40B4-BE49-F238E27FC236}">
                    <a16:creationId xmlns:a16="http://schemas.microsoft.com/office/drawing/2014/main" id="{735583B9-04C3-6F3B-42BD-3127498E8C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5" name="椭圆 174">
                <a:extLst>
                  <a:ext uri="{FF2B5EF4-FFF2-40B4-BE49-F238E27FC236}">
                    <a16:creationId xmlns:a16="http://schemas.microsoft.com/office/drawing/2014/main" id="{98FC4B47-0B7E-E450-8924-07547CF82684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76" name="直线连接符 175">
                <a:extLst>
                  <a:ext uri="{FF2B5EF4-FFF2-40B4-BE49-F238E27FC236}">
                    <a16:creationId xmlns:a16="http://schemas.microsoft.com/office/drawing/2014/main" id="{845761C7-CC84-C83D-D467-B59E180EA3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7" name="椭圆 176">
                <a:extLst>
                  <a:ext uri="{FF2B5EF4-FFF2-40B4-BE49-F238E27FC236}">
                    <a16:creationId xmlns:a16="http://schemas.microsoft.com/office/drawing/2014/main" id="{402427FD-8FF5-F4F8-E359-9A6E825485E3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78" name="直线连接符 177">
                <a:extLst>
                  <a:ext uri="{FF2B5EF4-FFF2-40B4-BE49-F238E27FC236}">
                    <a16:creationId xmlns:a16="http://schemas.microsoft.com/office/drawing/2014/main" id="{8637A18D-9DC3-32DA-5BC5-9871096C8D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9" name="椭圆 178">
                <a:extLst>
                  <a:ext uri="{FF2B5EF4-FFF2-40B4-BE49-F238E27FC236}">
                    <a16:creationId xmlns:a16="http://schemas.microsoft.com/office/drawing/2014/main" id="{85BE3266-A1A7-823A-A414-6E7218D58735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0" name="直线连接符 179">
                <a:extLst>
                  <a:ext uri="{FF2B5EF4-FFF2-40B4-BE49-F238E27FC236}">
                    <a16:creationId xmlns:a16="http://schemas.microsoft.com/office/drawing/2014/main" id="{64EB6BEE-18AE-553B-7906-9D8D039C53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1" name="椭圆 180">
                <a:extLst>
                  <a:ext uri="{FF2B5EF4-FFF2-40B4-BE49-F238E27FC236}">
                    <a16:creationId xmlns:a16="http://schemas.microsoft.com/office/drawing/2014/main" id="{6A580B01-7565-1EDF-5D20-C207920E9A0C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2" name="直线连接符 181">
                <a:extLst>
                  <a:ext uri="{FF2B5EF4-FFF2-40B4-BE49-F238E27FC236}">
                    <a16:creationId xmlns:a16="http://schemas.microsoft.com/office/drawing/2014/main" id="{FCF148A7-2769-479C-C688-8A053E6BA2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3" name="椭圆 182">
                <a:extLst>
                  <a:ext uri="{FF2B5EF4-FFF2-40B4-BE49-F238E27FC236}">
                    <a16:creationId xmlns:a16="http://schemas.microsoft.com/office/drawing/2014/main" id="{023D9066-1F30-4A9E-0858-A67402652B95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4" name="直线连接符 183">
                <a:extLst>
                  <a:ext uri="{FF2B5EF4-FFF2-40B4-BE49-F238E27FC236}">
                    <a16:creationId xmlns:a16="http://schemas.microsoft.com/office/drawing/2014/main" id="{1F9770CB-93E3-1337-2CAA-A2D02716E7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5" name="椭圆 184">
                <a:extLst>
                  <a:ext uri="{FF2B5EF4-FFF2-40B4-BE49-F238E27FC236}">
                    <a16:creationId xmlns:a16="http://schemas.microsoft.com/office/drawing/2014/main" id="{F0660529-02B0-6F28-02A2-366F8B742148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6" name="直线连接符 185">
                <a:extLst>
                  <a:ext uri="{FF2B5EF4-FFF2-40B4-BE49-F238E27FC236}">
                    <a16:creationId xmlns:a16="http://schemas.microsoft.com/office/drawing/2014/main" id="{5B543CE6-D468-9A4B-65AD-21D57A946E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7" name="椭圆 186">
                <a:extLst>
                  <a:ext uri="{FF2B5EF4-FFF2-40B4-BE49-F238E27FC236}">
                    <a16:creationId xmlns:a16="http://schemas.microsoft.com/office/drawing/2014/main" id="{ECEC7631-565C-49B5-CAE4-A5098CBF8F8E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8" name="直线连接符 187">
                <a:extLst>
                  <a:ext uri="{FF2B5EF4-FFF2-40B4-BE49-F238E27FC236}">
                    <a16:creationId xmlns:a16="http://schemas.microsoft.com/office/drawing/2014/main" id="{B11E8085-3AEE-5F44-F45D-C6ED65AD3B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9" name="椭圆 188">
                <a:extLst>
                  <a:ext uri="{FF2B5EF4-FFF2-40B4-BE49-F238E27FC236}">
                    <a16:creationId xmlns:a16="http://schemas.microsoft.com/office/drawing/2014/main" id="{E9E6B6AE-4486-2C1D-DE21-2E21B7B07D4E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0" name="直线连接符 189">
                <a:extLst>
                  <a:ext uri="{FF2B5EF4-FFF2-40B4-BE49-F238E27FC236}">
                    <a16:creationId xmlns:a16="http://schemas.microsoft.com/office/drawing/2014/main" id="{D60AD7F4-5E92-4264-DA5A-0EA0CD3DE1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1" name="椭圆 190">
                <a:extLst>
                  <a:ext uri="{FF2B5EF4-FFF2-40B4-BE49-F238E27FC236}">
                    <a16:creationId xmlns:a16="http://schemas.microsoft.com/office/drawing/2014/main" id="{2DBB1FF2-DBA3-8D02-B8C4-943C3BD61E61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2" name="直线连接符 191">
                <a:extLst>
                  <a:ext uri="{FF2B5EF4-FFF2-40B4-BE49-F238E27FC236}">
                    <a16:creationId xmlns:a16="http://schemas.microsoft.com/office/drawing/2014/main" id="{BC4BDF5A-B3AC-5775-363E-E17348D5FF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3" name="椭圆 192">
                <a:extLst>
                  <a:ext uri="{FF2B5EF4-FFF2-40B4-BE49-F238E27FC236}">
                    <a16:creationId xmlns:a16="http://schemas.microsoft.com/office/drawing/2014/main" id="{991436E1-AFF3-4CF6-7D9C-FFBBAED20BF0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4" name="直线连接符 193">
                <a:extLst>
                  <a:ext uri="{FF2B5EF4-FFF2-40B4-BE49-F238E27FC236}">
                    <a16:creationId xmlns:a16="http://schemas.microsoft.com/office/drawing/2014/main" id="{D2A6F784-F1D9-92D3-4B3A-73C278EA46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5" name="椭圆 194">
                <a:extLst>
                  <a:ext uri="{FF2B5EF4-FFF2-40B4-BE49-F238E27FC236}">
                    <a16:creationId xmlns:a16="http://schemas.microsoft.com/office/drawing/2014/main" id="{847BD59D-FF19-DAE8-C8D3-E4D508370710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6" name="直线连接符 195">
                <a:extLst>
                  <a:ext uri="{FF2B5EF4-FFF2-40B4-BE49-F238E27FC236}">
                    <a16:creationId xmlns:a16="http://schemas.microsoft.com/office/drawing/2014/main" id="{2AC68C4D-F259-C113-3471-01C6D5E6F6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7" name="椭圆 196">
                <a:extLst>
                  <a:ext uri="{FF2B5EF4-FFF2-40B4-BE49-F238E27FC236}">
                    <a16:creationId xmlns:a16="http://schemas.microsoft.com/office/drawing/2014/main" id="{AF5B6851-A0FF-D192-42F0-28B1835FA27D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8" name="直线连接符 197">
                <a:extLst>
                  <a:ext uri="{FF2B5EF4-FFF2-40B4-BE49-F238E27FC236}">
                    <a16:creationId xmlns:a16="http://schemas.microsoft.com/office/drawing/2014/main" id="{9D2E70D2-0185-1D23-5E2C-7D2851D8B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9" name="椭圆 198">
                <a:extLst>
                  <a:ext uri="{FF2B5EF4-FFF2-40B4-BE49-F238E27FC236}">
                    <a16:creationId xmlns:a16="http://schemas.microsoft.com/office/drawing/2014/main" id="{9317122D-36FA-DE35-70CB-2CD2E2532137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0" name="直线连接符 199">
                <a:extLst>
                  <a:ext uri="{FF2B5EF4-FFF2-40B4-BE49-F238E27FC236}">
                    <a16:creationId xmlns:a16="http://schemas.microsoft.com/office/drawing/2014/main" id="{DB69B21E-C4A4-F3C3-B720-1924E6F27C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1" name="椭圆 200">
                <a:extLst>
                  <a:ext uri="{FF2B5EF4-FFF2-40B4-BE49-F238E27FC236}">
                    <a16:creationId xmlns:a16="http://schemas.microsoft.com/office/drawing/2014/main" id="{802838C9-2889-6771-16D7-F9ADFB51CB78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2" name="直线连接符 201">
                <a:extLst>
                  <a:ext uri="{FF2B5EF4-FFF2-40B4-BE49-F238E27FC236}">
                    <a16:creationId xmlns:a16="http://schemas.microsoft.com/office/drawing/2014/main" id="{0B422B97-764E-992B-57EE-BDDD641BE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3" name="椭圆 202">
                <a:extLst>
                  <a:ext uri="{FF2B5EF4-FFF2-40B4-BE49-F238E27FC236}">
                    <a16:creationId xmlns:a16="http://schemas.microsoft.com/office/drawing/2014/main" id="{DF5B17BA-D6BD-360E-D56F-67DE88879EB7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68" name="文本框 167">
              <a:extLst>
                <a:ext uri="{FF2B5EF4-FFF2-40B4-BE49-F238E27FC236}">
                  <a16:creationId xmlns:a16="http://schemas.microsoft.com/office/drawing/2014/main" id="{177633D1-D8A6-3DFF-955B-81F8B67CC30D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9" name="文本框 168">
              <a:extLst>
                <a:ext uri="{FF2B5EF4-FFF2-40B4-BE49-F238E27FC236}">
                  <a16:creationId xmlns:a16="http://schemas.microsoft.com/office/drawing/2014/main" id="{7A4ACBAE-E2D2-6F71-9D04-8AF6DCB34A00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0" name="文本框 169">
              <a:extLst>
                <a:ext uri="{FF2B5EF4-FFF2-40B4-BE49-F238E27FC236}">
                  <a16:creationId xmlns:a16="http://schemas.microsoft.com/office/drawing/2014/main" id="{DC1452AC-2362-33AD-590C-135CA1EAAC55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4" name="文本框 203">
            <a:extLst>
              <a:ext uri="{FF2B5EF4-FFF2-40B4-BE49-F238E27FC236}">
                <a16:creationId xmlns:a16="http://schemas.microsoft.com/office/drawing/2014/main" id="{5EAD5331-7B5D-176C-4A13-38F214EDDC0B}"/>
              </a:ext>
            </a:extLst>
          </p:cNvPr>
          <p:cNvSpPr txBox="1"/>
          <p:nvPr/>
        </p:nvSpPr>
        <p:spPr>
          <a:xfrm>
            <a:off x="1754218" y="2479677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28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28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5" name="组合 204">
            <a:extLst>
              <a:ext uri="{FF2B5EF4-FFF2-40B4-BE49-F238E27FC236}">
                <a16:creationId xmlns:a16="http://schemas.microsoft.com/office/drawing/2014/main" id="{CCC33F36-B5DE-7DBF-D681-D2877EE62C3B}"/>
              </a:ext>
            </a:extLst>
          </p:cNvPr>
          <p:cNvGrpSpPr/>
          <p:nvPr/>
        </p:nvGrpSpPr>
        <p:grpSpPr>
          <a:xfrm>
            <a:off x="2335161" y="4082757"/>
            <a:ext cx="6890879" cy="319446"/>
            <a:chOff x="389524" y="2811420"/>
            <a:chExt cx="6890879" cy="319446"/>
          </a:xfrm>
        </p:grpSpPr>
        <p:grpSp>
          <p:nvGrpSpPr>
            <p:cNvPr id="206" name="组合 205">
              <a:extLst>
                <a:ext uri="{FF2B5EF4-FFF2-40B4-BE49-F238E27FC236}">
                  <a16:creationId xmlns:a16="http://schemas.microsoft.com/office/drawing/2014/main" id="{4A8B37B4-2D8D-1A63-1D31-9F1E594083F2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210" name="直线箭头连接符 209">
                <a:extLst>
                  <a:ext uri="{FF2B5EF4-FFF2-40B4-BE49-F238E27FC236}">
                    <a16:creationId xmlns:a16="http://schemas.microsoft.com/office/drawing/2014/main" id="{0DA225DF-C6C1-01E3-1E5F-7F799DF4EB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1" name="直线连接符 210">
                <a:extLst>
                  <a:ext uri="{FF2B5EF4-FFF2-40B4-BE49-F238E27FC236}">
                    <a16:creationId xmlns:a16="http://schemas.microsoft.com/office/drawing/2014/main" id="{592E570A-E229-5EE8-9E71-648318AEE1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2" name="椭圆 211">
                <a:extLst>
                  <a:ext uri="{FF2B5EF4-FFF2-40B4-BE49-F238E27FC236}">
                    <a16:creationId xmlns:a16="http://schemas.microsoft.com/office/drawing/2014/main" id="{B2F0005E-C3A6-9C49-E2B9-784ADA55160D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13" name="直线连接符 212">
                <a:extLst>
                  <a:ext uri="{FF2B5EF4-FFF2-40B4-BE49-F238E27FC236}">
                    <a16:creationId xmlns:a16="http://schemas.microsoft.com/office/drawing/2014/main" id="{64C4E29C-1E02-995C-E785-919360D278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4" name="椭圆 213">
                <a:extLst>
                  <a:ext uri="{FF2B5EF4-FFF2-40B4-BE49-F238E27FC236}">
                    <a16:creationId xmlns:a16="http://schemas.microsoft.com/office/drawing/2014/main" id="{7B1DEB47-967F-295F-F5ED-3E3596CE5375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15" name="直线连接符 214">
                <a:extLst>
                  <a:ext uri="{FF2B5EF4-FFF2-40B4-BE49-F238E27FC236}">
                    <a16:creationId xmlns:a16="http://schemas.microsoft.com/office/drawing/2014/main" id="{E030C2F6-5A17-C795-2B4F-399BD6FE62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6" name="椭圆 215">
                <a:extLst>
                  <a:ext uri="{FF2B5EF4-FFF2-40B4-BE49-F238E27FC236}">
                    <a16:creationId xmlns:a16="http://schemas.microsoft.com/office/drawing/2014/main" id="{EB8CD68A-1900-7D62-C06D-32C6482F82A2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17" name="直线连接符 216">
                <a:extLst>
                  <a:ext uri="{FF2B5EF4-FFF2-40B4-BE49-F238E27FC236}">
                    <a16:creationId xmlns:a16="http://schemas.microsoft.com/office/drawing/2014/main" id="{31EDEBBC-C796-8030-2CF7-8122CB6C28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8" name="椭圆 217">
                <a:extLst>
                  <a:ext uri="{FF2B5EF4-FFF2-40B4-BE49-F238E27FC236}">
                    <a16:creationId xmlns:a16="http://schemas.microsoft.com/office/drawing/2014/main" id="{DCFE6F03-9980-5293-DEA9-AA41A4F14140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19" name="直线连接符 218">
                <a:extLst>
                  <a:ext uri="{FF2B5EF4-FFF2-40B4-BE49-F238E27FC236}">
                    <a16:creationId xmlns:a16="http://schemas.microsoft.com/office/drawing/2014/main" id="{D02675EC-8FF7-81C6-81D4-953EF27CB1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0" name="椭圆 219">
                <a:extLst>
                  <a:ext uri="{FF2B5EF4-FFF2-40B4-BE49-F238E27FC236}">
                    <a16:creationId xmlns:a16="http://schemas.microsoft.com/office/drawing/2014/main" id="{774CC379-1F4C-CA6A-B2CC-FDC19B8321EB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1" name="直线连接符 220">
                <a:extLst>
                  <a:ext uri="{FF2B5EF4-FFF2-40B4-BE49-F238E27FC236}">
                    <a16:creationId xmlns:a16="http://schemas.microsoft.com/office/drawing/2014/main" id="{6330E72D-683A-15B5-7574-F79FC32731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2" name="椭圆 221">
                <a:extLst>
                  <a:ext uri="{FF2B5EF4-FFF2-40B4-BE49-F238E27FC236}">
                    <a16:creationId xmlns:a16="http://schemas.microsoft.com/office/drawing/2014/main" id="{E89E458B-86A7-065A-CB50-F23BC83A9CC4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3" name="直线连接符 222">
                <a:extLst>
                  <a:ext uri="{FF2B5EF4-FFF2-40B4-BE49-F238E27FC236}">
                    <a16:creationId xmlns:a16="http://schemas.microsoft.com/office/drawing/2014/main" id="{A24D9B1B-BEED-E6E3-622B-CD5625054B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4" name="椭圆 223">
                <a:extLst>
                  <a:ext uri="{FF2B5EF4-FFF2-40B4-BE49-F238E27FC236}">
                    <a16:creationId xmlns:a16="http://schemas.microsoft.com/office/drawing/2014/main" id="{36762CF0-10E4-424C-7382-2330C06E3793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5" name="直线连接符 224">
                <a:extLst>
                  <a:ext uri="{FF2B5EF4-FFF2-40B4-BE49-F238E27FC236}">
                    <a16:creationId xmlns:a16="http://schemas.microsoft.com/office/drawing/2014/main" id="{8CD0E508-3C6C-D5B3-4F28-CB5B413BDC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6" name="椭圆 225">
                <a:extLst>
                  <a:ext uri="{FF2B5EF4-FFF2-40B4-BE49-F238E27FC236}">
                    <a16:creationId xmlns:a16="http://schemas.microsoft.com/office/drawing/2014/main" id="{655431DF-D525-0643-2557-B88BB772007A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7" name="直线连接符 226">
                <a:extLst>
                  <a:ext uri="{FF2B5EF4-FFF2-40B4-BE49-F238E27FC236}">
                    <a16:creationId xmlns:a16="http://schemas.microsoft.com/office/drawing/2014/main" id="{A06AE306-DA51-A35A-475E-34F3BC1FA0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8" name="椭圆 227">
                <a:extLst>
                  <a:ext uri="{FF2B5EF4-FFF2-40B4-BE49-F238E27FC236}">
                    <a16:creationId xmlns:a16="http://schemas.microsoft.com/office/drawing/2014/main" id="{9BEA73FB-32E8-A25A-F397-7E04C79E76E5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9" name="直线连接符 228">
                <a:extLst>
                  <a:ext uri="{FF2B5EF4-FFF2-40B4-BE49-F238E27FC236}">
                    <a16:creationId xmlns:a16="http://schemas.microsoft.com/office/drawing/2014/main" id="{B5A3D63B-48B7-9A7A-B80A-1BF412D790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0" name="椭圆 229">
                <a:extLst>
                  <a:ext uri="{FF2B5EF4-FFF2-40B4-BE49-F238E27FC236}">
                    <a16:creationId xmlns:a16="http://schemas.microsoft.com/office/drawing/2014/main" id="{4B2A0FF1-82E6-CB83-88E7-7185737745F7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1" name="直线连接符 230">
                <a:extLst>
                  <a:ext uri="{FF2B5EF4-FFF2-40B4-BE49-F238E27FC236}">
                    <a16:creationId xmlns:a16="http://schemas.microsoft.com/office/drawing/2014/main" id="{017501A5-F86A-F91D-A9D1-36693FA090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2" name="椭圆 231">
                <a:extLst>
                  <a:ext uri="{FF2B5EF4-FFF2-40B4-BE49-F238E27FC236}">
                    <a16:creationId xmlns:a16="http://schemas.microsoft.com/office/drawing/2014/main" id="{FF91A042-2A8E-B674-2744-C5BD92C63102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3" name="直线连接符 232">
                <a:extLst>
                  <a:ext uri="{FF2B5EF4-FFF2-40B4-BE49-F238E27FC236}">
                    <a16:creationId xmlns:a16="http://schemas.microsoft.com/office/drawing/2014/main" id="{B8D4A867-3FAB-2E01-05A6-B457B954B1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4" name="椭圆 233">
                <a:extLst>
                  <a:ext uri="{FF2B5EF4-FFF2-40B4-BE49-F238E27FC236}">
                    <a16:creationId xmlns:a16="http://schemas.microsoft.com/office/drawing/2014/main" id="{E8E6C8A3-227E-6090-FBF8-A1AAF66DD0A9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5" name="直线连接符 234">
                <a:extLst>
                  <a:ext uri="{FF2B5EF4-FFF2-40B4-BE49-F238E27FC236}">
                    <a16:creationId xmlns:a16="http://schemas.microsoft.com/office/drawing/2014/main" id="{C04424EC-1CCC-60B9-01D4-D35C16841A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6" name="椭圆 235">
                <a:extLst>
                  <a:ext uri="{FF2B5EF4-FFF2-40B4-BE49-F238E27FC236}">
                    <a16:creationId xmlns:a16="http://schemas.microsoft.com/office/drawing/2014/main" id="{A15A9414-F27E-651B-E866-B2E8866BF134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7" name="直线连接符 236">
                <a:extLst>
                  <a:ext uri="{FF2B5EF4-FFF2-40B4-BE49-F238E27FC236}">
                    <a16:creationId xmlns:a16="http://schemas.microsoft.com/office/drawing/2014/main" id="{2297A302-17C5-9C97-4C54-D321096814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8" name="椭圆 237">
                <a:extLst>
                  <a:ext uri="{FF2B5EF4-FFF2-40B4-BE49-F238E27FC236}">
                    <a16:creationId xmlns:a16="http://schemas.microsoft.com/office/drawing/2014/main" id="{0A9615A2-8883-7E44-7637-0264903B4108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9" name="直线连接符 238">
                <a:extLst>
                  <a:ext uri="{FF2B5EF4-FFF2-40B4-BE49-F238E27FC236}">
                    <a16:creationId xmlns:a16="http://schemas.microsoft.com/office/drawing/2014/main" id="{114FFA4D-B95C-131F-12A3-3055802B60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0" name="椭圆 239">
                <a:extLst>
                  <a:ext uri="{FF2B5EF4-FFF2-40B4-BE49-F238E27FC236}">
                    <a16:creationId xmlns:a16="http://schemas.microsoft.com/office/drawing/2014/main" id="{1CDB0B5F-7B15-EBDC-6933-00357C225FD0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1" name="直线连接符 240">
                <a:extLst>
                  <a:ext uri="{FF2B5EF4-FFF2-40B4-BE49-F238E27FC236}">
                    <a16:creationId xmlns:a16="http://schemas.microsoft.com/office/drawing/2014/main" id="{C0752E53-5266-A95B-745C-7BA7783AC2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2" name="椭圆 241">
                <a:extLst>
                  <a:ext uri="{FF2B5EF4-FFF2-40B4-BE49-F238E27FC236}">
                    <a16:creationId xmlns:a16="http://schemas.microsoft.com/office/drawing/2014/main" id="{708B7405-DDC2-8EEF-488C-0523756CF136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207" name="文本框 206">
              <a:extLst>
                <a:ext uri="{FF2B5EF4-FFF2-40B4-BE49-F238E27FC236}">
                  <a16:creationId xmlns:a16="http://schemas.microsoft.com/office/drawing/2014/main" id="{120445CE-F2EB-808F-89EB-674604FB8A7D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8" name="文本框 207">
              <a:extLst>
                <a:ext uri="{FF2B5EF4-FFF2-40B4-BE49-F238E27FC236}">
                  <a16:creationId xmlns:a16="http://schemas.microsoft.com/office/drawing/2014/main" id="{3AF3734C-2573-CD3E-17EB-66CC52CC393A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9" name="文本框 208">
              <a:extLst>
                <a:ext uri="{FF2B5EF4-FFF2-40B4-BE49-F238E27FC236}">
                  <a16:creationId xmlns:a16="http://schemas.microsoft.com/office/drawing/2014/main" id="{D64AB242-6EA1-D520-61BE-903DCEDFF8A5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3" name="组合 242">
            <a:extLst>
              <a:ext uri="{FF2B5EF4-FFF2-40B4-BE49-F238E27FC236}">
                <a16:creationId xmlns:a16="http://schemas.microsoft.com/office/drawing/2014/main" id="{E23791BF-93E3-EEEB-A804-631E15D67C2F}"/>
              </a:ext>
            </a:extLst>
          </p:cNvPr>
          <p:cNvGrpSpPr/>
          <p:nvPr/>
        </p:nvGrpSpPr>
        <p:grpSpPr>
          <a:xfrm>
            <a:off x="2335161" y="5197791"/>
            <a:ext cx="6890879" cy="319446"/>
            <a:chOff x="389524" y="2811420"/>
            <a:chExt cx="6890879" cy="319446"/>
          </a:xfrm>
        </p:grpSpPr>
        <p:grpSp>
          <p:nvGrpSpPr>
            <p:cNvPr id="244" name="组合 243">
              <a:extLst>
                <a:ext uri="{FF2B5EF4-FFF2-40B4-BE49-F238E27FC236}">
                  <a16:creationId xmlns:a16="http://schemas.microsoft.com/office/drawing/2014/main" id="{61A9B35A-C75E-8303-2A8B-B1CA29CBEF96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248" name="直线箭头连接符 247">
                <a:extLst>
                  <a:ext uri="{FF2B5EF4-FFF2-40B4-BE49-F238E27FC236}">
                    <a16:creationId xmlns:a16="http://schemas.microsoft.com/office/drawing/2014/main" id="{CB5000FD-2FFE-11C8-EDA0-E7BC8F0E66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9" name="直线连接符 248">
                <a:extLst>
                  <a:ext uri="{FF2B5EF4-FFF2-40B4-BE49-F238E27FC236}">
                    <a16:creationId xmlns:a16="http://schemas.microsoft.com/office/drawing/2014/main" id="{0CFF4822-2FFD-23FF-20CF-2DC794D63F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0" name="椭圆 249">
                <a:extLst>
                  <a:ext uri="{FF2B5EF4-FFF2-40B4-BE49-F238E27FC236}">
                    <a16:creationId xmlns:a16="http://schemas.microsoft.com/office/drawing/2014/main" id="{82C6DE8D-BCC6-2066-2AC9-7924F70403FF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51" name="直线连接符 250">
                <a:extLst>
                  <a:ext uri="{FF2B5EF4-FFF2-40B4-BE49-F238E27FC236}">
                    <a16:creationId xmlns:a16="http://schemas.microsoft.com/office/drawing/2014/main" id="{546CA2E8-F0F7-044C-B662-0628AACCCB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2" name="椭圆 251">
                <a:extLst>
                  <a:ext uri="{FF2B5EF4-FFF2-40B4-BE49-F238E27FC236}">
                    <a16:creationId xmlns:a16="http://schemas.microsoft.com/office/drawing/2014/main" id="{0D330CC3-8903-5086-6769-D58EEE49E8E3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53" name="直线连接符 252">
                <a:extLst>
                  <a:ext uri="{FF2B5EF4-FFF2-40B4-BE49-F238E27FC236}">
                    <a16:creationId xmlns:a16="http://schemas.microsoft.com/office/drawing/2014/main" id="{24AC4114-AF8E-3CB0-B0AD-82DAEDFAA5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4" name="椭圆 253">
                <a:extLst>
                  <a:ext uri="{FF2B5EF4-FFF2-40B4-BE49-F238E27FC236}">
                    <a16:creationId xmlns:a16="http://schemas.microsoft.com/office/drawing/2014/main" id="{2669E70F-2F78-B81B-D339-6AE90475C88A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55" name="直线连接符 254">
                <a:extLst>
                  <a:ext uri="{FF2B5EF4-FFF2-40B4-BE49-F238E27FC236}">
                    <a16:creationId xmlns:a16="http://schemas.microsoft.com/office/drawing/2014/main" id="{5267E5E0-FC0E-1D5E-A60B-7A4099D558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6" name="椭圆 255">
                <a:extLst>
                  <a:ext uri="{FF2B5EF4-FFF2-40B4-BE49-F238E27FC236}">
                    <a16:creationId xmlns:a16="http://schemas.microsoft.com/office/drawing/2014/main" id="{E95DB8C6-9002-8B9B-17DF-D11C761763AD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57" name="直线连接符 256">
                <a:extLst>
                  <a:ext uri="{FF2B5EF4-FFF2-40B4-BE49-F238E27FC236}">
                    <a16:creationId xmlns:a16="http://schemas.microsoft.com/office/drawing/2014/main" id="{A37CF561-A1CB-001D-E309-F6EE117ACC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8" name="椭圆 257">
                <a:extLst>
                  <a:ext uri="{FF2B5EF4-FFF2-40B4-BE49-F238E27FC236}">
                    <a16:creationId xmlns:a16="http://schemas.microsoft.com/office/drawing/2014/main" id="{E611DAE6-F632-9B84-822B-B4444A8BBF03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59" name="直线连接符 258">
                <a:extLst>
                  <a:ext uri="{FF2B5EF4-FFF2-40B4-BE49-F238E27FC236}">
                    <a16:creationId xmlns:a16="http://schemas.microsoft.com/office/drawing/2014/main" id="{123207AE-D533-F701-2BE1-9145A0426F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0" name="椭圆 259">
                <a:extLst>
                  <a:ext uri="{FF2B5EF4-FFF2-40B4-BE49-F238E27FC236}">
                    <a16:creationId xmlns:a16="http://schemas.microsoft.com/office/drawing/2014/main" id="{CFD99BD6-61B3-C440-4742-FE1174E1CEA2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61" name="直线连接符 260">
                <a:extLst>
                  <a:ext uri="{FF2B5EF4-FFF2-40B4-BE49-F238E27FC236}">
                    <a16:creationId xmlns:a16="http://schemas.microsoft.com/office/drawing/2014/main" id="{58C7BD82-62DA-79E0-BF84-0889F5191D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2" name="椭圆 261">
                <a:extLst>
                  <a:ext uri="{FF2B5EF4-FFF2-40B4-BE49-F238E27FC236}">
                    <a16:creationId xmlns:a16="http://schemas.microsoft.com/office/drawing/2014/main" id="{F552FF58-42E3-D750-5EF6-24FE2DC2DF9D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63" name="直线连接符 262">
                <a:extLst>
                  <a:ext uri="{FF2B5EF4-FFF2-40B4-BE49-F238E27FC236}">
                    <a16:creationId xmlns:a16="http://schemas.microsoft.com/office/drawing/2014/main" id="{A29D1E57-E32D-F80C-E2B1-745867E726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4" name="椭圆 263">
                <a:extLst>
                  <a:ext uri="{FF2B5EF4-FFF2-40B4-BE49-F238E27FC236}">
                    <a16:creationId xmlns:a16="http://schemas.microsoft.com/office/drawing/2014/main" id="{8AF85308-36B9-D03A-F87C-CDF1D2832EBA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65" name="直线连接符 264">
                <a:extLst>
                  <a:ext uri="{FF2B5EF4-FFF2-40B4-BE49-F238E27FC236}">
                    <a16:creationId xmlns:a16="http://schemas.microsoft.com/office/drawing/2014/main" id="{3C830A91-9516-2AC7-2D5D-1F3C484C82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6" name="椭圆 265">
                <a:extLst>
                  <a:ext uri="{FF2B5EF4-FFF2-40B4-BE49-F238E27FC236}">
                    <a16:creationId xmlns:a16="http://schemas.microsoft.com/office/drawing/2014/main" id="{C9700DCF-19E4-E3B2-A3B6-96414C7B0935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67" name="直线连接符 266">
                <a:extLst>
                  <a:ext uri="{FF2B5EF4-FFF2-40B4-BE49-F238E27FC236}">
                    <a16:creationId xmlns:a16="http://schemas.microsoft.com/office/drawing/2014/main" id="{5D372B12-5220-2494-07EC-F67B016B50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8" name="椭圆 267">
                <a:extLst>
                  <a:ext uri="{FF2B5EF4-FFF2-40B4-BE49-F238E27FC236}">
                    <a16:creationId xmlns:a16="http://schemas.microsoft.com/office/drawing/2014/main" id="{4646E98C-DF85-C4EB-031E-7CDF4802E473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69" name="直线连接符 268">
                <a:extLst>
                  <a:ext uri="{FF2B5EF4-FFF2-40B4-BE49-F238E27FC236}">
                    <a16:creationId xmlns:a16="http://schemas.microsoft.com/office/drawing/2014/main" id="{AD35BECE-917C-71A5-7444-B7B73AB423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0" name="椭圆 269">
                <a:extLst>
                  <a:ext uri="{FF2B5EF4-FFF2-40B4-BE49-F238E27FC236}">
                    <a16:creationId xmlns:a16="http://schemas.microsoft.com/office/drawing/2014/main" id="{DB1D72BE-1278-106D-4926-385AC4C15B2F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71" name="直线连接符 270">
                <a:extLst>
                  <a:ext uri="{FF2B5EF4-FFF2-40B4-BE49-F238E27FC236}">
                    <a16:creationId xmlns:a16="http://schemas.microsoft.com/office/drawing/2014/main" id="{D7C2BC60-A626-012E-DA64-C0F099BF80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2" name="椭圆 271">
                <a:extLst>
                  <a:ext uri="{FF2B5EF4-FFF2-40B4-BE49-F238E27FC236}">
                    <a16:creationId xmlns:a16="http://schemas.microsoft.com/office/drawing/2014/main" id="{0090BF46-D26E-64EF-060E-6979A6B97557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73" name="直线连接符 272">
                <a:extLst>
                  <a:ext uri="{FF2B5EF4-FFF2-40B4-BE49-F238E27FC236}">
                    <a16:creationId xmlns:a16="http://schemas.microsoft.com/office/drawing/2014/main" id="{7D3BF5BB-EF26-D1C3-BBD3-A1D67DDA1E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4" name="椭圆 273">
                <a:extLst>
                  <a:ext uri="{FF2B5EF4-FFF2-40B4-BE49-F238E27FC236}">
                    <a16:creationId xmlns:a16="http://schemas.microsoft.com/office/drawing/2014/main" id="{2DD545E7-9A0F-1ECC-C9A9-D5A389E042D6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75" name="直线连接符 274">
                <a:extLst>
                  <a:ext uri="{FF2B5EF4-FFF2-40B4-BE49-F238E27FC236}">
                    <a16:creationId xmlns:a16="http://schemas.microsoft.com/office/drawing/2014/main" id="{0B8FA817-B797-AB5B-FC51-CBB564960F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6" name="椭圆 275">
                <a:extLst>
                  <a:ext uri="{FF2B5EF4-FFF2-40B4-BE49-F238E27FC236}">
                    <a16:creationId xmlns:a16="http://schemas.microsoft.com/office/drawing/2014/main" id="{94761695-462B-B707-36A6-5CBC7ADA0C56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77" name="直线连接符 276">
                <a:extLst>
                  <a:ext uri="{FF2B5EF4-FFF2-40B4-BE49-F238E27FC236}">
                    <a16:creationId xmlns:a16="http://schemas.microsoft.com/office/drawing/2014/main" id="{407FF131-F805-72C3-409D-BF80B3CF8B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8" name="椭圆 277">
                <a:extLst>
                  <a:ext uri="{FF2B5EF4-FFF2-40B4-BE49-F238E27FC236}">
                    <a16:creationId xmlns:a16="http://schemas.microsoft.com/office/drawing/2014/main" id="{AB8B95FB-70A8-5535-DCCD-393C5780F689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79" name="直线连接符 278">
                <a:extLst>
                  <a:ext uri="{FF2B5EF4-FFF2-40B4-BE49-F238E27FC236}">
                    <a16:creationId xmlns:a16="http://schemas.microsoft.com/office/drawing/2014/main" id="{AAFB6D14-5756-F734-11B8-EE1C5844E2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0" name="椭圆 279">
                <a:extLst>
                  <a:ext uri="{FF2B5EF4-FFF2-40B4-BE49-F238E27FC236}">
                    <a16:creationId xmlns:a16="http://schemas.microsoft.com/office/drawing/2014/main" id="{0C247D57-AC9C-8071-82A4-353C34B0D0EB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245" name="文本框 244">
              <a:extLst>
                <a:ext uri="{FF2B5EF4-FFF2-40B4-BE49-F238E27FC236}">
                  <a16:creationId xmlns:a16="http://schemas.microsoft.com/office/drawing/2014/main" id="{3117A1D3-FFDC-52AD-FA19-7431FD0061F3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6" name="文本框 245">
              <a:extLst>
                <a:ext uri="{FF2B5EF4-FFF2-40B4-BE49-F238E27FC236}">
                  <a16:creationId xmlns:a16="http://schemas.microsoft.com/office/drawing/2014/main" id="{36A27CAE-3DF9-6063-541D-ED1A9590B9AD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7" name="文本框 246">
              <a:extLst>
                <a:ext uri="{FF2B5EF4-FFF2-40B4-BE49-F238E27FC236}">
                  <a16:creationId xmlns:a16="http://schemas.microsoft.com/office/drawing/2014/main" id="{96C730A0-6BE9-5ED1-0134-D13C57C094B2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1" name="文本框 280">
            <a:extLst>
              <a:ext uri="{FF2B5EF4-FFF2-40B4-BE49-F238E27FC236}">
                <a16:creationId xmlns:a16="http://schemas.microsoft.com/office/drawing/2014/main" id="{766737B9-CB10-A598-6AD4-103B92A4B894}"/>
              </a:ext>
            </a:extLst>
          </p:cNvPr>
          <p:cNvSpPr txBox="1"/>
          <p:nvPr/>
        </p:nvSpPr>
        <p:spPr>
          <a:xfrm>
            <a:off x="1752428" y="3507285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28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28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2" name="文本框 281">
            <a:extLst>
              <a:ext uri="{FF2B5EF4-FFF2-40B4-BE49-F238E27FC236}">
                <a16:creationId xmlns:a16="http://schemas.microsoft.com/office/drawing/2014/main" id="{35B74630-9CDA-B5FE-AFD8-8A2E89DAEC2C}"/>
              </a:ext>
            </a:extLst>
          </p:cNvPr>
          <p:cNvSpPr txBox="1"/>
          <p:nvPr/>
        </p:nvSpPr>
        <p:spPr>
          <a:xfrm>
            <a:off x="1752427" y="4631562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28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28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1"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3" name="直线箭头连接符 282">
            <a:extLst>
              <a:ext uri="{FF2B5EF4-FFF2-40B4-BE49-F238E27FC236}">
                <a16:creationId xmlns:a16="http://schemas.microsoft.com/office/drawing/2014/main" id="{6A55A070-287B-FFC1-BC40-6B138623FCCD}"/>
              </a:ext>
            </a:extLst>
          </p:cNvPr>
          <p:cNvCxnSpPr>
            <a:cxnSpLocks/>
          </p:cNvCxnSpPr>
          <p:nvPr/>
        </p:nvCxnSpPr>
        <p:spPr>
          <a:xfrm>
            <a:off x="2335161" y="2406070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84" name="组合 283">
            <a:extLst>
              <a:ext uri="{FF2B5EF4-FFF2-40B4-BE49-F238E27FC236}">
                <a16:creationId xmlns:a16="http://schemas.microsoft.com/office/drawing/2014/main" id="{07D365A8-CFFC-0F50-54BB-ABE4F08FF263}"/>
              </a:ext>
            </a:extLst>
          </p:cNvPr>
          <p:cNvGrpSpPr/>
          <p:nvPr/>
        </p:nvGrpSpPr>
        <p:grpSpPr>
          <a:xfrm>
            <a:off x="3924388" y="2426776"/>
            <a:ext cx="0" cy="625129"/>
            <a:chOff x="2534361" y="45385"/>
            <a:chExt cx="0" cy="625129"/>
          </a:xfrm>
        </p:grpSpPr>
        <p:cxnSp>
          <p:nvCxnSpPr>
            <p:cNvPr id="285" name="直线箭头连接符 284">
              <a:extLst>
                <a:ext uri="{FF2B5EF4-FFF2-40B4-BE49-F238E27FC236}">
                  <a16:creationId xmlns:a16="http://schemas.microsoft.com/office/drawing/2014/main" id="{1DB6F495-28DE-50BA-ADF5-FF3CEF5DF5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6" name="直线箭头连接符 285">
              <a:extLst>
                <a:ext uri="{FF2B5EF4-FFF2-40B4-BE49-F238E27FC236}">
                  <a16:creationId xmlns:a16="http://schemas.microsoft.com/office/drawing/2014/main" id="{BCF99168-FD2A-A46F-376D-D24A862A62FA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87" name="组合 286">
            <a:extLst>
              <a:ext uri="{FF2B5EF4-FFF2-40B4-BE49-F238E27FC236}">
                <a16:creationId xmlns:a16="http://schemas.microsoft.com/office/drawing/2014/main" id="{91B7306D-98D6-B199-4184-1D19057DDCB4}"/>
              </a:ext>
            </a:extLst>
          </p:cNvPr>
          <p:cNvGrpSpPr/>
          <p:nvPr/>
        </p:nvGrpSpPr>
        <p:grpSpPr>
          <a:xfrm>
            <a:off x="5564523" y="2415622"/>
            <a:ext cx="0" cy="625129"/>
            <a:chOff x="2534361" y="45385"/>
            <a:chExt cx="0" cy="625129"/>
          </a:xfrm>
        </p:grpSpPr>
        <p:cxnSp>
          <p:nvCxnSpPr>
            <p:cNvPr id="288" name="直线箭头连接符 287">
              <a:extLst>
                <a:ext uri="{FF2B5EF4-FFF2-40B4-BE49-F238E27FC236}">
                  <a16:creationId xmlns:a16="http://schemas.microsoft.com/office/drawing/2014/main" id="{B8AED14D-CBA2-F715-65C2-7425E89C57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9" name="直线箭头连接符 288">
              <a:extLst>
                <a:ext uri="{FF2B5EF4-FFF2-40B4-BE49-F238E27FC236}">
                  <a16:creationId xmlns:a16="http://schemas.microsoft.com/office/drawing/2014/main" id="{D7D8A456-1516-9135-247F-CF7C76854E55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90" name="组合 289">
            <a:extLst>
              <a:ext uri="{FF2B5EF4-FFF2-40B4-BE49-F238E27FC236}">
                <a16:creationId xmlns:a16="http://schemas.microsoft.com/office/drawing/2014/main" id="{B6BF8356-028E-7BAE-0069-B273EE919615}"/>
              </a:ext>
            </a:extLst>
          </p:cNvPr>
          <p:cNvGrpSpPr/>
          <p:nvPr/>
        </p:nvGrpSpPr>
        <p:grpSpPr>
          <a:xfrm>
            <a:off x="7183412" y="2416994"/>
            <a:ext cx="0" cy="625129"/>
            <a:chOff x="2534361" y="45385"/>
            <a:chExt cx="0" cy="625129"/>
          </a:xfrm>
        </p:grpSpPr>
        <p:cxnSp>
          <p:nvCxnSpPr>
            <p:cNvPr id="291" name="直线箭头连接符 290">
              <a:extLst>
                <a:ext uri="{FF2B5EF4-FFF2-40B4-BE49-F238E27FC236}">
                  <a16:creationId xmlns:a16="http://schemas.microsoft.com/office/drawing/2014/main" id="{16D10CE9-6F28-E95E-F087-78BE77D2B8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2" name="直线箭头连接符 291">
              <a:extLst>
                <a:ext uri="{FF2B5EF4-FFF2-40B4-BE49-F238E27FC236}">
                  <a16:creationId xmlns:a16="http://schemas.microsoft.com/office/drawing/2014/main" id="{A615A426-6F05-C4A7-3FC4-C3E6F2D821D9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93" name="直线箭头连接符 292">
            <a:extLst>
              <a:ext uri="{FF2B5EF4-FFF2-40B4-BE49-F238E27FC236}">
                <a16:creationId xmlns:a16="http://schemas.microsoft.com/office/drawing/2014/main" id="{ED4B85A8-8D42-DDF3-0309-CE4083EA2EC5}"/>
              </a:ext>
            </a:extLst>
          </p:cNvPr>
          <p:cNvCxnSpPr>
            <a:cxnSpLocks/>
          </p:cNvCxnSpPr>
          <p:nvPr/>
        </p:nvCxnSpPr>
        <p:spPr>
          <a:xfrm>
            <a:off x="2335161" y="3477941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94" name="组合 293">
            <a:extLst>
              <a:ext uri="{FF2B5EF4-FFF2-40B4-BE49-F238E27FC236}">
                <a16:creationId xmlns:a16="http://schemas.microsoft.com/office/drawing/2014/main" id="{0319419E-ACA7-496F-09E8-3113373B17A1}"/>
              </a:ext>
            </a:extLst>
          </p:cNvPr>
          <p:cNvGrpSpPr/>
          <p:nvPr/>
        </p:nvGrpSpPr>
        <p:grpSpPr>
          <a:xfrm>
            <a:off x="4333275" y="3480814"/>
            <a:ext cx="0" cy="625129"/>
            <a:chOff x="2534361" y="45385"/>
            <a:chExt cx="0" cy="625129"/>
          </a:xfrm>
        </p:grpSpPr>
        <p:cxnSp>
          <p:nvCxnSpPr>
            <p:cNvPr id="295" name="直线箭头连接符 294">
              <a:extLst>
                <a:ext uri="{FF2B5EF4-FFF2-40B4-BE49-F238E27FC236}">
                  <a16:creationId xmlns:a16="http://schemas.microsoft.com/office/drawing/2014/main" id="{5603498A-E765-9520-838A-BE1394675E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6" name="直线箭头连接符 295">
              <a:extLst>
                <a:ext uri="{FF2B5EF4-FFF2-40B4-BE49-F238E27FC236}">
                  <a16:creationId xmlns:a16="http://schemas.microsoft.com/office/drawing/2014/main" id="{0E2450B2-8B01-E39A-BCAD-9A911E2A0CFF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97" name="组合 296">
            <a:extLst>
              <a:ext uri="{FF2B5EF4-FFF2-40B4-BE49-F238E27FC236}">
                <a16:creationId xmlns:a16="http://schemas.microsoft.com/office/drawing/2014/main" id="{CA4E285F-99B3-3B50-D5F8-F3E2F9B3060B}"/>
              </a:ext>
            </a:extLst>
          </p:cNvPr>
          <p:cNvGrpSpPr/>
          <p:nvPr/>
        </p:nvGrpSpPr>
        <p:grpSpPr>
          <a:xfrm>
            <a:off x="6370792" y="3483960"/>
            <a:ext cx="0" cy="625129"/>
            <a:chOff x="2534361" y="45385"/>
            <a:chExt cx="0" cy="625129"/>
          </a:xfrm>
        </p:grpSpPr>
        <p:cxnSp>
          <p:nvCxnSpPr>
            <p:cNvPr id="298" name="直线箭头连接符 297">
              <a:extLst>
                <a:ext uri="{FF2B5EF4-FFF2-40B4-BE49-F238E27FC236}">
                  <a16:creationId xmlns:a16="http://schemas.microsoft.com/office/drawing/2014/main" id="{87258184-9EF7-2FD3-5BB2-6D542DCC57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9" name="直线箭头连接符 298">
              <a:extLst>
                <a:ext uri="{FF2B5EF4-FFF2-40B4-BE49-F238E27FC236}">
                  <a16:creationId xmlns:a16="http://schemas.microsoft.com/office/drawing/2014/main" id="{97412944-EB58-EC54-BE77-811693F8CCCF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01" name="直线箭头连接符 300">
            <a:extLst>
              <a:ext uri="{FF2B5EF4-FFF2-40B4-BE49-F238E27FC236}">
                <a16:creationId xmlns:a16="http://schemas.microsoft.com/office/drawing/2014/main" id="{4503D14B-C5CE-7EF0-EDAF-F84E13C26EF5}"/>
              </a:ext>
            </a:extLst>
          </p:cNvPr>
          <p:cNvCxnSpPr>
            <a:cxnSpLocks/>
          </p:cNvCxnSpPr>
          <p:nvPr/>
        </p:nvCxnSpPr>
        <p:spPr>
          <a:xfrm flipV="1">
            <a:off x="8794280" y="2426776"/>
            <a:ext cx="0" cy="572022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03" name="组合 302">
            <a:extLst>
              <a:ext uri="{FF2B5EF4-FFF2-40B4-BE49-F238E27FC236}">
                <a16:creationId xmlns:a16="http://schemas.microsoft.com/office/drawing/2014/main" id="{8571A144-4773-7373-7F27-129233554AAB}"/>
              </a:ext>
            </a:extLst>
          </p:cNvPr>
          <p:cNvGrpSpPr/>
          <p:nvPr/>
        </p:nvGrpSpPr>
        <p:grpSpPr>
          <a:xfrm>
            <a:off x="5166529" y="4594403"/>
            <a:ext cx="5644" cy="630773"/>
            <a:chOff x="2528717" y="45385"/>
            <a:chExt cx="5644" cy="630773"/>
          </a:xfrm>
        </p:grpSpPr>
        <p:cxnSp>
          <p:nvCxnSpPr>
            <p:cNvPr id="304" name="直线箭头连接符 303">
              <a:extLst>
                <a:ext uri="{FF2B5EF4-FFF2-40B4-BE49-F238E27FC236}">
                  <a16:creationId xmlns:a16="http://schemas.microsoft.com/office/drawing/2014/main" id="{F8EDBC91-59D3-B0FF-6D44-9C0F73D1CA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5" name="直线箭头连接符 304">
              <a:extLst>
                <a:ext uri="{FF2B5EF4-FFF2-40B4-BE49-F238E27FC236}">
                  <a16:creationId xmlns:a16="http://schemas.microsoft.com/office/drawing/2014/main" id="{05B53B45-B173-E987-0108-662C236394A8}"/>
                </a:ext>
              </a:extLst>
            </p:cNvPr>
            <p:cNvCxnSpPr/>
            <p:nvPr/>
          </p:nvCxnSpPr>
          <p:spPr>
            <a:xfrm>
              <a:off x="2528717" y="101678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06" name="组合 305">
            <a:extLst>
              <a:ext uri="{FF2B5EF4-FFF2-40B4-BE49-F238E27FC236}">
                <a16:creationId xmlns:a16="http://schemas.microsoft.com/office/drawing/2014/main" id="{4D64CA24-F1A6-E713-9CDB-3A2A64C67EE1}"/>
              </a:ext>
            </a:extLst>
          </p:cNvPr>
          <p:cNvGrpSpPr/>
          <p:nvPr/>
        </p:nvGrpSpPr>
        <p:grpSpPr>
          <a:xfrm>
            <a:off x="8003290" y="4599232"/>
            <a:ext cx="0" cy="625129"/>
            <a:chOff x="2534361" y="45385"/>
            <a:chExt cx="0" cy="625129"/>
          </a:xfrm>
        </p:grpSpPr>
        <p:cxnSp>
          <p:nvCxnSpPr>
            <p:cNvPr id="307" name="直线箭头连接符 306">
              <a:extLst>
                <a:ext uri="{FF2B5EF4-FFF2-40B4-BE49-F238E27FC236}">
                  <a16:creationId xmlns:a16="http://schemas.microsoft.com/office/drawing/2014/main" id="{F8591E41-A33F-2014-E87B-30847ABCA3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8" name="直线箭头连接符 307">
              <a:extLst>
                <a:ext uri="{FF2B5EF4-FFF2-40B4-BE49-F238E27FC236}">
                  <a16:creationId xmlns:a16="http://schemas.microsoft.com/office/drawing/2014/main" id="{B6BE8EA1-3FE0-311F-9C23-60F394A81D54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09" name="直线箭头连接符 308">
            <a:extLst>
              <a:ext uri="{FF2B5EF4-FFF2-40B4-BE49-F238E27FC236}">
                <a16:creationId xmlns:a16="http://schemas.microsoft.com/office/drawing/2014/main" id="{F15D8F64-7B13-845B-9913-CA3D162F413F}"/>
              </a:ext>
            </a:extLst>
          </p:cNvPr>
          <p:cNvCxnSpPr>
            <a:cxnSpLocks/>
          </p:cNvCxnSpPr>
          <p:nvPr/>
        </p:nvCxnSpPr>
        <p:spPr>
          <a:xfrm>
            <a:off x="2335161" y="4594403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0" name="直线箭头连接符 309">
            <a:extLst>
              <a:ext uri="{FF2B5EF4-FFF2-40B4-BE49-F238E27FC236}">
                <a16:creationId xmlns:a16="http://schemas.microsoft.com/office/drawing/2014/main" id="{D6E060E4-CFB3-3C39-7CD9-656372D2903D}"/>
              </a:ext>
            </a:extLst>
          </p:cNvPr>
          <p:cNvCxnSpPr/>
          <p:nvPr/>
        </p:nvCxnSpPr>
        <p:spPr>
          <a:xfrm>
            <a:off x="8388801" y="3528590"/>
            <a:ext cx="0" cy="5744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2" name="矩形 311">
            <a:extLst>
              <a:ext uri="{FF2B5EF4-FFF2-40B4-BE49-F238E27FC236}">
                <a16:creationId xmlns:a16="http://schemas.microsoft.com/office/drawing/2014/main" id="{30D93FE6-AC14-1291-9534-042284CD204F}"/>
              </a:ext>
            </a:extLst>
          </p:cNvPr>
          <p:cNvSpPr/>
          <p:nvPr/>
        </p:nvSpPr>
        <p:spPr>
          <a:xfrm>
            <a:off x="9940415" y="2631528"/>
            <a:ext cx="39897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3" name="矩形 312">
            <a:extLst>
              <a:ext uri="{FF2B5EF4-FFF2-40B4-BE49-F238E27FC236}">
                <a16:creationId xmlns:a16="http://schemas.microsoft.com/office/drawing/2014/main" id="{4788B48B-DD67-62AC-6DF0-73215370F93F}"/>
              </a:ext>
            </a:extLst>
          </p:cNvPr>
          <p:cNvSpPr/>
          <p:nvPr/>
        </p:nvSpPr>
        <p:spPr>
          <a:xfrm>
            <a:off x="9932345" y="3699176"/>
            <a:ext cx="812532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314" name="矩形 313">
            <a:extLst>
              <a:ext uri="{FF2B5EF4-FFF2-40B4-BE49-F238E27FC236}">
                <a16:creationId xmlns:a16="http://schemas.microsoft.com/office/drawing/2014/main" id="{DC93287E-6B00-A840-44D1-DD5338B7C470}"/>
              </a:ext>
            </a:extLst>
          </p:cNvPr>
          <p:cNvSpPr/>
          <p:nvPr/>
        </p:nvSpPr>
        <p:spPr>
          <a:xfrm>
            <a:off x="9930885" y="4840567"/>
            <a:ext cx="813994" cy="3996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432D49C-A681-CC90-4DAF-71DD7C422CBE}"/>
              </a:ext>
            </a:extLst>
          </p:cNvPr>
          <p:cNvGrpSpPr/>
          <p:nvPr/>
        </p:nvGrpSpPr>
        <p:grpSpPr>
          <a:xfrm>
            <a:off x="9912211" y="3015737"/>
            <a:ext cx="451398" cy="47874"/>
            <a:chOff x="10521810" y="5442464"/>
            <a:chExt cx="451398" cy="47874"/>
          </a:xfrm>
        </p:grpSpPr>
        <p:grpSp>
          <p:nvGrpSpPr>
            <p:cNvPr id="315" name="组合 314">
              <a:extLst>
                <a:ext uri="{FF2B5EF4-FFF2-40B4-BE49-F238E27FC236}">
                  <a16:creationId xmlns:a16="http://schemas.microsoft.com/office/drawing/2014/main" id="{0D441B45-809B-3239-53A3-1720E6CED1D9}"/>
                </a:ext>
              </a:extLst>
            </p:cNvPr>
            <p:cNvGrpSpPr/>
            <p:nvPr/>
          </p:nvGrpSpPr>
          <p:grpSpPr>
            <a:xfrm>
              <a:off x="10521810" y="5444619"/>
              <a:ext cx="409660" cy="45719"/>
              <a:chOff x="10132699" y="4726622"/>
              <a:chExt cx="409660" cy="45719"/>
            </a:xfrm>
          </p:grpSpPr>
          <p:sp>
            <p:nvSpPr>
              <p:cNvPr id="316" name="椭圆 315">
                <a:extLst>
                  <a:ext uri="{FF2B5EF4-FFF2-40B4-BE49-F238E27FC236}">
                    <a16:creationId xmlns:a16="http://schemas.microsoft.com/office/drawing/2014/main" id="{DCB5D291-4B6D-1F16-2E8F-D7E8F7A1CFE6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17" name="直线连接符 316">
                <a:extLst>
                  <a:ext uri="{FF2B5EF4-FFF2-40B4-BE49-F238E27FC236}">
                    <a16:creationId xmlns:a16="http://schemas.microsoft.com/office/drawing/2014/main" id="{821F9C84-4DA6-1A44-9C97-D2868F43F3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28" name="组合 327">
              <a:extLst>
                <a:ext uri="{FF2B5EF4-FFF2-40B4-BE49-F238E27FC236}">
                  <a16:creationId xmlns:a16="http://schemas.microsoft.com/office/drawing/2014/main" id="{DE0BEF7F-5649-826A-06E3-9534CD03532A}"/>
                </a:ext>
              </a:extLst>
            </p:cNvPr>
            <p:cNvGrpSpPr/>
            <p:nvPr/>
          </p:nvGrpSpPr>
          <p:grpSpPr>
            <a:xfrm rot="10800000">
              <a:off x="10563548" y="5442464"/>
              <a:ext cx="409660" cy="45719"/>
              <a:chOff x="10132699" y="4726622"/>
              <a:chExt cx="409660" cy="45719"/>
            </a:xfrm>
          </p:grpSpPr>
          <p:sp>
            <p:nvSpPr>
              <p:cNvPr id="329" name="椭圆 328">
                <a:extLst>
                  <a:ext uri="{FF2B5EF4-FFF2-40B4-BE49-F238E27FC236}">
                    <a16:creationId xmlns:a16="http://schemas.microsoft.com/office/drawing/2014/main" id="{215A64D6-4BA3-311C-0BE9-1BA23FB56241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30" name="直线连接符 329">
                <a:extLst>
                  <a:ext uri="{FF2B5EF4-FFF2-40B4-BE49-F238E27FC236}">
                    <a16:creationId xmlns:a16="http://schemas.microsoft.com/office/drawing/2014/main" id="{9602E5D7-93F8-1536-86A6-5AA60F8ADD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10BABA0-8C34-3E28-1F18-724A5E02C397}"/>
              </a:ext>
            </a:extLst>
          </p:cNvPr>
          <p:cNvGrpSpPr/>
          <p:nvPr/>
        </p:nvGrpSpPr>
        <p:grpSpPr>
          <a:xfrm>
            <a:off x="9916375" y="4079475"/>
            <a:ext cx="843691" cy="46455"/>
            <a:chOff x="10525974" y="6506202"/>
            <a:chExt cx="843691" cy="46455"/>
          </a:xfrm>
        </p:grpSpPr>
        <p:sp>
          <p:nvSpPr>
            <p:cNvPr id="318" name="椭圆 317">
              <a:extLst>
                <a:ext uri="{FF2B5EF4-FFF2-40B4-BE49-F238E27FC236}">
                  <a16:creationId xmlns:a16="http://schemas.microsoft.com/office/drawing/2014/main" id="{C26E8C65-F87E-B303-2E74-36BD9E0686F4}"/>
                </a:ext>
              </a:extLst>
            </p:cNvPr>
            <p:cNvSpPr/>
            <p:nvPr/>
          </p:nvSpPr>
          <p:spPr>
            <a:xfrm>
              <a:off x="10525974" y="6506938"/>
              <a:ext cx="45719" cy="4571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19" name="直线连接符 318">
              <a:extLst>
                <a:ext uri="{FF2B5EF4-FFF2-40B4-BE49-F238E27FC236}">
                  <a16:creationId xmlns:a16="http://schemas.microsoft.com/office/drawing/2014/main" id="{2D0007E2-D68A-9DEE-BD6D-4C51BA1B1C38}"/>
                </a:ext>
              </a:extLst>
            </p:cNvPr>
            <p:cNvCxnSpPr>
              <a:cxnSpLocks/>
            </p:cNvCxnSpPr>
            <p:nvPr/>
          </p:nvCxnSpPr>
          <p:spPr>
            <a:xfrm>
              <a:off x="10568967" y="6529797"/>
              <a:ext cx="36666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1" name="椭圆 320">
              <a:extLst>
                <a:ext uri="{FF2B5EF4-FFF2-40B4-BE49-F238E27FC236}">
                  <a16:creationId xmlns:a16="http://schemas.microsoft.com/office/drawing/2014/main" id="{436D1127-A135-2FC2-1DCB-23794F52288F}"/>
                </a:ext>
              </a:extLst>
            </p:cNvPr>
            <p:cNvSpPr/>
            <p:nvPr/>
          </p:nvSpPr>
          <p:spPr>
            <a:xfrm>
              <a:off x="10922496" y="6506203"/>
              <a:ext cx="45719" cy="4571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34" name="组合 333">
              <a:extLst>
                <a:ext uri="{FF2B5EF4-FFF2-40B4-BE49-F238E27FC236}">
                  <a16:creationId xmlns:a16="http://schemas.microsoft.com/office/drawing/2014/main" id="{6D60973D-E318-62D7-DB4D-909C197C7494}"/>
                </a:ext>
              </a:extLst>
            </p:cNvPr>
            <p:cNvGrpSpPr/>
            <p:nvPr/>
          </p:nvGrpSpPr>
          <p:grpSpPr>
            <a:xfrm rot="10800000">
              <a:off x="10960005" y="6506202"/>
              <a:ext cx="409660" cy="45719"/>
              <a:chOff x="10132699" y="4726622"/>
              <a:chExt cx="409660" cy="45719"/>
            </a:xfrm>
          </p:grpSpPr>
          <p:sp>
            <p:nvSpPr>
              <p:cNvPr id="335" name="椭圆 334">
                <a:extLst>
                  <a:ext uri="{FF2B5EF4-FFF2-40B4-BE49-F238E27FC236}">
                    <a16:creationId xmlns:a16="http://schemas.microsoft.com/office/drawing/2014/main" id="{0F0C02F7-612C-675C-C2E2-80C38EDB8E1D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36" name="直线连接符 335">
                <a:extLst>
                  <a:ext uri="{FF2B5EF4-FFF2-40B4-BE49-F238E27FC236}">
                    <a16:creationId xmlns:a16="http://schemas.microsoft.com/office/drawing/2014/main" id="{DF29EC13-7B90-6CC4-AC90-AAC3C458C9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B40E791-A726-2469-CC9A-55BEB5522235}"/>
              </a:ext>
            </a:extLst>
          </p:cNvPr>
          <p:cNvGrpSpPr/>
          <p:nvPr/>
        </p:nvGrpSpPr>
        <p:grpSpPr>
          <a:xfrm>
            <a:off x="9907216" y="5223516"/>
            <a:ext cx="856474" cy="46479"/>
            <a:chOff x="10516815" y="7650243"/>
            <a:chExt cx="856474" cy="46479"/>
          </a:xfrm>
        </p:grpSpPr>
        <p:grpSp>
          <p:nvGrpSpPr>
            <p:cNvPr id="331" name="组合 330">
              <a:extLst>
                <a:ext uri="{FF2B5EF4-FFF2-40B4-BE49-F238E27FC236}">
                  <a16:creationId xmlns:a16="http://schemas.microsoft.com/office/drawing/2014/main" id="{A3DA46E1-5517-9BC8-F89C-E3AFBAAE7416}"/>
                </a:ext>
              </a:extLst>
            </p:cNvPr>
            <p:cNvGrpSpPr/>
            <p:nvPr/>
          </p:nvGrpSpPr>
          <p:grpSpPr>
            <a:xfrm>
              <a:off x="10516815" y="7651003"/>
              <a:ext cx="409660" cy="45719"/>
              <a:chOff x="10132699" y="4726622"/>
              <a:chExt cx="409660" cy="45719"/>
            </a:xfrm>
          </p:grpSpPr>
          <p:sp>
            <p:nvSpPr>
              <p:cNvPr id="332" name="椭圆 331">
                <a:extLst>
                  <a:ext uri="{FF2B5EF4-FFF2-40B4-BE49-F238E27FC236}">
                    <a16:creationId xmlns:a16="http://schemas.microsoft.com/office/drawing/2014/main" id="{29504B6C-3A2A-756E-E863-33D0139578DD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33" name="直线连接符 332">
                <a:extLst>
                  <a:ext uri="{FF2B5EF4-FFF2-40B4-BE49-F238E27FC236}">
                    <a16:creationId xmlns:a16="http://schemas.microsoft.com/office/drawing/2014/main" id="{EFC1B3F6-8C3A-CFCE-67DB-884D536587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37" name="组合 336">
              <a:extLst>
                <a:ext uri="{FF2B5EF4-FFF2-40B4-BE49-F238E27FC236}">
                  <a16:creationId xmlns:a16="http://schemas.microsoft.com/office/drawing/2014/main" id="{8D0A2C42-8E07-7644-EF5E-10DD5B1C8CFA}"/>
                </a:ext>
              </a:extLst>
            </p:cNvPr>
            <p:cNvGrpSpPr/>
            <p:nvPr/>
          </p:nvGrpSpPr>
          <p:grpSpPr>
            <a:xfrm rot="10800000">
              <a:off x="10963629" y="7650243"/>
              <a:ext cx="409660" cy="45719"/>
              <a:chOff x="10132699" y="4726622"/>
              <a:chExt cx="409660" cy="45719"/>
            </a:xfrm>
          </p:grpSpPr>
          <p:sp>
            <p:nvSpPr>
              <p:cNvPr id="338" name="椭圆 337">
                <a:extLst>
                  <a:ext uri="{FF2B5EF4-FFF2-40B4-BE49-F238E27FC236}">
                    <a16:creationId xmlns:a16="http://schemas.microsoft.com/office/drawing/2014/main" id="{70989BF0-010C-E187-E4EE-9BC9778B6F2F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39" name="直线连接符 338">
                <a:extLst>
                  <a:ext uri="{FF2B5EF4-FFF2-40B4-BE49-F238E27FC236}">
                    <a16:creationId xmlns:a16="http://schemas.microsoft.com/office/drawing/2014/main" id="{435EBCA3-BF2D-850B-6224-E0C8C67667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40" name="组合 339">
              <a:extLst>
                <a:ext uri="{FF2B5EF4-FFF2-40B4-BE49-F238E27FC236}">
                  <a16:creationId xmlns:a16="http://schemas.microsoft.com/office/drawing/2014/main" id="{659E7BC9-84A2-7367-F877-13B78EB40AF7}"/>
                </a:ext>
              </a:extLst>
            </p:cNvPr>
            <p:cNvGrpSpPr/>
            <p:nvPr/>
          </p:nvGrpSpPr>
          <p:grpSpPr>
            <a:xfrm rot="10800000">
              <a:off x="10564871" y="7651003"/>
              <a:ext cx="409660" cy="45719"/>
              <a:chOff x="10132699" y="4726622"/>
              <a:chExt cx="409660" cy="45719"/>
            </a:xfrm>
          </p:grpSpPr>
          <p:sp>
            <p:nvSpPr>
              <p:cNvPr id="341" name="椭圆 340">
                <a:extLst>
                  <a:ext uri="{FF2B5EF4-FFF2-40B4-BE49-F238E27FC236}">
                    <a16:creationId xmlns:a16="http://schemas.microsoft.com/office/drawing/2014/main" id="{5612337F-AC33-16D3-EBB8-0FA24490B968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42" name="直线连接符 341">
                <a:extLst>
                  <a:ext uri="{FF2B5EF4-FFF2-40B4-BE49-F238E27FC236}">
                    <a16:creationId xmlns:a16="http://schemas.microsoft.com/office/drawing/2014/main" id="{D5A18683-7EEF-EBDC-4454-E6894F4315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0AA27F-A6C2-9DF2-034D-67F83769455E}"/>
              </a:ext>
            </a:extLst>
          </p:cNvPr>
          <p:cNvGrpSpPr/>
          <p:nvPr/>
        </p:nvGrpSpPr>
        <p:grpSpPr>
          <a:xfrm>
            <a:off x="11337153" y="3190830"/>
            <a:ext cx="1874653" cy="1395233"/>
            <a:chOff x="10364698" y="5066015"/>
            <a:chExt cx="1874653" cy="139523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F68F563-88BC-97E7-8E09-EBDB44431D0E}"/>
                </a:ext>
              </a:extLst>
            </p:cNvPr>
            <p:cNvSpPr/>
            <p:nvPr/>
          </p:nvSpPr>
          <p:spPr>
            <a:xfrm>
              <a:off x="10364698" y="5066015"/>
              <a:ext cx="1874653" cy="13952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直线箭头连接符 282">
              <a:extLst>
                <a:ext uri="{FF2B5EF4-FFF2-40B4-BE49-F238E27FC236}">
                  <a16:creationId xmlns:a16="http://schemas.microsoft.com/office/drawing/2014/main" id="{CF71874B-97DE-6938-9A58-3F946FD8363C}"/>
                </a:ext>
              </a:extLst>
            </p:cNvPr>
            <p:cNvCxnSpPr>
              <a:cxnSpLocks/>
            </p:cNvCxnSpPr>
            <p:nvPr/>
          </p:nvCxnSpPr>
          <p:spPr>
            <a:xfrm>
              <a:off x="10655056" y="5231043"/>
              <a:ext cx="0" cy="45759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8DC1996-9BB5-4368-91E2-060AB6D709E6}"/>
                </a:ext>
              </a:extLst>
            </p:cNvPr>
            <p:cNvSpPr txBox="1"/>
            <p:nvPr/>
          </p:nvSpPr>
          <p:spPr>
            <a:xfrm>
              <a:off x="10828937" y="5287111"/>
              <a:ext cx="1184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job release</a:t>
              </a:r>
            </a:p>
          </p:txBody>
        </p:sp>
        <p:cxnSp>
          <p:nvCxnSpPr>
            <p:cNvPr id="14" name="直线箭头连接符 282">
              <a:extLst>
                <a:ext uri="{FF2B5EF4-FFF2-40B4-BE49-F238E27FC236}">
                  <a16:creationId xmlns:a16="http://schemas.microsoft.com/office/drawing/2014/main" id="{84E2B472-9791-6617-4F20-1E6462F5AE16}"/>
                </a:ext>
              </a:extLst>
            </p:cNvPr>
            <p:cNvCxnSpPr>
              <a:cxnSpLocks/>
            </p:cNvCxnSpPr>
            <p:nvPr/>
          </p:nvCxnSpPr>
          <p:spPr>
            <a:xfrm>
              <a:off x="10655056" y="5805726"/>
              <a:ext cx="0" cy="45759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8DD2C7-C69B-E468-6C60-8D60FE0F14C1}"/>
                </a:ext>
              </a:extLst>
            </p:cNvPr>
            <p:cNvSpPr txBox="1"/>
            <p:nvPr/>
          </p:nvSpPr>
          <p:spPr>
            <a:xfrm>
              <a:off x="10828937" y="5861794"/>
              <a:ext cx="1325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job deadline</a:t>
              </a:r>
            </a:p>
          </p:txBody>
        </p:sp>
      </p:grpSp>
      <p:sp>
        <p:nvSpPr>
          <p:cNvPr id="20" name="文本占位符 3">
            <a:extLst>
              <a:ext uri="{FF2B5EF4-FFF2-40B4-BE49-F238E27FC236}">
                <a16:creationId xmlns:a16="http://schemas.microsoft.com/office/drawing/2014/main" id="{0A36A1FB-0D83-2A54-34DD-FC740327779B}"/>
              </a:ext>
            </a:extLst>
          </p:cNvPr>
          <p:cNvSpPr txBox="1">
            <a:spLocks/>
          </p:cNvSpPr>
          <p:nvPr/>
        </p:nvSpPr>
        <p:spPr>
          <a:xfrm>
            <a:off x="739669" y="5527371"/>
            <a:ext cx="13403263" cy="19904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3200"/>
              <a:t>EDF is…</a:t>
            </a:r>
          </a:p>
          <a:p>
            <a:r>
              <a:rPr lang="en-US" altLang="zh-CN" sz="3200"/>
              <a:t>Defined by a simple priority scheme: </a:t>
            </a:r>
            <a:r>
              <a:rPr lang="en-US" altLang="zh-CN" sz="3200" i="1"/>
              <a:t>deadline = priority</a:t>
            </a:r>
            <a:r>
              <a:rPr lang="en-US" altLang="zh-CN" sz="3200"/>
              <a:t>.</a:t>
            </a:r>
          </a:p>
          <a:p>
            <a:r>
              <a:rPr lang="en-US" altLang="zh-CN" sz="3200" i="1"/>
              <a:t>Provably </a:t>
            </a:r>
            <a:r>
              <a:rPr lang="en-US" altLang="zh-CN" sz="3200"/>
              <a:t>optimal at meeting deadlines.</a:t>
            </a:r>
          </a:p>
          <a:p>
            <a:endParaRPr lang="en-US" altLang="zh-CN" sz="3200"/>
          </a:p>
          <a:p>
            <a:pPr marL="0" indent="0">
              <a:buFont typeface="Arial" panose="020B0604020202020204" pitchFamily="34" charset="0"/>
              <a:buNone/>
            </a:pPr>
            <a:endParaRPr lang="en-US" altLang="zh-CN" sz="3200"/>
          </a:p>
        </p:txBody>
      </p:sp>
    </p:spTree>
    <p:extLst>
      <p:ext uri="{BB962C8B-B14F-4D97-AF65-F5344CB8AC3E}">
        <p14:creationId xmlns:p14="http://schemas.microsoft.com/office/powerpoint/2010/main" val="403486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2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2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55FAE1-FD7C-D8D4-F8E9-78AFD788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Arial"/>
                <a:cs typeface="Arial"/>
              </a:rPr>
              <a:t>Scheduling in GR4 Today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D25A5B-2A35-241C-A0F6-AF3385857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三角形 4">
            <a:extLst>
              <a:ext uri="{FF2B5EF4-FFF2-40B4-BE49-F238E27FC236}">
                <a16:creationId xmlns:a16="http://schemas.microsoft.com/office/drawing/2014/main" id="{1E4A6C6B-5286-4152-99F4-2ADFAF3DD5D1}"/>
              </a:ext>
            </a:extLst>
          </p:cNvPr>
          <p:cNvSpPr/>
          <p:nvPr/>
        </p:nvSpPr>
        <p:spPr>
          <a:xfrm>
            <a:off x="11933116" y="5467574"/>
            <a:ext cx="2697284" cy="2762026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EB07287-0E68-0314-7B5A-899462B1307D}"/>
              </a:ext>
            </a:extLst>
          </p:cNvPr>
          <p:cNvSpPr txBox="1"/>
          <p:nvPr/>
        </p:nvSpPr>
        <p:spPr>
          <a:xfrm>
            <a:off x="1178351" y="36387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6BD92BAF-D9B5-B876-3B4E-BE6472909A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9095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D7102-7623-8E39-22F9-9E77DE691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CCF76D-7709-FD45-B2DB-25302B4DA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>
                <a:solidFill>
                  <a:schemeClr val="tx1"/>
                </a:solidFill>
              </a:rPr>
              <a:t>Modular Scheduling Framework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B57D18-9676-62D0-36AF-92C7B7A2E0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/>
              <a:t>Choose Your Scheduler! (Simple)</a:t>
            </a:r>
            <a:endParaRPr kumimoji="1" lang="zh-CN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13BBE9-CF9A-8EAC-E22E-D413B7BC58BE}"/>
              </a:ext>
            </a:extLst>
          </p:cNvPr>
          <p:cNvSpPr txBox="1"/>
          <p:nvPr/>
        </p:nvSpPr>
        <p:spPr>
          <a:xfrm>
            <a:off x="6800850" y="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E7457BE-4FBC-3E68-8F5D-D808A9519968}"/>
              </a:ext>
            </a:extLst>
          </p:cNvPr>
          <p:cNvCxnSpPr>
            <a:cxnSpLocks/>
          </p:cNvCxnSpPr>
          <p:nvPr/>
        </p:nvCxnSpPr>
        <p:spPr>
          <a:xfrm flipV="1">
            <a:off x="3587890" y="6004408"/>
            <a:ext cx="665180" cy="65432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95C79C5-3197-2306-5533-57CDC73C1EDB}"/>
              </a:ext>
            </a:extLst>
          </p:cNvPr>
          <p:cNvCxnSpPr>
            <a:cxnSpLocks/>
          </p:cNvCxnSpPr>
          <p:nvPr/>
        </p:nvCxnSpPr>
        <p:spPr>
          <a:xfrm>
            <a:off x="3587890" y="6658733"/>
            <a:ext cx="693420" cy="46867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0218B4A-5BBC-D35C-EAD9-DAEF3C5E83E3}"/>
              </a:ext>
            </a:extLst>
          </p:cNvPr>
          <p:cNvCxnSpPr>
            <a:cxnSpLocks/>
          </p:cNvCxnSpPr>
          <p:nvPr/>
        </p:nvCxnSpPr>
        <p:spPr>
          <a:xfrm flipV="1">
            <a:off x="5135085" y="5933756"/>
            <a:ext cx="701040" cy="3104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E4D2889-BD19-D1D4-0D23-DE62204D5586}"/>
              </a:ext>
            </a:extLst>
          </p:cNvPr>
          <p:cNvCxnSpPr>
            <a:cxnSpLocks/>
          </p:cNvCxnSpPr>
          <p:nvPr/>
        </p:nvCxnSpPr>
        <p:spPr>
          <a:xfrm flipV="1">
            <a:off x="6356190" y="5715188"/>
            <a:ext cx="760226" cy="629652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96F5F8E-5488-A2AA-8AD1-819D2975310D}"/>
              </a:ext>
            </a:extLst>
          </p:cNvPr>
          <p:cNvCxnSpPr>
            <a:cxnSpLocks/>
          </p:cNvCxnSpPr>
          <p:nvPr/>
        </p:nvCxnSpPr>
        <p:spPr>
          <a:xfrm>
            <a:off x="6356190" y="5973365"/>
            <a:ext cx="811272" cy="685368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0397471-2766-F353-FE0F-96A6DD4CA452}"/>
              </a:ext>
            </a:extLst>
          </p:cNvPr>
          <p:cNvCxnSpPr>
            <a:cxnSpLocks/>
          </p:cNvCxnSpPr>
          <p:nvPr/>
        </p:nvCxnSpPr>
        <p:spPr>
          <a:xfrm flipV="1">
            <a:off x="4982350" y="6776886"/>
            <a:ext cx="2185112" cy="35052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D29A4838-3882-43A3-07A5-6F709CA5B99C}"/>
              </a:ext>
            </a:extLst>
          </p:cNvPr>
          <p:cNvSpPr/>
          <p:nvPr/>
        </p:nvSpPr>
        <p:spPr>
          <a:xfrm>
            <a:off x="656067" y="5664084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F570B50-2B21-79DE-0EC2-0E91E3362501}"/>
              </a:ext>
            </a:extLst>
          </p:cNvPr>
          <p:cNvSpPr/>
          <p:nvPr/>
        </p:nvSpPr>
        <p:spPr>
          <a:xfrm>
            <a:off x="2816056" y="4710206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2048C27-C243-A6DA-0867-7DAA5F7A0769}"/>
              </a:ext>
            </a:extLst>
          </p:cNvPr>
          <p:cNvSpPr/>
          <p:nvPr/>
        </p:nvSpPr>
        <p:spPr>
          <a:xfrm>
            <a:off x="4904192" y="5819501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5935264-228C-81F4-8705-D7C04140D74D}"/>
              </a:ext>
            </a:extLst>
          </p:cNvPr>
          <p:cNvSpPr/>
          <p:nvPr/>
        </p:nvSpPr>
        <p:spPr>
          <a:xfrm>
            <a:off x="4904192" y="4710206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blk_4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8267352-5B96-E340-EB09-AEA17A3C7DD4}"/>
              </a:ext>
            </a:extLst>
          </p:cNvPr>
          <p:cNvSpPr/>
          <p:nvPr/>
        </p:nvSpPr>
        <p:spPr>
          <a:xfrm>
            <a:off x="2816056" y="6658733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C0DBA09-1F0B-4A3C-3A5B-9F352D2BD802}"/>
              </a:ext>
            </a:extLst>
          </p:cNvPr>
          <p:cNvSpPr/>
          <p:nvPr/>
        </p:nvSpPr>
        <p:spPr>
          <a:xfrm>
            <a:off x="7230716" y="5819501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blk_6</a:t>
            </a:r>
          </a:p>
        </p:txBody>
      </p: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2E853D5D-BEC6-EF47-0160-72BE67DA1E20}"/>
              </a:ext>
            </a:extLst>
          </p:cNvPr>
          <p:cNvCxnSpPr>
            <a:stCxn id="38" idx="3"/>
            <a:endCxn id="46" idx="1"/>
          </p:cNvCxnSpPr>
          <p:nvPr/>
        </p:nvCxnSpPr>
        <p:spPr>
          <a:xfrm>
            <a:off x="5895354" y="6159973"/>
            <a:ext cx="1335362" cy="12700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4DCAEDA1-828F-2EEE-73AF-AF3901BCD38B}"/>
              </a:ext>
            </a:extLst>
          </p:cNvPr>
          <p:cNvCxnSpPr>
            <a:cxnSpLocks/>
            <a:stCxn id="36" idx="3"/>
            <a:endCxn id="38" idx="1"/>
          </p:cNvCxnSpPr>
          <p:nvPr/>
        </p:nvCxnSpPr>
        <p:spPr>
          <a:xfrm>
            <a:off x="3807218" y="5050678"/>
            <a:ext cx="1096974" cy="1109295"/>
          </a:xfrm>
          <a:prstGeom prst="bentConnector3">
            <a:avLst/>
          </a:prstGeom>
          <a:ln w="38100"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E96A3FE7-89F8-B986-CDEB-3D3E73A6882E}"/>
              </a:ext>
            </a:extLst>
          </p:cNvPr>
          <p:cNvCxnSpPr>
            <a:stCxn id="40" idx="3"/>
            <a:endCxn id="46" idx="1"/>
          </p:cNvCxnSpPr>
          <p:nvPr/>
        </p:nvCxnSpPr>
        <p:spPr>
          <a:xfrm>
            <a:off x="5895354" y="5050678"/>
            <a:ext cx="1335362" cy="1109295"/>
          </a:xfrm>
          <a:prstGeom prst="bentConnector3">
            <a:avLst/>
          </a:prstGeom>
          <a:ln w="38100"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97E44989-32D3-D4DB-289F-DB08C4072288}"/>
              </a:ext>
            </a:extLst>
          </p:cNvPr>
          <p:cNvCxnSpPr>
            <a:stCxn id="34" idx="3"/>
            <a:endCxn id="36" idx="1"/>
          </p:cNvCxnSpPr>
          <p:nvPr/>
        </p:nvCxnSpPr>
        <p:spPr>
          <a:xfrm flipV="1">
            <a:off x="1647229" y="5050678"/>
            <a:ext cx="1168827" cy="953878"/>
          </a:xfrm>
          <a:prstGeom prst="bentConnector3">
            <a:avLst/>
          </a:prstGeom>
          <a:ln w="38100"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34E31CDB-2EC2-1A8F-E37B-D63D242C06BB}"/>
              </a:ext>
            </a:extLst>
          </p:cNvPr>
          <p:cNvSpPr/>
          <p:nvPr/>
        </p:nvSpPr>
        <p:spPr>
          <a:xfrm>
            <a:off x="656067" y="2108078"/>
            <a:ext cx="9935733" cy="20282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namespace gs = gr::scheduler;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gs::</a:t>
            </a:r>
            <a:r>
              <a:rPr lang="en-US" altLang="zh-CN" sz="2400" b="1" u="sng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Simple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&lt;gs::</a:t>
            </a: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ExecutionPolicy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::</a:t>
            </a: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multiThreaded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&gt; sched;</a:t>
            </a:r>
          </a:p>
          <a:p>
            <a:pPr>
              <a:lnSpc>
                <a:spcPct val="150000"/>
              </a:lnSpc>
            </a:pP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sched.exchange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(std::move(graph));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F0A8CB0-C9A4-C54A-1526-79B9635EEB66}"/>
              </a:ext>
            </a:extLst>
          </p:cNvPr>
          <p:cNvCxnSpPr>
            <a:stCxn id="36" idx="3"/>
            <a:endCxn id="40" idx="1"/>
          </p:cNvCxnSpPr>
          <p:nvPr/>
        </p:nvCxnSpPr>
        <p:spPr>
          <a:xfrm>
            <a:off x="3807218" y="5050678"/>
            <a:ext cx="109697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04E71320-C832-8F3D-B7B2-4C952564DC1F}"/>
              </a:ext>
            </a:extLst>
          </p:cNvPr>
          <p:cNvCxnSpPr>
            <a:stCxn id="34" idx="3"/>
            <a:endCxn id="44" idx="1"/>
          </p:cNvCxnSpPr>
          <p:nvPr/>
        </p:nvCxnSpPr>
        <p:spPr>
          <a:xfrm>
            <a:off x="1647229" y="6004556"/>
            <a:ext cx="1168827" cy="994649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2D7E395D-AD0F-A265-3D6B-F1C46ED1BAFC}"/>
              </a:ext>
            </a:extLst>
          </p:cNvPr>
          <p:cNvCxnSpPr>
            <a:cxnSpLocks/>
            <a:stCxn id="44" idx="3"/>
            <a:endCxn id="46" idx="1"/>
          </p:cNvCxnSpPr>
          <p:nvPr/>
        </p:nvCxnSpPr>
        <p:spPr>
          <a:xfrm flipV="1">
            <a:off x="3807218" y="6159973"/>
            <a:ext cx="3423498" cy="839232"/>
          </a:xfrm>
          <a:prstGeom prst="bentConnector3">
            <a:avLst>
              <a:gd name="adj1" fmla="val 80605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9A104393-C72E-2128-3973-6E89542F83CB}"/>
              </a:ext>
            </a:extLst>
          </p:cNvPr>
          <p:cNvSpPr txBox="1"/>
          <p:nvPr/>
        </p:nvSpPr>
        <p:spPr>
          <a:xfrm>
            <a:off x="8661799" y="4573510"/>
            <a:ext cx="52504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/>
              <a:t>Suppose you have a flowgraph and two CPU cores…</a:t>
            </a:r>
          </a:p>
        </p:txBody>
      </p:sp>
    </p:spTree>
    <p:extLst>
      <p:ext uri="{BB962C8B-B14F-4D97-AF65-F5344CB8AC3E}">
        <p14:creationId xmlns:p14="http://schemas.microsoft.com/office/powerpoint/2010/main" val="24696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B78C8-1A72-5BEC-E021-9B9780F24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EA8D1-48CC-CFBF-0C4E-223DCB52E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>
                <a:solidFill>
                  <a:schemeClr val="tx1"/>
                </a:solidFill>
              </a:rPr>
              <a:t>Modular Scheduling Framework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224DB9A-43A8-3289-50D5-6609F59971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/>
              <a:t>Choose Your Scheduler! (Simple)</a:t>
            </a:r>
            <a:endParaRPr kumimoji="1" lang="zh-CN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DA54E5-6228-45AD-E3D5-12E5DB742382}"/>
              </a:ext>
            </a:extLst>
          </p:cNvPr>
          <p:cNvSpPr txBox="1"/>
          <p:nvPr/>
        </p:nvSpPr>
        <p:spPr>
          <a:xfrm>
            <a:off x="6800850" y="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C6CA2E5-7BB1-F26C-6344-7F26176C150F}"/>
              </a:ext>
            </a:extLst>
          </p:cNvPr>
          <p:cNvCxnSpPr>
            <a:cxnSpLocks/>
          </p:cNvCxnSpPr>
          <p:nvPr/>
        </p:nvCxnSpPr>
        <p:spPr>
          <a:xfrm flipV="1">
            <a:off x="3587890" y="5355757"/>
            <a:ext cx="665180" cy="65432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EC49CF5-D7A1-9162-62A2-AAACCDA4F665}"/>
              </a:ext>
            </a:extLst>
          </p:cNvPr>
          <p:cNvCxnSpPr>
            <a:cxnSpLocks/>
          </p:cNvCxnSpPr>
          <p:nvPr/>
        </p:nvCxnSpPr>
        <p:spPr>
          <a:xfrm>
            <a:off x="3587890" y="6658733"/>
            <a:ext cx="693420" cy="46867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E2695F-F021-8AF8-BC95-9DD25BD85C4C}"/>
              </a:ext>
            </a:extLst>
          </p:cNvPr>
          <p:cNvCxnSpPr>
            <a:cxnSpLocks/>
          </p:cNvCxnSpPr>
          <p:nvPr/>
        </p:nvCxnSpPr>
        <p:spPr>
          <a:xfrm flipV="1">
            <a:off x="5135085" y="5667398"/>
            <a:ext cx="701040" cy="3104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A8D2227-5FBB-2C30-F9B1-A4E4C0E7DCF7}"/>
              </a:ext>
            </a:extLst>
          </p:cNvPr>
          <p:cNvCxnSpPr>
            <a:cxnSpLocks/>
          </p:cNvCxnSpPr>
          <p:nvPr/>
        </p:nvCxnSpPr>
        <p:spPr>
          <a:xfrm flipV="1">
            <a:off x="6356190" y="5368093"/>
            <a:ext cx="760226" cy="629652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29EFCD2-A17B-F495-E1D7-DC35DF4271E0}"/>
              </a:ext>
            </a:extLst>
          </p:cNvPr>
          <p:cNvCxnSpPr>
            <a:cxnSpLocks/>
          </p:cNvCxnSpPr>
          <p:nvPr/>
        </p:nvCxnSpPr>
        <p:spPr>
          <a:xfrm>
            <a:off x="6356190" y="5340235"/>
            <a:ext cx="811272" cy="685368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67771A6-68CB-1A5E-5851-182F7793B177}"/>
              </a:ext>
            </a:extLst>
          </p:cNvPr>
          <p:cNvCxnSpPr>
            <a:cxnSpLocks/>
          </p:cNvCxnSpPr>
          <p:nvPr/>
        </p:nvCxnSpPr>
        <p:spPr>
          <a:xfrm flipV="1">
            <a:off x="4982350" y="6776886"/>
            <a:ext cx="2185112" cy="35052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A65BD49C-5AFF-5878-6188-2FC8CCFB7D60}"/>
              </a:ext>
            </a:extLst>
          </p:cNvPr>
          <p:cNvSpPr/>
          <p:nvPr/>
        </p:nvSpPr>
        <p:spPr>
          <a:xfrm>
            <a:off x="656067" y="5342447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99BBFFD-945A-D91F-4522-E1FEA9C35DF8}"/>
              </a:ext>
            </a:extLst>
          </p:cNvPr>
          <p:cNvSpPr/>
          <p:nvPr/>
        </p:nvSpPr>
        <p:spPr>
          <a:xfrm>
            <a:off x="1977575" y="5342447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7EE85DE-BE63-AFE3-73E8-3C6FE99D39A6}"/>
              </a:ext>
            </a:extLst>
          </p:cNvPr>
          <p:cNvSpPr/>
          <p:nvPr/>
        </p:nvSpPr>
        <p:spPr>
          <a:xfrm>
            <a:off x="3299083" y="5342447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B928D8E-BB55-F3F1-58EE-ACC7F49E9ECA}"/>
              </a:ext>
            </a:extLst>
          </p:cNvPr>
          <p:cNvSpPr/>
          <p:nvPr/>
        </p:nvSpPr>
        <p:spPr>
          <a:xfrm>
            <a:off x="4620591" y="5342447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blk_4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412016D-FF61-FEBF-3CA4-2786C1B2FD18}"/>
              </a:ext>
            </a:extLst>
          </p:cNvPr>
          <p:cNvSpPr/>
          <p:nvPr/>
        </p:nvSpPr>
        <p:spPr>
          <a:xfrm>
            <a:off x="5942099" y="5342447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8C48503-A97B-5F60-528F-6E874022833B}"/>
              </a:ext>
            </a:extLst>
          </p:cNvPr>
          <p:cNvSpPr/>
          <p:nvPr/>
        </p:nvSpPr>
        <p:spPr>
          <a:xfrm>
            <a:off x="7263605" y="5342447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blk_6</a:t>
            </a: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24329FF6-520D-AAE1-D0DD-6052CA5227C5}"/>
              </a:ext>
            </a:extLst>
          </p:cNvPr>
          <p:cNvSpPr/>
          <p:nvPr/>
        </p:nvSpPr>
        <p:spPr>
          <a:xfrm>
            <a:off x="656067" y="2108078"/>
            <a:ext cx="9935733" cy="20282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namespace gs = gr::scheduler;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gs::</a:t>
            </a:r>
            <a:r>
              <a:rPr lang="en-US" altLang="zh-CN" sz="2400" b="1" u="sng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Simple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&lt;gs::</a:t>
            </a: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ExecutionPolicy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::</a:t>
            </a: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multiThreaded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&gt; sched;</a:t>
            </a:r>
          </a:p>
          <a:p>
            <a:pPr>
              <a:lnSpc>
                <a:spcPct val="150000"/>
              </a:lnSpc>
            </a:pP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sched.exchange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(std::move(graph));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46FB17-065F-EEB2-CD22-D24E4F758A48}"/>
              </a:ext>
            </a:extLst>
          </p:cNvPr>
          <p:cNvSpPr txBox="1"/>
          <p:nvPr/>
        </p:nvSpPr>
        <p:spPr>
          <a:xfrm>
            <a:off x="8681254" y="5205866"/>
            <a:ext cx="47225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/>
              <a:t>The graph is flattened by registration (emplace) order</a:t>
            </a:r>
          </a:p>
        </p:txBody>
      </p:sp>
    </p:spTree>
    <p:extLst>
      <p:ext uri="{BB962C8B-B14F-4D97-AF65-F5344CB8AC3E}">
        <p14:creationId xmlns:p14="http://schemas.microsoft.com/office/powerpoint/2010/main" val="41653401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24A65-6FE8-8E62-DF63-8F2F9DC4E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502985-180A-5BD0-BD2F-025CFF179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>
                <a:solidFill>
                  <a:schemeClr val="tx1"/>
                </a:solidFill>
              </a:rPr>
              <a:t>Modular Scheduling Framework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C6815BF-80ED-8366-E0C5-EAAB5F255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/>
              <a:t>Choose Your Scheduler! (Simple)</a:t>
            </a:r>
            <a:endParaRPr kumimoji="1" lang="zh-CN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3FB353-1BF2-E8D7-F648-A7B3264A96AD}"/>
              </a:ext>
            </a:extLst>
          </p:cNvPr>
          <p:cNvSpPr txBox="1"/>
          <p:nvPr/>
        </p:nvSpPr>
        <p:spPr>
          <a:xfrm>
            <a:off x="6800850" y="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807105-9E5D-D24F-AECC-0D84BE4FF508}"/>
              </a:ext>
            </a:extLst>
          </p:cNvPr>
          <p:cNvCxnSpPr>
            <a:cxnSpLocks/>
          </p:cNvCxnSpPr>
          <p:nvPr/>
        </p:nvCxnSpPr>
        <p:spPr>
          <a:xfrm flipV="1">
            <a:off x="1598715" y="5896598"/>
            <a:ext cx="665180" cy="65432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C9FDABB-B0D2-D3EB-7805-25EBF3D80894}"/>
              </a:ext>
            </a:extLst>
          </p:cNvPr>
          <p:cNvCxnSpPr>
            <a:cxnSpLocks/>
          </p:cNvCxnSpPr>
          <p:nvPr/>
        </p:nvCxnSpPr>
        <p:spPr>
          <a:xfrm>
            <a:off x="1598715" y="6550923"/>
            <a:ext cx="693420" cy="46867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97339DD-0CFE-A727-8406-A812D7E7839A}"/>
              </a:ext>
            </a:extLst>
          </p:cNvPr>
          <p:cNvCxnSpPr>
            <a:cxnSpLocks/>
          </p:cNvCxnSpPr>
          <p:nvPr/>
        </p:nvCxnSpPr>
        <p:spPr>
          <a:xfrm flipV="1">
            <a:off x="3314475" y="5989380"/>
            <a:ext cx="701040" cy="3104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BEEFF80-5030-E843-49E2-E8F4B51D9AA7}"/>
              </a:ext>
            </a:extLst>
          </p:cNvPr>
          <p:cNvCxnSpPr>
            <a:cxnSpLocks/>
          </p:cNvCxnSpPr>
          <p:nvPr/>
        </p:nvCxnSpPr>
        <p:spPr>
          <a:xfrm flipV="1">
            <a:off x="4716555" y="5797878"/>
            <a:ext cx="760226" cy="629652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D38CEDA-4386-1DF6-24A9-87C300E318AE}"/>
              </a:ext>
            </a:extLst>
          </p:cNvPr>
          <p:cNvCxnSpPr>
            <a:cxnSpLocks/>
          </p:cNvCxnSpPr>
          <p:nvPr/>
        </p:nvCxnSpPr>
        <p:spPr>
          <a:xfrm>
            <a:off x="4716555" y="5989380"/>
            <a:ext cx="811272" cy="685368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9216EBD-3402-69ED-421C-91C5D50C5AD5}"/>
              </a:ext>
            </a:extLst>
          </p:cNvPr>
          <p:cNvCxnSpPr>
            <a:cxnSpLocks/>
          </p:cNvCxnSpPr>
          <p:nvPr/>
        </p:nvCxnSpPr>
        <p:spPr>
          <a:xfrm flipV="1">
            <a:off x="3342715" y="6792901"/>
            <a:ext cx="2185112" cy="35052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FFCB30B7-8BBE-A1EF-A901-3E69DECE7D7C}"/>
              </a:ext>
            </a:extLst>
          </p:cNvPr>
          <p:cNvSpPr/>
          <p:nvPr/>
        </p:nvSpPr>
        <p:spPr>
          <a:xfrm>
            <a:off x="4414160" y="4834763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2813E99-FE99-0E9C-E874-04856841CB58}"/>
              </a:ext>
            </a:extLst>
          </p:cNvPr>
          <p:cNvSpPr/>
          <p:nvPr/>
        </p:nvSpPr>
        <p:spPr>
          <a:xfrm>
            <a:off x="4415813" y="6228140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95DA4DE-0EFA-066A-642E-8516BA7E17E6}"/>
              </a:ext>
            </a:extLst>
          </p:cNvPr>
          <p:cNvSpPr/>
          <p:nvPr/>
        </p:nvSpPr>
        <p:spPr>
          <a:xfrm>
            <a:off x="5707329" y="4849801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7588A0C-DD1F-3114-459F-5C59ED7A101A}"/>
              </a:ext>
            </a:extLst>
          </p:cNvPr>
          <p:cNvSpPr/>
          <p:nvPr/>
        </p:nvSpPr>
        <p:spPr>
          <a:xfrm>
            <a:off x="5707329" y="6228140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blk_4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9C0EF4D-75CB-6173-18F9-7FDDACBFD9FA}"/>
              </a:ext>
            </a:extLst>
          </p:cNvPr>
          <p:cNvSpPr/>
          <p:nvPr/>
        </p:nvSpPr>
        <p:spPr>
          <a:xfrm>
            <a:off x="7000497" y="4849801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D715F8E-5D6C-0DE5-AFB6-CCA67F7938BE}"/>
              </a:ext>
            </a:extLst>
          </p:cNvPr>
          <p:cNvSpPr/>
          <p:nvPr/>
        </p:nvSpPr>
        <p:spPr>
          <a:xfrm>
            <a:off x="7000497" y="6228140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AAD7D9-6498-F158-72E6-4F7CAF368A62}"/>
              </a:ext>
            </a:extLst>
          </p:cNvPr>
          <p:cNvSpPr/>
          <p:nvPr/>
        </p:nvSpPr>
        <p:spPr>
          <a:xfrm>
            <a:off x="2794973" y="4712066"/>
            <a:ext cx="5533753" cy="956414"/>
          </a:xfrm>
          <a:custGeom>
            <a:avLst/>
            <a:gdLst>
              <a:gd name="csX0" fmla="*/ 0 w 5533753"/>
              <a:gd name="csY0" fmla="*/ 0 h 956414"/>
              <a:gd name="csX1" fmla="*/ 802394 w 5533753"/>
              <a:gd name="csY1" fmla="*/ 0 h 956414"/>
              <a:gd name="csX2" fmla="*/ 1494113 w 5533753"/>
              <a:gd name="csY2" fmla="*/ 0 h 956414"/>
              <a:gd name="csX3" fmla="*/ 2241170 w 5533753"/>
              <a:gd name="csY3" fmla="*/ 0 h 956414"/>
              <a:gd name="csX4" fmla="*/ 2932889 w 5533753"/>
              <a:gd name="csY4" fmla="*/ 0 h 956414"/>
              <a:gd name="csX5" fmla="*/ 3569271 w 5533753"/>
              <a:gd name="csY5" fmla="*/ 0 h 956414"/>
              <a:gd name="csX6" fmla="*/ 4316327 w 5533753"/>
              <a:gd name="csY6" fmla="*/ 0 h 956414"/>
              <a:gd name="csX7" fmla="*/ 5533753 w 5533753"/>
              <a:gd name="csY7" fmla="*/ 0 h 956414"/>
              <a:gd name="csX8" fmla="*/ 5533753 w 5533753"/>
              <a:gd name="csY8" fmla="*/ 478207 h 956414"/>
              <a:gd name="csX9" fmla="*/ 5533753 w 5533753"/>
              <a:gd name="csY9" fmla="*/ 956414 h 956414"/>
              <a:gd name="csX10" fmla="*/ 4786696 w 5533753"/>
              <a:gd name="csY10" fmla="*/ 956414 h 956414"/>
              <a:gd name="csX11" fmla="*/ 4150315 w 5533753"/>
              <a:gd name="csY11" fmla="*/ 956414 h 956414"/>
              <a:gd name="csX12" fmla="*/ 3513933 w 5533753"/>
              <a:gd name="csY12" fmla="*/ 956414 h 956414"/>
              <a:gd name="csX13" fmla="*/ 2988227 w 5533753"/>
              <a:gd name="csY13" fmla="*/ 956414 h 956414"/>
              <a:gd name="csX14" fmla="*/ 2407183 w 5533753"/>
              <a:gd name="csY14" fmla="*/ 956414 h 956414"/>
              <a:gd name="csX15" fmla="*/ 1826138 w 5533753"/>
              <a:gd name="csY15" fmla="*/ 956414 h 956414"/>
              <a:gd name="csX16" fmla="*/ 1134419 w 5533753"/>
              <a:gd name="csY16" fmla="*/ 956414 h 956414"/>
              <a:gd name="csX17" fmla="*/ 0 w 5533753"/>
              <a:gd name="csY17" fmla="*/ 956414 h 956414"/>
              <a:gd name="csX18" fmla="*/ 0 w 5533753"/>
              <a:gd name="csY18" fmla="*/ 506899 h 956414"/>
              <a:gd name="csX19" fmla="*/ 0 w 5533753"/>
              <a:gd name="csY19" fmla="*/ 0 h 9564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5533753" h="956414" extrusionOk="0">
                <a:moveTo>
                  <a:pt x="0" y="0"/>
                </a:moveTo>
                <a:cubicBezTo>
                  <a:pt x="196477" y="-26957"/>
                  <a:pt x="507436" y="20832"/>
                  <a:pt x="802394" y="0"/>
                </a:cubicBezTo>
                <a:cubicBezTo>
                  <a:pt x="1097352" y="-20832"/>
                  <a:pt x="1247521" y="20632"/>
                  <a:pt x="1494113" y="0"/>
                </a:cubicBezTo>
                <a:cubicBezTo>
                  <a:pt x="1740705" y="-20632"/>
                  <a:pt x="2064411" y="-22825"/>
                  <a:pt x="2241170" y="0"/>
                </a:cubicBezTo>
                <a:cubicBezTo>
                  <a:pt x="2417929" y="22825"/>
                  <a:pt x="2779694" y="6479"/>
                  <a:pt x="2932889" y="0"/>
                </a:cubicBezTo>
                <a:cubicBezTo>
                  <a:pt x="3086084" y="-6479"/>
                  <a:pt x="3300993" y="30087"/>
                  <a:pt x="3569271" y="0"/>
                </a:cubicBezTo>
                <a:cubicBezTo>
                  <a:pt x="3837549" y="-30087"/>
                  <a:pt x="4123520" y="-16921"/>
                  <a:pt x="4316327" y="0"/>
                </a:cubicBezTo>
                <a:cubicBezTo>
                  <a:pt x="4509134" y="16921"/>
                  <a:pt x="5052659" y="-14583"/>
                  <a:pt x="5533753" y="0"/>
                </a:cubicBezTo>
                <a:cubicBezTo>
                  <a:pt x="5528190" y="202780"/>
                  <a:pt x="5519351" y="278000"/>
                  <a:pt x="5533753" y="478207"/>
                </a:cubicBezTo>
                <a:cubicBezTo>
                  <a:pt x="5548155" y="678414"/>
                  <a:pt x="5510768" y="792064"/>
                  <a:pt x="5533753" y="956414"/>
                </a:cubicBezTo>
                <a:cubicBezTo>
                  <a:pt x="5208735" y="929340"/>
                  <a:pt x="4992021" y="948637"/>
                  <a:pt x="4786696" y="956414"/>
                </a:cubicBezTo>
                <a:cubicBezTo>
                  <a:pt x="4581371" y="964191"/>
                  <a:pt x="4345540" y="935987"/>
                  <a:pt x="4150315" y="956414"/>
                </a:cubicBezTo>
                <a:cubicBezTo>
                  <a:pt x="3955090" y="976841"/>
                  <a:pt x="3660823" y="972086"/>
                  <a:pt x="3513933" y="956414"/>
                </a:cubicBezTo>
                <a:cubicBezTo>
                  <a:pt x="3367043" y="940742"/>
                  <a:pt x="3225175" y="976988"/>
                  <a:pt x="2988227" y="956414"/>
                </a:cubicBezTo>
                <a:cubicBezTo>
                  <a:pt x="2751279" y="935840"/>
                  <a:pt x="2694410" y="963606"/>
                  <a:pt x="2407183" y="956414"/>
                </a:cubicBezTo>
                <a:cubicBezTo>
                  <a:pt x="2119956" y="949222"/>
                  <a:pt x="2077390" y="971811"/>
                  <a:pt x="1826138" y="956414"/>
                </a:cubicBezTo>
                <a:cubicBezTo>
                  <a:pt x="1574887" y="941017"/>
                  <a:pt x="1290614" y="928919"/>
                  <a:pt x="1134419" y="956414"/>
                </a:cubicBezTo>
                <a:cubicBezTo>
                  <a:pt x="978224" y="983909"/>
                  <a:pt x="511372" y="994379"/>
                  <a:pt x="0" y="956414"/>
                </a:cubicBezTo>
                <a:cubicBezTo>
                  <a:pt x="-13775" y="814126"/>
                  <a:pt x="13881" y="637896"/>
                  <a:pt x="0" y="506899"/>
                </a:cubicBezTo>
                <a:cubicBezTo>
                  <a:pt x="-13881" y="375903"/>
                  <a:pt x="-20656" y="215442"/>
                  <a:pt x="0" y="0"/>
                </a:cubicBezTo>
                <a:close/>
              </a:path>
            </a:pathLst>
          </a:custGeom>
          <a:noFill/>
          <a:ln w="38100">
            <a:extLst>
              <a:ext uri="{C807C97D-BFC1-408E-A445-0C87EB9F89A2}">
                <ask:lineSketchStyleProps xmlns:ask="http://schemas.microsoft.com/office/drawing/2018/sketchyshapes" sd="145395358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F00F63-D98F-4F3F-C08C-9D1B0D40480A}"/>
              </a:ext>
            </a:extLst>
          </p:cNvPr>
          <p:cNvSpPr/>
          <p:nvPr/>
        </p:nvSpPr>
        <p:spPr>
          <a:xfrm>
            <a:off x="2794973" y="6091538"/>
            <a:ext cx="5533753" cy="956414"/>
          </a:xfrm>
          <a:custGeom>
            <a:avLst/>
            <a:gdLst>
              <a:gd name="csX0" fmla="*/ 0 w 5533753"/>
              <a:gd name="csY0" fmla="*/ 0 h 956414"/>
              <a:gd name="csX1" fmla="*/ 802394 w 5533753"/>
              <a:gd name="csY1" fmla="*/ 0 h 956414"/>
              <a:gd name="csX2" fmla="*/ 1494113 w 5533753"/>
              <a:gd name="csY2" fmla="*/ 0 h 956414"/>
              <a:gd name="csX3" fmla="*/ 2241170 w 5533753"/>
              <a:gd name="csY3" fmla="*/ 0 h 956414"/>
              <a:gd name="csX4" fmla="*/ 2932889 w 5533753"/>
              <a:gd name="csY4" fmla="*/ 0 h 956414"/>
              <a:gd name="csX5" fmla="*/ 3569271 w 5533753"/>
              <a:gd name="csY5" fmla="*/ 0 h 956414"/>
              <a:gd name="csX6" fmla="*/ 4316327 w 5533753"/>
              <a:gd name="csY6" fmla="*/ 0 h 956414"/>
              <a:gd name="csX7" fmla="*/ 5533753 w 5533753"/>
              <a:gd name="csY7" fmla="*/ 0 h 956414"/>
              <a:gd name="csX8" fmla="*/ 5533753 w 5533753"/>
              <a:gd name="csY8" fmla="*/ 478207 h 956414"/>
              <a:gd name="csX9" fmla="*/ 5533753 w 5533753"/>
              <a:gd name="csY9" fmla="*/ 956414 h 956414"/>
              <a:gd name="csX10" fmla="*/ 4786696 w 5533753"/>
              <a:gd name="csY10" fmla="*/ 956414 h 956414"/>
              <a:gd name="csX11" fmla="*/ 4150315 w 5533753"/>
              <a:gd name="csY11" fmla="*/ 956414 h 956414"/>
              <a:gd name="csX12" fmla="*/ 3513933 w 5533753"/>
              <a:gd name="csY12" fmla="*/ 956414 h 956414"/>
              <a:gd name="csX13" fmla="*/ 2988227 w 5533753"/>
              <a:gd name="csY13" fmla="*/ 956414 h 956414"/>
              <a:gd name="csX14" fmla="*/ 2407183 w 5533753"/>
              <a:gd name="csY14" fmla="*/ 956414 h 956414"/>
              <a:gd name="csX15" fmla="*/ 1826138 w 5533753"/>
              <a:gd name="csY15" fmla="*/ 956414 h 956414"/>
              <a:gd name="csX16" fmla="*/ 1134419 w 5533753"/>
              <a:gd name="csY16" fmla="*/ 956414 h 956414"/>
              <a:gd name="csX17" fmla="*/ 0 w 5533753"/>
              <a:gd name="csY17" fmla="*/ 956414 h 956414"/>
              <a:gd name="csX18" fmla="*/ 0 w 5533753"/>
              <a:gd name="csY18" fmla="*/ 506899 h 956414"/>
              <a:gd name="csX19" fmla="*/ 0 w 5533753"/>
              <a:gd name="csY19" fmla="*/ 0 h 9564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5533753" h="956414" extrusionOk="0">
                <a:moveTo>
                  <a:pt x="0" y="0"/>
                </a:moveTo>
                <a:cubicBezTo>
                  <a:pt x="196477" y="-26957"/>
                  <a:pt x="507436" y="20832"/>
                  <a:pt x="802394" y="0"/>
                </a:cubicBezTo>
                <a:cubicBezTo>
                  <a:pt x="1097352" y="-20832"/>
                  <a:pt x="1247521" y="20632"/>
                  <a:pt x="1494113" y="0"/>
                </a:cubicBezTo>
                <a:cubicBezTo>
                  <a:pt x="1740705" y="-20632"/>
                  <a:pt x="2064411" y="-22825"/>
                  <a:pt x="2241170" y="0"/>
                </a:cubicBezTo>
                <a:cubicBezTo>
                  <a:pt x="2417929" y="22825"/>
                  <a:pt x="2779694" y="6479"/>
                  <a:pt x="2932889" y="0"/>
                </a:cubicBezTo>
                <a:cubicBezTo>
                  <a:pt x="3086084" y="-6479"/>
                  <a:pt x="3300993" y="30087"/>
                  <a:pt x="3569271" y="0"/>
                </a:cubicBezTo>
                <a:cubicBezTo>
                  <a:pt x="3837549" y="-30087"/>
                  <a:pt x="4123520" y="-16921"/>
                  <a:pt x="4316327" y="0"/>
                </a:cubicBezTo>
                <a:cubicBezTo>
                  <a:pt x="4509134" y="16921"/>
                  <a:pt x="5052659" y="-14583"/>
                  <a:pt x="5533753" y="0"/>
                </a:cubicBezTo>
                <a:cubicBezTo>
                  <a:pt x="5528190" y="202780"/>
                  <a:pt x="5519351" y="278000"/>
                  <a:pt x="5533753" y="478207"/>
                </a:cubicBezTo>
                <a:cubicBezTo>
                  <a:pt x="5548155" y="678414"/>
                  <a:pt x="5510768" y="792064"/>
                  <a:pt x="5533753" y="956414"/>
                </a:cubicBezTo>
                <a:cubicBezTo>
                  <a:pt x="5208735" y="929340"/>
                  <a:pt x="4992021" y="948637"/>
                  <a:pt x="4786696" y="956414"/>
                </a:cubicBezTo>
                <a:cubicBezTo>
                  <a:pt x="4581371" y="964191"/>
                  <a:pt x="4345540" y="935987"/>
                  <a:pt x="4150315" y="956414"/>
                </a:cubicBezTo>
                <a:cubicBezTo>
                  <a:pt x="3955090" y="976841"/>
                  <a:pt x="3660823" y="972086"/>
                  <a:pt x="3513933" y="956414"/>
                </a:cubicBezTo>
                <a:cubicBezTo>
                  <a:pt x="3367043" y="940742"/>
                  <a:pt x="3225175" y="976988"/>
                  <a:pt x="2988227" y="956414"/>
                </a:cubicBezTo>
                <a:cubicBezTo>
                  <a:pt x="2751279" y="935840"/>
                  <a:pt x="2694410" y="963606"/>
                  <a:pt x="2407183" y="956414"/>
                </a:cubicBezTo>
                <a:cubicBezTo>
                  <a:pt x="2119956" y="949222"/>
                  <a:pt x="2077390" y="971811"/>
                  <a:pt x="1826138" y="956414"/>
                </a:cubicBezTo>
                <a:cubicBezTo>
                  <a:pt x="1574887" y="941017"/>
                  <a:pt x="1290614" y="928919"/>
                  <a:pt x="1134419" y="956414"/>
                </a:cubicBezTo>
                <a:cubicBezTo>
                  <a:pt x="978224" y="983909"/>
                  <a:pt x="511372" y="994379"/>
                  <a:pt x="0" y="956414"/>
                </a:cubicBezTo>
                <a:cubicBezTo>
                  <a:pt x="-13775" y="814126"/>
                  <a:pt x="13881" y="637896"/>
                  <a:pt x="0" y="506899"/>
                </a:cubicBezTo>
                <a:cubicBezTo>
                  <a:pt x="-13881" y="375903"/>
                  <a:pt x="-20656" y="215442"/>
                  <a:pt x="0" y="0"/>
                </a:cubicBezTo>
                <a:close/>
              </a:path>
            </a:pathLst>
          </a:custGeom>
          <a:noFill/>
          <a:ln w="38100">
            <a:extLst>
              <a:ext uri="{C807C97D-BFC1-408E-A445-0C87EB9F89A2}">
                <ask:lineSketchStyleProps xmlns:ask="http://schemas.microsoft.com/office/drawing/2018/sketchyshapes" sd="145395358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337E72-72E4-0748-DD14-50A33246E256}"/>
              </a:ext>
            </a:extLst>
          </p:cNvPr>
          <p:cNvSpPr txBox="1"/>
          <p:nvPr/>
        </p:nvSpPr>
        <p:spPr>
          <a:xfrm>
            <a:off x="2966312" y="4944402"/>
            <a:ext cx="1447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err="1">
                <a:latin typeface="+mj-lt"/>
                <a:ea typeface="Open Sans ExtraBold" pitchFamily="2" charset="0"/>
                <a:cs typeface="Open Sans ExtraBold" pitchFamily="2" charset="0"/>
              </a:rPr>
              <a:t>runlist</a:t>
            </a:r>
            <a:endParaRPr lang="en-US" sz="2400" i="1">
              <a:latin typeface="+mj-lt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AC1466-5E47-ECBB-3907-8857646792EE}"/>
              </a:ext>
            </a:extLst>
          </p:cNvPr>
          <p:cNvSpPr txBox="1"/>
          <p:nvPr/>
        </p:nvSpPr>
        <p:spPr>
          <a:xfrm>
            <a:off x="2966312" y="6331236"/>
            <a:ext cx="1447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err="1">
                <a:latin typeface="+mj-lt"/>
                <a:ea typeface="Open Sans ExtraBold" pitchFamily="2" charset="0"/>
                <a:cs typeface="Open Sans ExtraBold" pitchFamily="2" charset="0"/>
              </a:rPr>
              <a:t>runlist</a:t>
            </a:r>
            <a:endParaRPr lang="en-US" sz="2400" i="1">
              <a:latin typeface="+mj-lt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9CA4C4-2813-3A62-9997-B1BCDCBDC1C3}"/>
              </a:ext>
            </a:extLst>
          </p:cNvPr>
          <p:cNvSpPr txBox="1"/>
          <p:nvPr/>
        </p:nvSpPr>
        <p:spPr>
          <a:xfrm>
            <a:off x="968206" y="4951056"/>
            <a:ext cx="1671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+mj-lt"/>
                <a:ea typeface="Open Sans ExtraBold" pitchFamily="2" charset="0"/>
                <a:cs typeface="Open Sans ExtraBold" pitchFamily="2" charset="0"/>
              </a:rPr>
              <a:t>Worker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F4C41-05EB-C813-951A-83D49BEFED89}"/>
              </a:ext>
            </a:extLst>
          </p:cNvPr>
          <p:cNvSpPr txBox="1"/>
          <p:nvPr/>
        </p:nvSpPr>
        <p:spPr>
          <a:xfrm>
            <a:off x="968206" y="6331236"/>
            <a:ext cx="1671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+mj-lt"/>
                <a:ea typeface="Open Sans ExtraBold" pitchFamily="2" charset="0"/>
                <a:cs typeface="Open Sans ExtraBold" pitchFamily="2" charset="0"/>
              </a:rPr>
              <a:t>Worker 2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6106449-5114-20BC-5E6C-B375BDF66F4E}"/>
              </a:ext>
            </a:extLst>
          </p:cNvPr>
          <p:cNvSpPr/>
          <p:nvPr/>
        </p:nvSpPr>
        <p:spPr>
          <a:xfrm>
            <a:off x="656067" y="2108078"/>
            <a:ext cx="9935733" cy="20282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namespace gs = gr::scheduler;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gs::</a:t>
            </a:r>
            <a:r>
              <a:rPr lang="en-US" altLang="zh-CN" sz="2400" b="1" u="sng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Simple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&lt;gs::</a:t>
            </a: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ExecutionPolicy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::</a:t>
            </a: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multiThreaded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&gt; sched;</a:t>
            </a:r>
          </a:p>
          <a:p>
            <a:pPr>
              <a:lnSpc>
                <a:spcPct val="150000"/>
              </a:lnSpc>
            </a:pP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sched.exchange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(std::move(graph));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107E826-D3C8-9758-0512-5EAC7DE223DC}"/>
              </a:ext>
            </a:extLst>
          </p:cNvPr>
          <p:cNvSpPr txBox="1"/>
          <p:nvPr/>
        </p:nvSpPr>
        <p:spPr>
          <a:xfrm>
            <a:off x="8831564" y="5076644"/>
            <a:ext cx="45089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/>
              <a:t>Blocks are distributed evenly to workers, </a:t>
            </a:r>
            <a:br>
              <a:rPr lang="en-US" sz="2800" i="1"/>
            </a:br>
            <a:r>
              <a:rPr lang="en-US" sz="2800" i="1"/>
              <a:t>like dealing cards!</a:t>
            </a:r>
          </a:p>
        </p:txBody>
      </p:sp>
    </p:spTree>
    <p:extLst>
      <p:ext uri="{BB962C8B-B14F-4D97-AF65-F5344CB8AC3E}">
        <p14:creationId xmlns:p14="http://schemas.microsoft.com/office/powerpoint/2010/main" val="23097190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9C778-7677-7D85-FD4A-DB86B88C8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A364C0-524B-3797-A26B-028D55B24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>
                <a:solidFill>
                  <a:schemeClr val="tx1"/>
                </a:solidFill>
              </a:rPr>
              <a:t>Modular Scheduling Framework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44450DC-7BAD-4372-CA7E-36E3C1ECB1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/>
              <a:t>Choose Your Scheduler! (</a:t>
            </a:r>
            <a:r>
              <a:rPr kumimoji="1" lang="en-US" altLang="zh-CN" err="1"/>
              <a:t>DepthFirst</a:t>
            </a:r>
            <a:r>
              <a:rPr kumimoji="1" lang="en-US" altLang="zh-CN"/>
              <a:t>)</a:t>
            </a:r>
            <a:endParaRPr kumimoji="1" lang="zh-CN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E27DFB-108C-5513-893C-0DAB55DDBB45}"/>
              </a:ext>
            </a:extLst>
          </p:cNvPr>
          <p:cNvSpPr txBox="1"/>
          <p:nvPr/>
        </p:nvSpPr>
        <p:spPr>
          <a:xfrm>
            <a:off x="6800850" y="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2E01AC1-6CF9-EAE0-E285-F951E3BE7E73}"/>
              </a:ext>
            </a:extLst>
          </p:cNvPr>
          <p:cNvCxnSpPr>
            <a:cxnSpLocks/>
          </p:cNvCxnSpPr>
          <p:nvPr/>
        </p:nvCxnSpPr>
        <p:spPr>
          <a:xfrm flipV="1">
            <a:off x="3587890" y="6004408"/>
            <a:ext cx="665180" cy="65432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F07EC3E-EF7A-11AC-9378-30E0C2DD5231}"/>
              </a:ext>
            </a:extLst>
          </p:cNvPr>
          <p:cNvCxnSpPr>
            <a:cxnSpLocks/>
          </p:cNvCxnSpPr>
          <p:nvPr/>
        </p:nvCxnSpPr>
        <p:spPr>
          <a:xfrm>
            <a:off x="3587890" y="6658733"/>
            <a:ext cx="693420" cy="46867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0CD42E6-0B22-0D00-1489-CE381649AEBA}"/>
              </a:ext>
            </a:extLst>
          </p:cNvPr>
          <p:cNvCxnSpPr>
            <a:cxnSpLocks/>
          </p:cNvCxnSpPr>
          <p:nvPr/>
        </p:nvCxnSpPr>
        <p:spPr>
          <a:xfrm flipV="1">
            <a:off x="5135085" y="5933756"/>
            <a:ext cx="701040" cy="3104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BBC45AA-7EEC-E7B2-41A9-8ED5C398219E}"/>
              </a:ext>
            </a:extLst>
          </p:cNvPr>
          <p:cNvCxnSpPr>
            <a:cxnSpLocks/>
          </p:cNvCxnSpPr>
          <p:nvPr/>
        </p:nvCxnSpPr>
        <p:spPr>
          <a:xfrm flipV="1">
            <a:off x="6356190" y="5715188"/>
            <a:ext cx="760226" cy="629652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A8DBC16-FB7D-BB5B-4700-12C5D01503DF}"/>
              </a:ext>
            </a:extLst>
          </p:cNvPr>
          <p:cNvCxnSpPr>
            <a:cxnSpLocks/>
          </p:cNvCxnSpPr>
          <p:nvPr/>
        </p:nvCxnSpPr>
        <p:spPr>
          <a:xfrm>
            <a:off x="6356190" y="5973365"/>
            <a:ext cx="811272" cy="685368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039DC23-EB0D-81AA-8119-4B410E997B38}"/>
              </a:ext>
            </a:extLst>
          </p:cNvPr>
          <p:cNvCxnSpPr>
            <a:cxnSpLocks/>
          </p:cNvCxnSpPr>
          <p:nvPr/>
        </p:nvCxnSpPr>
        <p:spPr>
          <a:xfrm flipV="1">
            <a:off x="4982350" y="6776886"/>
            <a:ext cx="2185112" cy="35052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DD565019-954D-335C-618D-852B6416F54D}"/>
              </a:ext>
            </a:extLst>
          </p:cNvPr>
          <p:cNvSpPr/>
          <p:nvPr/>
        </p:nvSpPr>
        <p:spPr>
          <a:xfrm>
            <a:off x="656067" y="5664084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C45D82B-9F82-EFA0-C5D4-448687AB058D}"/>
              </a:ext>
            </a:extLst>
          </p:cNvPr>
          <p:cNvSpPr/>
          <p:nvPr/>
        </p:nvSpPr>
        <p:spPr>
          <a:xfrm>
            <a:off x="2816056" y="4710206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CC10DD9-B05C-6F78-8068-C5EBD988F4B5}"/>
              </a:ext>
            </a:extLst>
          </p:cNvPr>
          <p:cNvSpPr/>
          <p:nvPr/>
        </p:nvSpPr>
        <p:spPr>
          <a:xfrm>
            <a:off x="4904192" y="5819501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65BB58A-DD0D-B471-A104-00FF7628C9B2}"/>
              </a:ext>
            </a:extLst>
          </p:cNvPr>
          <p:cNvSpPr/>
          <p:nvPr/>
        </p:nvSpPr>
        <p:spPr>
          <a:xfrm>
            <a:off x="4904192" y="4710206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blk_4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D4E0058-5A9B-AC0D-0A75-175D0673A98F}"/>
              </a:ext>
            </a:extLst>
          </p:cNvPr>
          <p:cNvSpPr/>
          <p:nvPr/>
        </p:nvSpPr>
        <p:spPr>
          <a:xfrm>
            <a:off x="2816056" y="6658733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E9F018B-C38D-B9BF-8D5B-245449CECF80}"/>
              </a:ext>
            </a:extLst>
          </p:cNvPr>
          <p:cNvSpPr/>
          <p:nvPr/>
        </p:nvSpPr>
        <p:spPr>
          <a:xfrm>
            <a:off x="7230716" y="5819501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blk_6</a:t>
            </a:r>
          </a:p>
        </p:txBody>
      </p: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66223C15-1D3A-F6BB-F17C-A96F1334E310}"/>
              </a:ext>
            </a:extLst>
          </p:cNvPr>
          <p:cNvCxnSpPr>
            <a:stCxn id="38" idx="3"/>
            <a:endCxn id="46" idx="1"/>
          </p:cNvCxnSpPr>
          <p:nvPr/>
        </p:nvCxnSpPr>
        <p:spPr>
          <a:xfrm>
            <a:off x="5895354" y="6159973"/>
            <a:ext cx="1335362" cy="12700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2C3F086F-DFF5-048C-E916-54FEA37C37AD}"/>
              </a:ext>
            </a:extLst>
          </p:cNvPr>
          <p:cNvCxnSpPr>
            <a:cxnSpLocks/>
            <a:stCxn id="36" idx="3"/>
            <a:endCxn id="38" idx="1"/>
          </p:cNvCxnSpPr>
          <p:nvPr/>
        </p:nvCxnSpPr>
        <p:spPr>
          <a:xfrm>
            <a:off x="3807218" y="5050678"/>
            <a:ext cx="1096974" cy="1109295"/>
          </a:xfrm>
          <a:prstGeom prst="bentConnector3">
            <a:avLst/>
          </a:prstGeom>
          <a:ln w="38100"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3BD69009-3279-1B80-6BAA-1E340DAF8CA2}"/>
              </a:ext>
            </a:extLst>
          </p:cNvPr>
          <p:cNvCxnSpPr>
            <a:stCxn id="40" idx="3"/>
            <a:endCxn id="46" idx="1"/>
          </p:cNvCxnSpPr>
          <p:nvPr/>
        </p:nvCxnSpPr>
        <p:spPr>
          <a:xfrm>
            <a:off x="5895354" y="5050678"/>
            <a:ext cx="1335362" cy="1109295"/>
          </a:xfrm>
          <a:prstGeom prst="bentConnector3">
            <a:avLst/>
          </a:prstGeom>
          <a:ln w="38100"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05F09D8B-D59D-194E-17A5-892FFFE6ED03}"/>
              </a:ext>
            </a:extLst>
          </p:cNvPr>
          <p:cNvCxnSpPr>
            <a:stCxn id="34" idx="3"/>
            <a:endCxn id="36" idx="1"/>
          </p:cNvCxnSpPr>
          <p:nvPr/>
        </p:nvCxnSpPr>
        <p:spPr>
          <a:xfrm flipV="1">
            <a:off x="1647229" y="5050678"/>
            <a:ext cx="1168827" cy="953878"/>
          </a:xfrm>
          <a:prstGeom prst="bentConnector3">
            <a:avLst/>
          </a:prstGeom>
          <a:ln w="38100"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AEFBC61D-6350-87E8-172D-E026611B5541}"/>
              </a:ext>
            </a:extLst>
          </p:cNvPr>
          <p:cNvSpPr/>
          <p:nvPr/>
        </p:nvSpPr>
        <p:spPr>
          <a:xfrm>
            <a:off x="656067" y="2108078"/>
            <a:ext cx="9935733" cy="20282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namespace gs = gr::scheduler;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gs::</a:t>
            </a:r>
            <a:r>
              <a:rPr lang="en-US" altLang="zh-CN" sz="2400" b="1" u="sng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DepthFirst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&lt;gs::</a:t>
            </a: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ExecutionPolicy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::</a:t>
            </a: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multiThreaded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&gt; sched;</a:t>
            </a:r>
          </a:p>
          <a:p>
            <a:pPr>
              <a:lnSpc>
                <a:spcPct val="150000"/>
              </a:lnSpc>
            </a:pP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sched.exchange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(std::move(graph));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5822B0-FE17-D78B-1489-9B917FA18911}"/>
              </a:ext>
            </a:extLst>
          </p:cNvPr>
          <p:cNvCxnSpPr>
            <a:stCxn id="36" idx="3"/>
            <a:endCxn id="40" idx="1"/>
          </p:cNvCxnSpPr>
          <p:nvPr/>
        </p:nvCxnSpPr>
        <p:spPr>
          <a:xfrm>
            <a:off x="3807218" y="5050678"/>
            <a:ext cx="109697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F1D57A5E-2EC0-B8AA-519F-B95193A7EFDB}"/>
              </a:ext>
            </a:extLst>
          </p:cNvPr>
          <p:cNvCxnSpPr>
            <a:stCxn id="34" idx="3"/>
            <a:endCxn id="44" idx="1"/>
          </p:cNvCxnSpPr>
          <p:nvPr/>
        </p:nvCxnSpPr>
        <p:spPr>
          <a:xfrm>
            <a:off x="1647229" y="6004556"/>
            <a:ext cx="1168827" cy="994649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363EC8FC-5584-942C-F5D0-64286DD003B5}"/>
              </a:ext>
            </a:extLst>
          </p:cNvPr>
          <p:cNvCxnSpPr>
            <a:cxnSpLocks/>
            <a:stCxn id="44" idx="3"/>
            <a:endCxn id="46" idx="1"/>
          </p:cNvCxnSpPr>
          <p:nvPr/>
        </p:nvCxnSpPr>
        <p:spPr>
          <a:xfrm flipV="1">
            <a:off x="3807218" y="6159973"/>
            <a:ext cx="3423498" cy="839232"/>
          </a:xfrm>
          <a:prstGeom prst="bentConnector3">
            <a:avLst>
              <a:gd name="adj1" fmla="val 80605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A4D6A94-088C-1862-940B-726EE76A923F}"/>
              </a:ext>
            </a:extLst>
          </p:cNvPr>
          <p:cNvSpPr txBox="1"/>
          <p:nvPr/>
        </p:nvSpPr>
        <p:spPr>
          <a:xfrm>
            <a:off x="8515879" y="4573510"/>
            <a:ext cx="52504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/>
              <a:t>Suppose you wanted to try the </a:t>
            </a:r>
            <a:r>
              <a:rPr lang="en-US" sz="2800" i="1" err="1"/>
              <a:t>DepthFirst</a:t>
            </a:r>
            <a:r>
              <a:rPr lang="en-US" sz="2800" i="1"/>
              <a:t> scheduler instead…</a:t>
            </a:r>
          </a:p>
        </p:txBody>
      </p:sp>
    </p:spTree>
    <p:extLst>
      <p:ext uri="{BB962C8B-B14F-4D97-AF65-F5344CB8AC3E}">
        <p14:creationId xmlns:p14="http://schemas.microsoft.com/office/powerpoint/2010/main" val="339711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CD3E0-EE26-1C56-DC63-16B991319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8D7949-9850-435F-C57E-D538A64A2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>
                <a:solidFill>
                  <a:schemeClr val="tx1"/>
                </a:solidFill>
              </a:rPr>
              <a:t>Modular Scheduling Framework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DA941D5-ABEA-E5A6-B3E5-4F6926E911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/>
              <a:t>Choose Your Scheduler! (</a:t>
            </a:r>
            <a:r>
              <a:rPr kumimoji="1" lang="en-US" altLang="zh-CN" err="1"/>
              <a:t>DepthFirst</a:t>
            </a:r>
            <a:r>
              <a:rPr kumimoji="1" lang="en-US" altLang="zh-CN"/>
              <a:t>)</a:t>
            </a:r>
            <a:endParaRPr kumimoji="1" lang="zh-CN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276F2D-98FE-7E16-122F-36600C306193}"/>
              </a:ext>
            </a:extLst>
          </p:cNvPr>
          <p:cNvSpPr txBox="1"/>
          <p:nvPr/>
        </p:nvSpPr>
        <p:spPr>
          <a:xfrm>
            <a:off x="6800850" y="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FA6D558-0FCD-0637-97F1-347081A4D3BB}"/>
              </a:ext>
            </a:extLst>
          </p:cNvPr>
          <p:cNvCxnSpPr>
            <a:cxnSpLocks/>
          </p:cNvCxnSpPr>
          <p:nvPr/>
        </p:nvCxnSpPr>
        <p:spPr>
          <a:xfrm flipV="1">
            <a:off x="3587890" y="5355757"/>
            <a:ext cx="665180" cy="65432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426B071-552F-005F-2369-A005CC969F09}"/>
              </a:ext>
            </a:extLst>
          </p:cNvPr>
          <p:cNvCxnSpPr>
            <a:cxnSpLocks/>
          </p:cNvCxnSpPr>
          <p:nvPr/>
        </p:nvCxnSpPr>
        <p:spPr>
          <a:xfrm>
            <a:off x="3587890" y="6658733"/>
            <a:ext cx="693420" cy="46867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1AFBD52-B527-4230-811C-FFAF0B7D68EE}"/>
              </a:ext>
            </a:extLst>
          </p:cNvPr>
          <p:cNvCxnSpPr>
            <a:cxnSpLocks/>
          </p:cNvCxnSpPr>
          <p:nvPr/>
        </p:nvCxnSpPr>
        <p:spPr>
          <a:xfrm flipV="1">
            <a:off x="5135085" y="5667398"/>
            <a:ext cx="701040" cy="3104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C5F49E0-ED68-C0F5-B68D-6C841F606EDF}"/>
              </a:ext>
            </a:extLst>
          </p:cNvPr>
          <p:cNvCxnSpPr>
            <a:cxnSpLocks/>
          </p:cNvCxnSpPr>
          <p:nvPr/>
        </p:nvCxnSpPr>
        <p:spPr>
          <a:xfrm flipV="1">
            <a:off x="6356190" y="5368093"/>
            <a:ext cx="760226" cy="629652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9B58F6F-C6A9-5501-5C34-E87C89F25981}"/>
              </a:ext>
            </a:extLst>
          </p:cNvPr>
          <p:cNvCxnSpPr>
            <a:cxnSpLocks/>
          </p:cNvCxnSpPr>
          <p:nvPr/>
        </p:nvCxnSpPr>
        <p:spPr>
          <a:xfrm>
            <a:off x="6356190" y="5340235"/>
            <a:ext cx="811272" cy="685368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29A383D-F7AF-A03A-E3A8-F67E15A3CFF9}"/>
              </a:ext>
            </a:extLst>
          </p:cNvPr>
          <p:cNvCxnSpPr>
            <a:cxnSpLocks/>
          </p:cNvCxnSpPr>
          <p:nvPr/>
        </p:nvCxnSpPr>
        <p:spPr>
          <a:xfrm flipV="1">
            <a:off x="4982350" y="6776886"/>
            <a:ext cx="2185112" cy="35052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028146D0-68E6-D84A-64D6-EF6B30865860}"/>
              </a:ext>
            </a:extLst>
          </p:cNvPr>
          <p:cNvSpPr/>
          <p:nvPr/>
        </p:nvSpPr>
        <p:spPr>
          <a:xfrm>
            <a:off x="656067" y="5342447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99DE985-DE1F-DBC3-0455-8FBE066BDA05}"/>
              </a:ext>
            </a:extLst>
          </p:cNvPr>
          <p:cNvSpPr/>
          <p:nvPr/>
        </p:nvSpPr>
        <p:spPr>
          <a:xfrm>
            <a:off x="1977575" y="5342447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A030148-4A99-8459-B5DF-00E14BCD12B5}"/>
              </a:ext>
            </a:extLst>
          </p:cNvPr>
          <p:cNvSpPr/>
          <p:nvPr/>
        </p:nvSpPr>
        <p:spPr>
          <a:xfrm>
            <a:off x="5942097" y="5346232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093591F-6789-AAB5-81DB-B9729275320B}"/>
              </a:ext>
            </a:extLst>
          </p:cNvPr>
          <p:cNvSpPr/>
          <p:nvPr/>
        </p:nvSpPr>
        <p:spPr>
          <a:xfrm>
            <a:off x="3299083" y="5342447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blk_4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7C03099-1CDC-61E1-7FC6-959C82E59708}"/>
              </a:ext>
            </a:extLst>
          </p:cNvPr>
          <p:cNvSpPr/>
          <p:nvPr/>
        </p:nvSpPr>
        <p:spPr>
          <a:xfrm>
            <a:off x="7263605" y="5345753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AB12CE5-6613-B3A6-AA8B-A2515F7F2807}"/>
              </a:ext>
            </a:extLst>
          </p:cNvPr>
          <p:cNvSpPr/>
          <p:nvPr/>
        </p:nvSpPr>
        <p:spPr>
          <a:xfrm>
            <a:off x="4620591" y="5342447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5CFB01-FDEB-1167-711E-5C641F756834}"/>
              </a:ext>
            </a:extLst>
          </p:cNvPr>
          <p:cNvSpPr txBox="1"/>
          <p:nvPr/>
        </p:nvSpPr>
        <p:spPr>
          <a:xfrm>
            <a:off x="8681254" y="5205866"/>
            <a:ext cx="47225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/>
              <a:t>The graph is sorted by depth-first traversal order</a:t>
            </a:r>
          </a:p>
          <a:p>
            <a:endParaRPr lang="en-US" sz="2800" i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20342FF-B9A8-8BCF-9FCD-457483A0BE19}"/>
              </a:ext>
            </a:extLst>
          </p:cNvPr>
          <p:cNvSpPr/>
          <p:nvPr/>
        </p:nvSpPr>
        <p:spPr>
          <a:xfrm>
            <a:off x="656067" y="2108078"/>
            <a:ext cx="9935733" cy="20282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namespace gs = gr::scheduler;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gs::</a:t>
            </a:r>
            <a:r>
              <a:rPr lang="en-US" altLang="zh-CN" sz="2400" b="1" u="sng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DepthFirst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&lt;gs::</a:t>
            </a: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ExecutionPolicy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::</a:t>
            </a: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multiThreaded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&gt; sched;</a:t>
            </a:r>
          </a:p>
          <a:p>
            <a:pPr>
              <a:lnSpc>
                <a:spcPct val="150000"/>
              </a:lnSpc>
            </a:pP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sched.exchange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(std::move(graph));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0754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41545-1F1B-9AF4-8EC0-BA2FE99E0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5241AB-8B5F-7160-E4D8-FD8262DAC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>
                <a:solidFill>
                  <a:schemeClr val="tx1"/>
                </a:solidFill>
              </a:rPr>
              <a:t>Modular Scheduling Framework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808D55-DB38-D559-059B-A1733EA7C2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/>
              <a:t>Choose Your Scheduler! (</a:t>
            </a:r>
            <a:r>
              <a:rPr kumimoji="1" lang="en-US" altLang="zh-CN" err="1"/>
              <a:t>DepthFirst</a:t>
            </a:r>
            <a:r>
              <a:rPr kumimoji="1" lang="en-US" altLang="zh-CN"/>
              <a:t>)</a:t>
            </a:r>
            <a:endParaRPr kumimoji="1" lang="zh-CN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ADE086-9356-5E31-69AE-BF4A9FD39BB4}"/>
              </a:ext>
            </a:extLst>
          </p:cNvPr>
          <p:cNvSpPr txBox="1"/>
          <p:nvPr/>
        </p:nvSpPr>
        <p:spPr>
          <a:xfrm>
            <a:off x="6800850" y="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EED94B8-8B64-10B6-3A6F-19B23AC64BF1}"/>
              </a:ext>
            </a:extLst>
          </p:cNvPr>
          <p:cNvCxnSpPr>
            <a:cxnSpLocks/>
          </p:cNvCxnSpPr>
          <p:nvPr/>
        </p:nvCxnSpPr>
        <p:spPr>
          <a:xfrm flipV="1">
            <a:off x="1598715" y="5896598"/>
            <a:ext cx="665180" cy="65432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8C5DBEA-7F69-A6FF-10CC-569C06943374}"/>
              </a:ext>
            </a:extLst>
          </p:cNvPr>
          <p:cNvCxnSpPr>
            <a:cxnSpLocks/>
          </p:cNvCxnSpPr>
          <p:nvPr/>
        </p:nvCxnSpPr>
        <p:spPr>
          <a:xfrm>
            <a:off x="1598715" y="6550923"/>
            <a:ext cx="693420" cy="46867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338832-E0B5-77C4-9973-0841170B6D5D}"/>
              </a:ext>
            </a:extLst>
          </p:cNvPr>
          <p:cNvCxnSpPr>
            <a:cxnSpLocks/>
          </p:cNvCxnSpPr>
          <p:nvPr/>
        </p:nvCxnSpPr>
        <p:spPr>
          <a:xfrm flipV="1">
            <a:off x="3314475" y="5989380"/>
            <a:ext cx="701040" cy="3104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1ED7809-CFE8-BFFC-8A72-3075707C21E8}"/>
              </a:ext>
            </a:extLst>
          </p:cNvPr>
          <p:cNvCxnSpPr>
            <a:cxnSpLocks/>
          </p:cNvCxnSpPr>
          <p:nvPr/>
        </p:nvCxnSpPr>
        <p:spPr>
          <a:xfrm flipV="1">
            <a:off x="4716555" y="5797878"/>
            <a:ext cx="760226" cy="629652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ED6646D-9280-D640-377A-262A6D641774}"/>
              </a:ext>
            </a:extLst>
          </p:cNvPr>
          <p:cNvCxnSpPr>
            <a:cxnSpLocks/>
          </p:cNvCxnSpPr>
          <p:nvPr/>
        </p:nvCxnSpPr>
        <p:spPr>
          <a:xfrm>
            <a:off x="4716555" y="5989380"/>
            <a:ext cx="811272" cy="685368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56F49E9-6094-3DB7-D21D-961F5E913B8F}"/>
              </a:ext>
            </a:extLst>
          </p:cNvPr>
          <p:cNvCxnSpPr>
            <a:cxnSpLocks/>
          </p:cNvCxnSpPr>
          <p:nvPr/>
        </p:nvCxnSpPr>
        <p:spPr>
          <a:xfrm flipV="1">
            <a:off x="3342715" y="6792901"/>
            <a:ext cx="2185112" cy="35052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2E24A1A3-35D7-E9A7-2740-89834D834170}"/>
              </a:ext>
            </a:extLst>
          </p:cNvPr>
          <p:cNvSpPr/>
          <p:nvPr/>
        </p:nvSpPr>
        <p:spPr>
          <a:xfrm>
            <a:off x="4414160" y="4834763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A9053E3-ED72-5C99-8CBD-81E3DA5BB2FA}"/>
              </a:ext>
            </a:extLst>
          </p:cNvPr>
          <p:cNvSpPr/>
          <p:nvPr/>
        </p:nvSpPr>
        <p:spPr>
          <a:xfrm>
            <a:off x="4415813" y="6228140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1EC8C71-40E8-E150-15E2-1898995D2FD2}"/>
              </a:ext>
            </a:extLst>
          </p:cNvPr>
          <p:cNvSpPr/>
          <p:nvPr/>
        </p:nvSpPr>
        <p:spPr>
          <a:xfrm>
            <a:off x="7000496" y="4849801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3C3FFE1-6BF1-43A9-FC37-514F31D55F8F}"/>
              </a:ext>
            </a:extLst>
          </p:cNvPr>
          <p:cNvSpPr/>
          <p:nvPr/>
        </p:nvSpPr>
        <p:spPr>
          <a:xfrm>
            <a:off x="5707328" y="4840276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blk_4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7170488-8AEF-7150-8A32-1FC7DF681D10}"/>
              </a:ext>
            </a:extLst>
          </p:cNvPr>
          <p:cNvSpPr/>
          <p:nvPr/>
        </p:nvSpPr>
        <p:spPr>
          <a:xfrm>
            <a:off x="7000496" y="6219319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B886925-4FA7-AC0E-0B73-67DF47109D53}"/>
              </a:ext>
            </a:extLst>
          </p:cNvPr>
          <p:cNvSpPr/>
          <p:nvPr/>
        </p:nvSpPr>
        <p:spPr>
          <a:xfrm>
            <a:off x="5707328" y="6219319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DCACF8-811C-F855-5C17-D33BE779E5F0}"/>
              </a:ext>
            </a:extLst>
          </p:cNvPr>
          <p:cNvSpPr/>
          <p:nvPr/>
        </p:nvSpPr>
        <p:spPr>
          <a:xfrm>
            <a:off x="2794973" y="4712066"/>
            <a:ext cx="5533753" cy="956414"/>
          </a:xfrm>
          <a:custGeom>
            <a:avLst/>
            <a:gdLst>
              <a:gd name="csX0" fmla="*/ 0 w 5533753"/>
              <a:gd name="csY0" fmla="*/ 0 h 956414"/>
              <a:gd name="csX1" fmla="*/ 802394 w 5533753"/>
              <a:gd name="csY1" fmla="*/ 0 h 956414"/>
              <a:gd name="csX2" fmla="*/ 1494113 w 5533753"/>
              <a:gd name="csY2" fmla="*/ 0 h 956414"/>
              <a:gd name="csX3" fmla="*/ 2241170 w 5533753"/>
              <a:gd name="csY3" fmla="*/ 0 h 956414"/>
              <a:gd name="csX4" fmla="*/ 2932889 w 5533753"/>
              <a:gd name="csY4" fmla="*/ 0 h 956414"/>
              <a:gd name="csX5" fmla="*/ 3569271 w 5533753"/>
              <a:gd name="csY5" fmla="*/ 0 h 956414"/>
              <a:gd name="csX6" fmla="*/ 4316327 w 5533753"/>
              <a:gd name="csY6" fmla="*/ 0 h 956414"/>
              <a:gd name="csX7" fmla="*/ 5533753 w 5533753"/>
              <a:gd name="csY7" fmla="*/ 0 h 956414"/>
              <a:gd name="csX8" fmla="*/ 5533753 w 5533753"/>
              <a:gd name="csY8" fmla="*/ 478207 h 956414"/>
              <a:gd name="csX9" fmla="*/ 5533753 w 5533753"/>
              <a:gd name="csY9" fmla="*/ 956414 h 956414"/>
              <a:gd name="csX10" fmla="*/ 4786696 w 5533753"/>
              <a:gd name="csY10" fmla="*/ 956414 h 956414"/>
              <a:gd name="csX11" fmla="*/ 4150315 w 5533753"/>
              <a:gd name="csY11" fmla="*/ 956414 h 956414"/>
              <a:gd name="csX12" fmla="*/ 3513933 w 5533753"/>
              <a:gd name="csY12" fmla="*/ 956414 h 956414"/>
              <a:gd name="csX13" fmla="*/ 2988227 w 5533753"/>
              <a:gd name="csY13" fmla="*/ 956414 h 956414"/>
              <a:gd name="csX14" fmla="*/ 2407183 w 5533753"/>
              <a:gd name="csY14" fmla="*/ 956414 h 956414"/>
              <a:gd name="csX15" fmla="*/ 1826138 w 5533753"/>
              <a:gd name="csY15" fmla="*/ 956414 h 956414"/>
              <a:gd name="csX16" fmla="*/ 1134419 w 5533753"/>
              <a:gd name="csY16" fmla="*/ 956414 h 956414"/>
              <a:gd name="csX17" fmla="*/ 0 w 5533753"/>
              <a:gd name="csY17" fmla="*/ 956414 h 956414"/>
              <a:gd name="csX18" fmla="*/ 0 w 5533753"/>
              <a:gd name="csY18" fmla="*/ 506899 h 956414"/>
              <a:gd name="csX19" fmla="*/ 0 w 5533753"/>
              <a:gd name="csY19" fmla="*/ 0 h 9564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5533753" h="956414" extrusionOk="0">
                <a:moveTo>
                  <a:pt x="0" y="0"/>
                </a:moveTo>
                <a:cubicBezTo>
                  <a:pt x="196477" y="-26957"/>
                  <a:pt x="507436" y="20832"/>
                  <a:pt x="802394" y="0"/>
                </a:cubicBezTo>
                <a:cubicBezTo>
                  <a:pt x="1097352" y="-20832"/>
                  <a:pt x="1247521" y="20632"/>
                  <a:pt x="1494113" y="0"/>
                </a:cubicBezTo>
                <a:cubicBezTo>
                  <a:pt x="1740705" y="-20632"/>
                  <a:pt x="2064411" y="-22825"/>
                  <a:pt x="2241170" y="0"/>
                </a:cubicBezTo>
                <a:cubicBezTo>
                  <a:pt x="2417929" y="22825"/>
                  <a:pt x="2779694" y="6479"/>
                  <a:pt x="2932889" y="0"/>
                </a:cubicBezTo>
                <a:cubicBezTo>
                  <a:pt x="3086084" y="-6479"/>
                  <a:pt x="3300993" y="30087"/>
                  <a:pt x="3569271" y="0"/>
                </a:cubicBezTo>
                <a:cubicBezTo>
                  <a:pt x="3837549" y="-30087"/>
                  <a:pt x="4123520" y="-16921"/>
                  <a:pt x="4316327" y="0"/>
                </a:cubicBezTo>
                <a:cubicBezTo>
                  <a:pt x="4509134" y="16921"/>
                  <a:pt x="5052659" y="-14583"/>
                  <a:pt x="5533753" y="0"/>
                </a:cubicBezTo>
                <a:cubicBezTo>
                  <a:pt x="5528190" y="202780"/>
                  <a:pt x="5519351" y="278000"/>
                  <a:pt x="5533753" y="478207"/>
                </a:cubicBezTo>
                <a:cubicBezTo>
                  <a:pt x="5548155" y="678414"/>
                  <a:pt x="5510768" y="792064"/>
                  <a:pt x="5533753" y="956414"/>
                </a:cubicBezTo>
                <a:cubicBezTo>
                  <a:pt x="5208735" y="929340"/>
                  <a:pt x="4992021" y="948637"/>
                  <a:pt x="4786696" y="956414"/>
                </a:cubicBezTo>
                <a:cubicBezTo>
                  <a:pt x="4581371" y="964191"/>
                  <a:pt x="4345540" y="935987"/>
                  <a:pt x="4150315" y="956414"/>
                </a:cubicBezTo>
                <a:cubicBezTo>
                  <a:pt x="3955090" y="976841"/>
                  <a:pt x="3660823" y="972086"/>
                  <a:pt x="3513933" y="956414"/>
                </a:cubicBezTo>
                <a:cubicBezTo>
                  <a:pt x="3367043" y="940742"/>
                  <a:pt x="3225175" y="976988"/>
                  <a:pt x="2988227" y="956414"/>
                </a:cubicBezTo>
                <a:cubicBezTo>
                  <a:pt x="2751279" y="935840"/>
                  <a:pt x="2694410" y="963606"/>
                  <a:pt x="2407183" y="956414"/>
                </a:cubicBezTo>
                <a:cubicBezTo>
                  <a:pt x="2119956" y="949222"/>
                  <a:pt x="2077390" y="971811"/>
                  <a:pt x="1826138" y="956414"/>
                </a:cubicBezTo>
                <a:cubicBezTo>
                  <a:pt x="1574887" y="941017"/>
                  <a:pt x="1290614" y="928919"/>
                  <a:pt x="1134419" y="956414"/>
                </a:cubicBezTo>
                <a:cubicBezTo>
                  <a:pt x="978224" y="983909"/>
                  <a:pt x="511372" y="994379"/>
                  <a:pt x="0" y="956414"/>
                </a:cubicBezTo>
                <a:cubicBezTo>
                  <a:pt x="-13775" y="814126"/>
                  <a:pt x="13881" y="637896"/>
                  <a:pt x="0" y="506899"/>
                </a:cubicBezTo>
                <a:cubicBezTo>
                  <a:pt x="-13881" y="375903"/>
                  <a:pt x="-20656" y="215442"/>
                  <a:pt x="0" y="0"/>
                </a:cubicBezTo>
                <a:close/>
              </a:path>
            </a:pathLst>
          </a:custGeom>
          <a:noFill/>
          <a:ln w="38100">
            <a:extLst>
              <a:ext uri="{C807C97D-BFC1-408E-A445-0C87EB9F89A2}">
                <ask:lineSketchStyleProps xmlns:ask="http://schemas.microsoft.com/office/drawing/2018/sketchyshapes" sd="145395358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A9E6FB-BDD5-9A10-A7A0-53500B61EEA8}"/>
              </a:ext>
            </a:extLst>
          </p:cNvPr>
          <p:cNvSpPr/>
          <p:nvPr/>
        </p:nvSpPr>
        <p:spPr>
          <a:xfrm>
            <a:off x="2794973" y="6091538"/>
            <a:ext cx="5533753" cy="956414"/>
          </a:xfrm>
          <a:custGeom>
            <a:avLst/>
            <a:gdLst>
              <a:gd name="csX0" fmla="*/ 0 w 5533753"/>
              <a:gd name="csY0" fmla="*/ 0 h 956414"/>
              <a:gd name="csX1" fmla="*/ 802394 w 5533753"/>
              <a:gd name="csY1" fmla="*/ 0 h 956414"/>
              <a:gd name="csX2" fmla="*/ 1494113 w 5533753"/>
              <a:gd name="csY2" fmla="*/ 0 h 956414"/>
              <a:gd name="csX3" fmla="*/ 2241170 w 5533753"/>
              <a:gd name="csY3" fmla="*/ 0 h 956414"/>
              <a:gd name="csX4" fmla="*/ 2932889 w 5533753"/>
              <a:gd name="csY4" fmla="*/ 0 h 956414"/>
              <a:gd name="csX5" fmla="*/ 3569271 w 5533753"/>
              <a:gd name="csY5" fmla="*/ 0 h 956414"/>
              <a:gd name="csX6" fmla="*/ 4316327 w 5533753"/>
              <a:gd name="csY6" fmla="*/ 0 h 956414"/>
              <a:gd name="csX7" fmla="*/ 5533753 w 5533753"/>
              <a:gd name="csY7" fmla="*/ 0 h 956414"/>
              <a:gd name="csX8" fmla="*/ 5533753 w 5533753"/>
              <a:gd name="csY8" fmla="*/ 478207 h 956414"/>
              <a:gd name="csX9" fmla="*/ 5533753 w 5533753"/>
              <a:gd name="csY9" fmla="*/ 956414 h 956414"/>
              <a:gd name="csX10" fmla="*/ 4786696 w 5533753"/>
              <a:gd name="csY10" fmla="*/ 956414 h 956414"/>
              <a:gd name="csX11" fmla="*/ 4150315 w 5533753"/>
              <a:gd name="csY11" fmla="*/ 956414 h 956414"/>
              <a:gd name="csX12" fmla="*/ 3513933 w 5533753"/>
              <a:gd name="csY12" fmla="*/ 956414 h 956414"/>
              <a:gd name="csX13" fmla="*/ 2988227 w 5533753"/>
              <a:gd name="csY13" fmla="*/ 956414 h 956414"/>
              <a:gd name="csX14" fmla="*/ 2407183 w 5533753"/>
              <a:gd name="csY14" fmla="*/ 956414 h 956414"/>
              <a:gd name="csX15" fmla="*/ 1826138 w 5533753"/>
              <a:gd name="csY15" fmla="*/ 956414 h 956414"/>
              <a:gd name="csX16" fmla="*/ 1134419 w 5533753"/>
              <a:gd name="csY16" fmla="*/ 956414 h 956414"/>
              <a:gd name="csX17" fmla="*/ 0 w 5533753"/>
              <a:gd name="csY17" fmla="*/ 956414 h 956414"/>
              <a:gd name="csX18" fmla="*/ 0 w 5533753"/>
              <a:gd name="csY18" fmla="*/ 506899 h 956414"/>
              <a:gd name="csX19" fmla="*/ 0 w 5533753"/>
              <a:gd name="csY19" fmla="*/ 0 h 9564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5533753" h="956414" extrusionOk="0">
                <a:moveTo>
                  <a:pt x="0" y="0"/>
                </a:moveTo>
                <a:cubicBezTo>
                  <a:pt x="196477" y="-26957"/>
                  <a:pt x="507436" y="20832"/>
                  <a:pt x="802394" y="0"/>
                </a:cubicBezTo>
                <a:cubicBezTo>
                  <a:pt x="1097352" y="-20832"/>
                  <a:pt x="1247521" y="20632"/>
                  <a:pt x="1494113" y="0"/>
                </a:cubicBezTo>
                <a:cubicBezTo>
                  <a:pt x="1740705" y="-20632"/>
                  <a:pt x="2064411" y="-22825"/>
                  <a:pt x="2241170" y="0"/>
                </a:cubicBezTo>
                <a:cubicBezTo>
                  <a:pt x="2417929" y="22825"/>
                  <a:pt x="2779694" y="6479"/>
                  <a:pt x="2932889" y="0"/>
                </a:cubicBezTo>
                <a:cubicBezTo>
                  <a:pt x="3086084" y="-6479"/>
                  <a:pt x="3300993" y="30087"/>
                  <a:pt x="3569271" y="0"/>
                </a:cubicBezTo>
                <a:cubicBezTo>
                  <a:pt x="3837549" y="-30087"/>
                  <a:pt x="4123520" y="-16921"/>
                  <a:pt x="4316327" y="0"/>
                </a:cubicBezTo>
                <a:cubicBezTo>
                  <a:pt x="4509134" y="16921"/>
                  <a:pt x="5052659" y="-14583"/>
                  <a:pt x="5533753" y="0"/>
                </a:cubicBezTo>
                <a:cubicBezTo>
                  <a:pt x="5528190" y="202780"/>
                  <a:pt x="5519351" y="278000"/>
                  <a:pt x="5533753" y="478207"/>
                </a:cubicBezTo>
                <a:cubicBezTo>
                  <a:pt x="5548155" y="678414"/>
                  <a:pt x="5510768" y="792064"/>
                  <a:pt x="5533753" y="956414"/>
                </a:cubicBezTo>
                <a:cubicBezTo>
                  <a:pt x="5208735" y="929340"/>
                  <a:pt x="4992021" y="948637"/>
                  <a:pt x="4786696" y="956414"/>
                </a:cubicBezTo>
                <a:cubicBezTo>
                  <a:pt x="4581371" y="964191"/>
                  <a:pt x="4345540" y="935987"/>
                  <a:pt x="4150315" y="956414"/>
                </a:cubicBezTo>
                <a:cubicBezTo>
                  <a:pt x="3955090" y="976841"/>
                  <a:pt x="3660823" y="972086"/>
                  <a:pt x="3513933" y="956414"/>
                </a:cubicBezTo>
                <a:cubicBezTo>
                  <a:pt x="3367043" y="940742"/>
                  <a:pt x="3225175" y="976988"/>
                  <a:pt x="2988227" y="956414"/>
                </a:cubicBezTo>
                <a:cubicBezTo>
                  <a:pt x="2751279" y="935840"/>
                  <a:pt x="2694410" y="963606"/>
                  <a:pt x="2407183" y="956414"/>
                </a:cubicBezTo>
                <a:cubicBezTo>
                  <a:pt x="2119956" y="949222"/>
                  <a:pt x="2077390" y="971811"/>
                  <a:pt x="1826138" y="956414"/>
                </a:cubicBezTo>
                <a:cubicBezTo>
                  <a:pt x="1574887" y="941017"/>
                  <a:pt x="1290614" y="928919"/>
                  <a:pt x="1134419" y="956414"/>
                </a:cubicBezTo>
                <a:cubicBezTo>
                  <a:pt x="978224" y="983909"/>
                  <a:pt x="511372" y="994379"/>
                  <a:pt x="0" y="956414"/>
                </a:cubicBezTo>
                <a:cubicBezTo>
                  <a:pt x="-13775" y="814126"/>
                  <a:pt x="13881" y="637896"/>
                  <a:pt x="0" y="506899"/>
                </a:cubicBezTo>
                <a:cubicBezTo>
                  <a:pt x="-13881" y="375903"/>
                  <a:pt x="-20656" y="215442"/>
                  <a:pt x="0" y="0"/>
                </a:cubicBezTo>
                <a:close/>
              </a:path>
            </a:pathLst>
          </a:custGeom>
          <a:noFill/>
          <a:ln w="38100">
            <a:extLst>
              <a:ext uri="{C807C97D-BFC1-408E-A445-0C87EB9F89A2}">
                <ask:lineSketchStyleProps xmlns:ask="http://schemas.microsoft.com/office/drawing/2018/sketchyshapes" sd="145395358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F8F7EF-6442-AFBC-2CF2-27B8A07EE53A}"/>
              </a:ext>
            </a:extLst>
          </p:cNvPr>
          <p:cNvSpPr txBox="1"/>
          <p:nvPr/>
        </p:nvSpPr>
        <p:spPr>
          <a:xfrm>
            <a:off x="2966312" y="4944402"/>
            <a:ext cx="1447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err="1">
                <a:latin typeface="+mj-lt"/>
                <a:ea typeface="Open Sans ExtraBold" pitchFamily="2" charset="0"/>
                <a:cs typeface="Open Sans ExtraBold" pitchFamily="2" charset="0"/>
              </a:rPr>
              <a:t>runlist</a:t>
            </a:r>
            <a:endParaRPr lang="en-US" sz="2400" i="1">
              <a:latin typeface="+mj-lt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3F14AE-C250-B38E-96FA-029670C18690}"/>
              </a:ext>
            </a:extLst>
          </p:cNvPr>
          <p:cNvSpPr txBox="1"/>
          <p:nvPr/>
        </p:nvSpPr>
        <p:spPr>
          <a:xfrm>
            <a:off x="2966312" y="6331236"/>
            <a:ext cx="1447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err="1">
                <a:latin typeface="+mj-lt"/>
                <a:ea typeface="Open Sans ExtraBold" pitchFamily="2" charset="0"/>
                <a:cs typeface="Open Sans ExtraBold" pitchFamily="2" charset="0"/>
              </a:rPr>
              <a:t>runlist</a:t>
            </a:r>
            <a:endParaRPr lang="en-US" sz="2400" i="1">
              <a:latin typeface="+mj-lt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10047B-7F9E-9ED7-D0F4-0261E9DF58CF}"/>
              </a:ext>
            </a:extLst>
          </p:cNvPr>
          <p:cNvSpPr txBox="1"/>
          <p:nvPr/>
        </p:nvSpPr>
        <p:spPr>
          <a:xfrm>
            <a:off x="968206" y="4951056"/>
            <a:ext cx="1671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+mj-lt"/>
                <a:ea typeface="Open Sans ExtraBold" pitchFamily="2" charset="0"/>
                <a:cs typeface="Open Sans ExtraBold" pitchFamily="2" charset="0"/>
              </a:rPr>
              <a:t>Worker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0FF5D0-23B6-FCEA-C07B-A591C75F7758}"/>
              </a:ext>
            </a:extLst>
          </p:cNvPr>
          <p:cNvSpPr txBox="1"/>
          <p:nvPr/>
        </p:nvSpPr>
        <p:spPr>
          <a:xfrm>
            <a:off x="968206" y="6331236"/>
            <a:ext cx="1671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+mj-lt"/>
                <a:ea typeface="Open Sans ExtraBold" pitchFamily="2" charset="0"/>
                <a:cs typeface="Open Sans ExtraBold" pitchFamily="2" charset="0"/>
              </a:rPr>
              <a:t>Worker 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CAD149C-728E-3C1D-52BB-BD6BE7522765}"/>
              </a:ext>
            </a:extLst>
          </p:cNvPr>
          <p:cNvSpPr txBox="1"/>
          <p:nvPr/>
        </p:nvSpPr>
        <p:spPr>
          <a:xfrm>
            <a:off x="8831564" y="5076644"/>
            <a:ext cx="45089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/>
              <a:t>Blocks are distributed evenly to workers, </a:t>
            </a:r>
            <a:br>
              <a:rPr lang="en-US" sz="2800" i="1"/>
            </a:br>
            <a:r>
              <a:rPr lang="en-US" sz="2800" i="1"/>
              <a:t>once again.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7A755B9-5AD5-871A-C968-68F0A479DC0A}"/>
              </a:ext>
            </a:extLst>
          </p:cNvPr>
          <p:cNvSpPr/>
          <p:nvPr/>
        </p:nvSpPr>
        <p:spPr>
          <a:xfrm>
            <a:off x="656067" y="2108078"/>
            <a:ext cx="9935733" cy="20282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namespace gs = gr::scheduler;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gs::</a:t>
            </a:r>
            <a:r>
              <a:rPr lang="en-US" altLang="zh-CN" sz="2400" b="1" u="sng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DepthFirst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&lt;gs::</a:t>
            </a: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ExecutionPolicy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::</a:t>
            </a: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multiThreaded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&gt; sched;</a:t>
            </a:r>
          </a:p>
          <a:p>
            <a:pPr>
              <a:lnSpc>
                <a:spcPct val="150000"/>
              </a:lnSpc>
            </a:pP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sched.exchange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(std::move(graph));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8308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77672-08C7-6982-80C7-0AD8503F6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DE16DC-5D9E-853B-4469-D12F736CD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>
                <a:solidFill>
                  <a:schemeClr val="tx1"/>
                </a:solidFill>
              </a:rPr>
              <a:t>What happens when you run them?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B278F23-5677-A7FE-D905-03462D0A36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endParaRPr kumimoji="1" lang="zh-CN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5FF2E6-71B0-ADB7-9CE8-0E812656DD91}"/>
              </a:ext>
            </a:extLst>
          </p:cNvPr>
          <p:cNvSpPr txBox="1"/>
          <p:nvPr/>
        </p:nvSpPr>
        <p:spPr>
          <a:xfrm>
            <a:off x="6800850" y="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B53291-9129-5676-9E96-97E5E2FFC6F6}"/>
              </a:ext>
            </a:extLst>
          </p:cNvPr>
          <p:cNvCxnSpPr>
            <a:cxnSpLocks/>
          </p:cNvCxnSpPr>
          <p:nvPr/>
        </p:nvCxnSpPr>
        <p:spPr>
          <a:xfrm flipV="1">
            <a:off x="1179615" y="5620373"/>
            <a:ext cx="665180" cy="65432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2921B0A-777A-C5F3-DA07-8ECBC8272270}"/>
              </a:ext>
            </a:extLst>
          </p:cNvPr>
          <p:cNvCxnSpPr>
            <a:cxnSpLocks/>
          </p:cNvCxnSpPr>
          <p:nvPr/>
        </p:nvCxnSpPr>
        <p:spPr>
          <a:xfrm>
            <a:off x="1179615" y="6274698"/>
            <a:ext cx="693420" cy="46867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E6C1D01-3DBC-2BF0-25D6-C43A1D38554B}"/>
              </a:ext>
            </a:extLst>
          </p:cNvPr>
          <p:cNvCxnSpPr>
            <a:cxnSpLocks/>
          </p:cNvCxnSpPr>
          <p:nvPr/>
        </p:nvCxnSpPr>
        <p:spPr>
          <a:xfrm flipV="1">
            <a:off x="1552230" y="5713155"/>
            <a:ext cx="701040" cy="3104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79A5D7E-3CAB-AA57-42B1-EC552147B0DA}"/>
              </a:ext>
            </a:extLst>
          </p:cNvPr>
          <p:cNvCxnSpPr>
            <a:cxnSpLocks/>
          </p:cNvCxnSpPr>
          <p:nvPr/>
        </p:nvCxnSpPr>
        <p:spPr>
          <a:xfrm flipV="1">
            <a:off x="2954310" y="5521653"/>
            <a:ext cx="760226" cy="629652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7C71253-D5C0-B5E5-212D-A700C9835826}"/>
              </a:ext>
            </a:extLst>
          </p:cNvPr>
          <p:cNvCxnSpPr>
            <a:cxnSpLocks/>
          </p:cNvCxnSpPr>
          <p:nvPr/>
        </p:nvCxnSpPr>
        <p:spPr>
          <a:xfrm>
            <a:off x="2954310" y="5713155"/>
            <a:ext cx="811272" cy="685368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AA0CC4E-5678-3621-F476-4A04F8591A2C}"/>
              </a:ext>
            </a:extLst>
          </p:cNvPr>
          <p:cNvCxnSpPr>
            <a:cxnSpLocks/>
          </p:cNvCxnSpPr>
          <p:nvPr/>
        </p:nvCxnSpPr>
        <p:spPr>
          <a:xfrm flipV="1">
            <a:off x="1580470" y="6516676"/>
            <a:ext cx="2185112" cy="35052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5BEF01DF-CEBD-204C-C26A-42B59316EA49}"/>
              </a:ext>
            </a:extLst>
          </p:cNvPr>
          <p:cNvSpPr/>
          <p:nvPr/>
        </p:nvSpPr>
        <p:spPr>
          <a:xfrm>
            <a:off x="2651915" y="4558538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7E5C6AA-7393-1F1B-19D7-228EF05FD0B0}"/>
              </a:ext>
            </a:extLst>
          </p:cNvPr>
          <p:cNvSpPr/>
          <p:nvPr/>
        </p:nvSpPr>
        <p:spPr>
          <a:xfrm>
            <a:off x="2653568" y="5951915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AA27D82-1139-B78B-5B52-22B97FB289DA}"/>
              </a:ext>
            </a:extLst>
          </p:cNvPr>
          <p:cNvSpPr/>
          <p:nvPr/>
        </p:nvSpPr>
        <p:spPr>
          <a:xfrm>
            <a:off x="5244216" y="4554469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14DE947-A37E-1059-13A1-06B3493F4513}"/>
              </a:ext>
            </a:extLst>
          </p:cNvPr>
          <p:cNvSpPr/>
          <p:nvPr/>
        </p:nvSpPr>
        <p:spPr>
          <a:xfrm>
            <a:off x="3945083" y="4564051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blk_4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2E8DDF2-ADAD-4047-61B4-87EC3AF8D4FA}"/>
              </a:ext>
            </a:extLst>
          </p:cNvPr>
          <p:cNvSpPr/>
          <p:nvPr/>
        </p:nvSpPr>
        <p:spPr>
          <a:xfrm>
            <a:off x="5238251" y="5943094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37E21A9-61FF-5CF5-972C-A8B899793974}"/>
              </a:ext>
            </a:extLst>
          </p:cNvPr>
          <p:cNvSpPr/>
          <p:nvPr/>
        </p:nvSpPr>
        <p:spPr>
          <a:xfrm>
            <a:off x="3940798" y="5951915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8F056F-D85C-EE40-C579-05F317676550}"/>
              </a:ext>
            </a:extLst>
          </p:cNvPr>
          <p:cNvSpPr/>
          <p:nvPr/>
        </p:nvSpPr>
        <p:spPr>
          <a:xfrm>
            <a:off x="2253270" y="4435841"/>
            <a:ext cx="4313211" cy="956414"/>
          </a:xfrm>
          <a:custGeom>
            <a:avLst/>
            <a:gdLst>
              <a:gd name="csX0" fmla="*/ 0 w 4313211"/>
              <a:gd name="csY0" fmla="*/ 0 h 956414"/>
              <a:gd name="csX1" fmla="*/ 702437 w 4313211"/>
              <a:gd name="csY1" fmla="*/ 0 h 956414"/>
              <a:gd name="csX2" fmla="*/ 1318610 w 4313211"/>
              <a:gd name="csY2" fmla="*/ 0 h 956414"/>
              <a:gd name="csX3" fmla="*/ 1977915 w 4313211"/>
              <a:gd name="csY3" fmla="*/ 0 h 956414"/>
              <a:gd name="csX4" fmla="*/ 2594088 w 4313211"/>
              <a:gd name="csY4" fmla="*/ 0 h 956414"/>
              <a:gd name="csX5" fmla="*/ 3167129 w 4313211"/>
              <a:gd name="csY5" fmla="*/ 0 h 956414"/>
              <a:gd name="csX6" fmla="*/ 4313211 w 4313211"/>
              <a:gd name="csY6" fmla="*/ 0 h 956414"/>
              <a:gd name="csX7" fmla="*/ 4313211 w 4313211"/>
              <a:gd name="csY7" fmla="*/ 478207 h 956414"/>
              <a:gd name="csX8" fmla="*/ 4313211 w 4313211"/>
              <a:gd name="csY8" fmla="*/ 956414 h 956414"/>
              <a:gd name="csX9" fmla="*/ 3697038 w 4313211"/>
              <a:gd name="csY9" fmla="*/ 956414 h 956414"/>
              <a:gd name="csX10" fmla="*/ 3210261 w 4313211"/>
              <a:gd name="csY10" fmla="*/ 956414 h 956414"/>
              <a:gd name="csX11" fmla="*/ 2637220 w 4313211"/>
              <a:gd name="csY11" fmla="*/ 956414 h 956414"/>
              <a:gd name="csX12" fmla="*/ 2064180 w 4313211"/>
              <a:gd name="csY12" fmla="*/ 956414 h 956414"/>
              <a:gd name="csX13" fmla="*/ 1577403 w 4313211"/>
              <a:gd name="csY13" fmla="*/ 956414 h 956414"/>
              <a:gd name="csX14" fmla="*/ 1047494 w 4313211"/>
              <a:gd name="csY14" fmla="*/ 956414 h 956414"/>
              <a:gd name="csX15" fmla="*/ 0 w 4313211"/>
              <a:gd name="csY15" fmla="*/ 956414 h 956414"/>
              <a:gd name="csX16" fmla="*/ 0 w 4313211"/>
              <a:gd name="csY16" fmla="*/ 478207 h 956414"/>
              <a:gd name="csX17" fmla="*/ 0 w 4313211"/>
              <a:gd name="csY17" fmla="*/ 0 h 9564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313211" h="956414" extrusionOk="0">
                <a:moveTo>
                  <a:pt x="0" y="0"/>
                </a:moveTo>
                <a:cubicBezTo>
                  <a:pt x="296173" y="-21323"/>
                  <a:pt x="363870" y="-7296"/>
                  <a:pt x="702437" y="0"/>
                </a:cubicBezTo>
                <a:cubicBezTo>
                  <a:pt x="1041004" y="7296"/>
                  <a:pt x="1173119" y="-1834"/>
                  <a:pt x="1318610" y="0"/>
                </a:cubicBezTo>
                <a:cubicBezTo>
                  <a:pt x="1464101" y="1834"/>
                  <a:pt x="1787855" y="-25769"/>
                  <a:pt x="1977915" y="0"/>
                </a:cubicBezTo>
                <a:cubicBezTo>
                  <a:pt x="2167976" y="25769"/>
                  <a:pt x="2461555" y="-9643"/>
                  <a:pt x="2594088" y="0"/>
                </a:cubicBezTo>
                <a:cubicBezTo>
                  <a:pt x="2726621" y="9643"/>
                  <a:pt x="2921122" y="24623"/>
                  <a:pt x="3167129" y="0"/>
                </a:cubicBezTo>
                <a:cubicBezTo>
                  <a:pt x="3413136" y="-24623"/>
                  <a:pt x="3790439" y="52452"/>
                  <a:pt x="4313211" y="0"/>
                </a:cubicBezTo>
                <a:cubicBezTo>
                  <a:pt x="4333194" y="237821"/>
                  <a:pt x="4306223" y="243769"/>
                  <a:pt x="4313211" y="478207"/>
                </a:cubicBezTo>
                <a:cubicBezTo>
                  <a:pt x="4320199" y="712645"/>
                  <a:pt x="4298809" y="756207"/>
                  <a:pt x="4313211" y="956414"/>
                </a:cubicBezTo>
                <a:cubicBezTo>
                  <a:pt x="4095244" y="930265"/>
                  <a:pt x="3884276" y="950685"/>
                  <a:pt x="3697038" y="956414"/>
                </a:cubicBezTo>
                <a:cubicBezTo>
                  <a:pt x="3509800" y="962143"/>
                  <a:pt x="3328517" y="949234"/>
                  <a:pt x="3210261" y="956414"/>
                </a:cubicBezTo>
                <a:cubicBezTo>
                  <a:pt x="3092005" y="963594"/>
                  <a:pt x="2788762" y="960851"/>
                  <a:pt x="2637220" y="956414"/>
                </a:cubicBezTo>
                <a:cubicBezTo>
                  <a:pt x="2485678" y="951977"/>
                  <a:pt x="2185919" y="939032"/>
                  <a:pt x="2064180" y="956414"/>
                </a:cubicBezTo>
                <a:cubicBezTo>
                  <a:pt x="1942441" y="973796"/>
                  <a:pt x="1697488" y="967689"/>
                  <a:pt x="1577403" y="956414"/>
                </a:cubicBezTo>
                <a:cubicBezTo>
                  <a:pt x="1457318" y="945139"/>
                  <a:pt x="1256075" y="980763"/>
                  <a:pt x="1047494" y="956414"/>
                </a:cubicBezTo>
                <a:cubicBezTo>
                  <a:pt x="838913" y="932065"/>
                  <a:pt x="380449" y="947499"/>
                  <a:pt x="0" y="956414"/>
                </a:cubicBezTo>
                <a:cubicBezTo>
                  <a:pt x="9757" y="728650"/>
                  <a:pt x="-559" y="679230"/>
                  <a:pt x="0" y="478207"/>
                </a:cubicBezTo>
                <a:cubicBezTo>
                  <a:pt x="559" y="277184"/>
                  <a:pt x="-4761" y="166924"/>
                  <a:pt x="0" y="0"/>
                </a:cubicBezTo>
                <a:close/>
              </a:path>
            </a:pathLst>
          </a:custGeom>
          <a:noFill/>
          <a:ln w="38100">
            <a:extLst>
              <a:ext uri="{C807C97D-BFC1-408E-A445-0C87EB9F89A2}">
                <ask:lineSketchStyleProps xmlns:ask="http://schemas.microsoft.com/office/drawing/2018/sketchyshapes" sd="145395358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93A6F2-6273-49EC-5DFF-F7C75C5268A3}"/>
              </a:ext>
            </a:extLst>
          </p:cNvPr>
          <p:cNvSpPr/>
          <p:nvPr/>
        </p:nvSpPr>
        <p:spPr>
          <a:xfrm>
            <a:off x="2253270" y="5815313"/>
            <a:ext cx="4313211" cy="956414"/>
          </a:xfrm>
          <a:custGeom>
            <a:avLst/>
            <a:gdLst>
              <a:gd name="csX0" fmla="*/ 0 w 4313211"/>
              <a:gd name="csY0" fmla="*/ 0 h 956414"/>
              <a:gd name="csX1" fmla="*/ 702437 w 4313211"/>
              <a:gd name="csY1" fmla="*/ 0 h 956414"/>
              <a:gd name="csX2" fmla="*/ 1318610 w 4313211"/>
              <a:gd name="csY2" fmla="*/ 0 h 956414"/>
              <a:gd name="csX3" fmla="*/ 1977915 w 4313211"/>
              <a:gd name="csY3" fmla="*/ 0 h 956414"/>
              <a:gd name="csX4" fmla="*/ 2594088 w 4313211"/>
              <a:gd name="csY4" fmla="*/ 0 h 956414"/>
              <a:gd name="csX5" fmla="*/ 3167129 w 4313211"/>
              <a:gd name="csY5" fmla="*/ 0 h 956414"/>
              <a:gd name="csX6" fmla="*/ 4313211 w 4313211"/>
              <a:gd name="csY6" fmla="*/ 0 h 956414"/>
              <a:gd name="csX7" fmla="*/ 4313211 w 4313211"/>
              <a:gd name="csY7" fmla="*/ 478207 h 956414"/>
              <a:gd name="csX8" fmla="*/ 4313211 w 4313211"/>
              <a:gd name="csY8" fmla="*/ 956414 h 956414"/>
              <a:gd name="csX9" fmla="*/ 3697038 w 4313211"/>
              <a:gd name="csY9" fmla="*/ 956414 h 956414"/>
              <a:gd name="csX10" fmla="*/ 3210261 w 4313211"/>
              <a:gd name="csY10" fmla="*/ 956414 h 956414"/>
              <a:gd name="csX11" fmla="*/ 2637220 w 4313211"/>
              <a:gd name="csY11" fmla="*/ 956414 h 956414"/>
              <a:gd name="csX12" fmla="*/ 2064180 w 4313211"/>
              <a:gd name="csY12" fmla="*/ 956414 h 956414"/>
              <a:gd name="csX13" fmla="*/ 1577403 w 4313211"/>
              <a:gd name="csY13" fmla="*/ 956414 h 956414"/>
              <a:gd name="csX14" fmla="*/ 1047494 w 4313211"/>
              <a:gd name="csY14" fmla="*/ 956414 h 956414"/>
              <a:gd name="csX15" fmla="*/ 0 w 4313211"/>
              <a:gd name="csY15" fmla="*/ 956414 h 956414"/>
              <a:gd name="csX16" fmla="*/ 0 w 4313211"/>
              <a:gd name="csY16" fmla="*/ 478207 h 956414"/>
              <a:gd name="csX17" fmla="*/ 0 w 4313211"/>
              <a:gd name="csY17" fmla="*/ 0 h 9564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313211" h="956414" extrusionOk="0">
                <a:moveTo>
                  <a:pt x="0" y="0"/>
                </a:moveTo>
                <a:cubicBezTo>
                  <a:pt x="296173" y="-21323"/>
                  <a:pt x="363870" y="-7296"/>
                  <a:pt x="702437" y="0"/>
                </a:cubicBezTo>
                <a:cubicBezTo>
                  <a:pt x="1041004" y="7296"/>
                  <a:pt x="1173119" y="-1834"/>
                  <a:pt x="1318610" y="0"/>
                </a:cubicBezTo>
                <a:cubicBezTo>
                  <a:pt x="1464101" y="1834"/>
                  <a:pt x="1787855" y="-25769"/>
                  <a:pt x="1977915" y="0"/>
                </a:cubicBezTo>
                <a:cubicBezTo>
                  <a:pt x="2167976" y="25769"/>
                  <a:pt x="2461555" y="-9643"/>
                  <a:pt x="2594088" y="0"/>
                </a:cubicBezTo>
                <a:cubicBezTo>
                  <a:pt x="2726621" y="9643"/>
                  <a:pt x="2921122" y="24623"/>
                  <a:pt x="3167129" y="0"/>
                </a:cubicBezTo>
                <a:cubicBezTo>
                  <a:pt x="3413136" y="-24623"/>
                  <a:pt x="3790439" y="52452"/>
                  <a:pt x="4313211" y="0"/>
                </a:cubicBezTo>
                <a:cubicBezTo>
                  <a:pt x="4333194" y="237821"/>
                  <a:pt x="4306223" y="243769"/>
                  <a:pt x="4313211" y="478207"/>
                </a:cubicBezTo>
                <a:cubicBezTo>
                  <a:pt x="4320199" y="712645"/>
                  <a:pt x="4298809" y="756207"/>
                  <a:pt x="4313211" y="956414"/>
                </a:cubicBezTo>
                <a:cubicBezTo>
                  <a:pt x="4095244" y="930265"/>
                  <a:pt x="3884276" y="950685"/>
                  <a:pt x="3697038" y="956414"/>
                </a:cubicBezTo>
                <a:cubicBezTo>
                  <a:pt x="3509800" y="962143"/>
                  <a:pt x="3328517" y="949234"/>
                  <a:pt x="3210261" y="956414"/>
                </a:cubicBezTo>
                <a:cubicBezTo>
                  <a:pt x="3092005" y="963594"/>
                  <a:pt x="2788762" y="960851"/>
                  <a:pt x="2637220" y="956414"/>
                </a:cubicBezTo>
                <a:cubicBezTo>
                  <a:pt x="2485678" y="951977"/>
                  <a:pt x="2185919" y="939032"/>
                  <a:pt x="2064180" y="956414"/>
                </a:cubicBezTo>
                <a:cubicBezTo>
                  <a:pt x="1942441" y="973796"/>
                  <a:pt x="1697488" y="967689"/>
                  <a:pt x="1577403" y="956414"/>
                </a:cubicBezTo>
                <a:cubicBezTo>
                  <a:pt x="1457318" y="945139"/>
                  <a:pt x="1256075" y="980763"/>
                  <a:pt x="1047494" y="956414"/>
                </a:cubicBezTo>
                <a:cubicBezTo>
                  <a:pt x="838913" y="932065"/>
                  <a:pt x="380449" y="947499"/>
                  <a:pt x="0" y="956414"/>
                </a:cubicBezTo>
                <a:cubicBezTo>
                  <a:pt x="9757" y="728650"/>
                  <a:pt x="-559" y="679230"/>
                  <a:pt x="0" y="478207"/>
                </a:cubicBezTo>
                <a:cubicBezTo>
                  <a:pt x="559" y="277184"/>
                  <a:pt x="-4761" y="166924"/>
                  <a:pt x="0" y="0"/>
                </a:cubicBezTo>
                <a:close/>
              </a:path>
            </a:pathLst>
          </a:custGeom>
          <a:noFill/>
          <a:ln w="38100">
            <a:extLst>
              <a:ext uri="{C807C97D-BFC1-408E-A445-0C87EB9F89A2}">
                <ask:lineSketchStyleProps xmlns:ask="http://schemas.microsoft.com/office/drawing/2018/sketchyshapes" sd="145395358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4CFA0D-FBE4-0A59-42E0-E58C57EA68D7}"/>
              </a:ext>
            </a:extLst>
          </p:cNvPr>
          <p:cNvSpPr txBox="1"/>
          <p:nvPr/>
        </p:nvSpPr>
        <p:spPr>
          <a:xfrm>
            <a:off x="549106" y="4674831"/>
            <a:ext cx="1671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+mj-lt"/>
                <a:ea typeface="Open Sans ExtraBold" pitchFamily="2" charset="0"/>
                <a:cs typeface="Open Sans ExtraBold" pitchFamily="2" charset="0"/>
              </a:rPr>
              <a:t>Worker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4DD006-FF83-6449-40E1-0316B30D1B25}"/>
              </a:ext>
            </a:extLst>
          </p:cNvPr>
          <p:cNvSpPr txBox="1"/>
          <p:nvPr/>
        </p:nvSpPr>
        <p:spPr>
          <a:xfrm>
            <a:off x="549106" y="6055011"/>
            <a:ext cx="1671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+mj-lt"/>
                <a:ea typeface="Open Sans ExtraBold" pitchFamily="2" charset="0"/>
                <a:cs typeface="Open Sans ExtraBold" pitchFamily="2" charset="0"/>
              </a:rPr>
              <a:t>Worker 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11C4A1-3769-6B3F-8453-FE2D172BEB34}"/>
              </a:ext>
            </a:extLst>
          </p:cNvPr>
          <p:cNvSpPr txBox="1"/>
          <p:nvPr/>
        </p:nvSpPr>
        <p:spPr>
          <a:xfrm>
            <a:off x="9857664" y="3416885"/>
            <a:ext cx="1420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/>
              <a:t>Simple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A37356-CB6F-853E-A525-23B8ABA7D706}"/>
              </a:ext>
            </a:extLst>
          </p:cNvPr>
          <p:cNvSpPr/>
          <p:nvPr/>
        </p:nvSpPr>
        <p:spPr>
          <a:xfrm>
            <a:off x="656068" y="2108078"/>
            <a:ext cx="3906408" cy="9564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CN" sz="2400" err="1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sched.runAndWait</a:t>
            </a:r>
            <a:r>
              <a:rPr lang="en-US" altLang="zh-CN" sz="2400">
                <a:solidFill>
                  <a:schemeClr val="tx1"/>
                </a:solidFill>
                <a:latin typeface="Consolas" panose="020B0609020204030204" pitchFamily="49" charset="0"/>
                <a:ea typeface="JetBrains Mono" pitchFamily="34" charset="-122"/>
                <a:cs typeface="Arial" panose="020B0604020202020204" pitchFamily="34" charset="0"/>
              </a:rPr>
              <a:t>();</a:t>
            </a:r>
            <a:endParaRPr lang="en-US" altLang="zh-CN" sz="2400">
              <a:solidFill>
                <a:schemeClr val="tx1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3A46306-812D-EF7D-AF77-F7FE1D9549FC}"/>
              </a:ext>
            </a:extLst>
          </p:cNvPr>
          <p:cNvCxnSpPr>
            <a:stCxn id="34" idx="3"/>
            <a:endCxn id="40" idx="1"/>
          </p:cNvCxnSpPr>
          <p:nvPr/>
        </p:nvCxnSpPr>
        <p:spPr>
          <a:xfrm>
            <a:off x="3643077" y="4899010"/>
            <a:ext cx="302006" cy="55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942D22A-7CB9-347D-28D5-6760406E02FA}"/>
              </a:ext>
            </a:extLst>
          </p:cNvPr>
          <p:cNvCxnSpPr>
            <a:cxnSpLocks/>
            <a:stCxn id="40" idx="3"/>
            <a:endCxn id="38" idx="1"/>
          </p:cNvCxnSpPr>
          <p:nvPr/>
        </p:nvCxnSpPr>
        <p:spPr>
          <a:xfrm flipV="1">
            <a:off x="4936245" y="4894941"/>
            <a:ext cx="307971" cy="95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CF00577B-0679-3995-FB74-0993F16AE685}"/>
              </a:ext>
            </a:extLst>
          </p:cNvPr>
          <p:cNvCxnSpPr>
            <a:cxnSpLocks/>
            <a:stCxn id="38" idx="3"/>
            <a:endCxn id="34" idx="1"/>
          </p:cNvCxnSpPr>
          <p:nvPr/>
        </p:nvCxnSpPr>
        <p:spPr>
          <a:xfrm flipH="1">
            <a:off x="2651915" y="4894941"/>
            <a:ext cx="3583463" cy="4069"/>
          </a:xfrm>
          <a:prstGeom prst="bentConnector5">
            <a:avLst>
              <a:gd name="adj1" fmla="val -12894"/>
              <a:gd name="adj2" fmla="val -15080708"/>
              <a:gd name="adj3" fmla="val 115066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A63F492-AF42-0D75-F7BC-29964D15F9BF}"/>
              </a:ext>
            </a:extLst>
          </p:cNvPr>
          <p:cNvCxnSpPr>
            <a:cxnSpLocks/>
            <a:stCxn id="36" idx="3"/>
            <a:endCxn id="46" idx="1"/>
          </p:cNvCxnSpPr>
          <p:nvPr/>
        </p:nvCxnSpPr>
        <p:spPr>
          <a:xfrm>
            <a:off x="3644730" y="6292387"/>
            <a:ext cx="29606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45A5F02-145F-B798-B2DD-9FA8C94E9CA9}"/>
              </a:ext>
            </a:extLst>
          </p:cNvPr>
          <p:cNvCxnSpPr>
            <a:cxnSpLocks/>
            <a:stCxn id="46" idx="3"/>
            <a:endCxn id="44" idx="1"/>
          </p:cNvCxnSpPr>
          <p:nvPr/>
        </p:nvCxnSpPr>
        <p:spPr>
          <a:xfrm flipV="1">
            <a:off x="4931960" y="6283566"/>
            <a:ext cx="306291" cy="882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A20F7F10-BCBD-4960-67D4-3BA4C043BB1E}"/>
              </a:ext>
            </a:extLst>
          </p:cNvPr>
          <p:cNvCxnSpPr>
            <a:stCxn id="44" idx="3"/>
            <a:endCxn id="36" idx="1"/>
          </p:cNvCxnSpPr>
          <p:nvPr/>
        </p:nvCxnSpPr>
        <p:spPr>
          <a:xfrm flipH="1">
            <a:off x="2653568" y="6283566"/>
            <a:ext cx="3575845" cy="8821"/>
          </a:xfrm>
          <a:prstGeom prst="bentConnector5">
            <a:avLst>
              <a:gd name="adj1" fmla="val -13319"/>
              <a:gd name="adj2" fmla="val -6838306"/>
              <a:gd name="adj3" fmla="val 115183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919D59BB-9DD5-4234-E6A7-08E5B271358F}"/>
              </a:ext>
            </a:extLst>
          </p:cNvPr>
          <p:cNvSpPr txBox="1"/>
          <p:nvPr/>
        </p:nvSpPr>
        <p:spPr>
          <a:xfrm>
            <a:off x="3158010" y="3494721"/>
            <a:ext cx="215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err="1"/>
              <a:t>DepthFirst</a:t>
            </a:r>
            <a:endParaRPr lang="en-US" sz="2800" b="1" i="1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9B038CB-4B0E-03C8-67C0-361D692BC319}"/>
              </a:ext>
            </a:extLst>
          </p:cNvPr>
          <p:cNvCxnSpPr>
            <a:cxnSpLocks/>
          </p:cNvCxnSpPr>
          <p:nvPr/>
        </p:nvCxnSpPr>
        <p:spPr>
          <a:xfrm flipV="1">
            <a:off x="7545420" y="5620373"/>
            <a:ext cx="665180" cy="65432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90D47ED-83D9-FEBD-B77B-6CEDECDE7032}"/>
              </a:ext>
            </a:extLst>
          </p:cNvPr>
          <p:cNvCxnSpPr>
            <a:cxnSpLocks/>
          </p:cNvCxnSpPr>
          <p:nvPr/>
        </p:nvCxnSpPr>
        <p:spPr>
          <a:xfrm>
            <a:off x="7545420" y="6274698"/>
            <a:ext cx="693420" cy="46867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FE73F8B-2D83-FE4D-1CD3-DA920D861688}"/>
              </a:ext>
            </a:extLst>
          </p:cNvPr>
          <p:cNvCxnSpPr>
            <a:cxnSpLocks/>
          </p:cNvCxnSpPr>
          <p:nvPr/>
        </p:nvCxnSpPr>
        <p:spPr>
          <a:xfrm flipV="1">
            <a:off x="7918035" y="5713155"/>
            <a:ext cx="701040" cy="3104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8D27374-68B8-28C9-50F6-9EB87FDC4FD4}"/>
              </a:ext>
            </a:extLst>
          </p:cNvPr>
          <p:cNvCxnSpPr>
            <a:cxnSpLocks/>
          </p:cNvCxnSpPr>
          <p:nvPr/>
        </p:nvCxnSpPr>
        <p:spPr>
          <a:xfrm flipV="1">
            <a:off x="9320115" y="5521653"/>
            <a:ext cx="760226" cy="629652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2067B1E-4AF3-A824-271F-4848BC2F8E5F}"/>
              </a:ext>
            </a:extLst>
          </p:cNvPr>
          <p:cNvCxnSpPr>
            <a:cxnSpLocks/>
          </p:cNvCxnSpPr>
          <p:nvPr/>
        </p:nvCxnSpPr>
        <p:spPr>
          <a:xfrm>
            <a:off x="9320115" y="5713155"/>
            <a:ext cx="811272" cy="685368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09AE141-62E6-C21A-D5F6-F30CAACBB793}"/>
              </a:ext>
            </a:extLst>
          </p:cNvPr>
          <p:cNvCxnSpPr>
            <a:cxnSpLocks/>
          </p:cNvCxnSpPr>
          <p:nvPr/>
        </p:nvCxnSpPr>
        <p:spPr>
          <a:xfrm flipV="1">
            <a:off x="7946275" y="6516676"/>
            <a:ext cx="2185112" cy="35052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F6EAFD51-32EF-A499-BCD3-1DFC4A7D9878}"/>
              </a:ext>
            </a:extLst>
          </p:cNvPr>
          <p:cNvSpPr/>
          <p:nvPr/>
        </p:nvSpPr>
        <p:spPr>
          <a:xfrm>
            <a:off x="9017720" y="4558538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blk_1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A3713F8-7E31-EB5A-BDA3-E3AEEFAF5E4A}"/>
              </a:ext>
            </a:extLst>
          </p:cNvPr>
          <p:cNvSpPr/>
          <p:nvPr/>
        </p:nvSpPr>
        <p:spPr>
          <a:xfrm>
            <a:off x="9019373" y="5951915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blk_2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03E96D4-4DEB-B66F-2707-4D2C3B015887}"/>
              </a:ext>
            </a:extLst>
          </p:cNvPr>
          <p:cNvSpPr/>
          <p:nvPr/>
        </p:nvSpPr>
        <p:spPr>
          <a:xfrm>
            <a:off x="10286944" y="5945371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blk_4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3F84DD7-FBBA-3399-D6A8-25AE237347D5}"/>
              </a:ext>
            </a:extLst>
          </p:cNvPr>
          <p:cNvSpPr/>
          <p:nvPr/>
        </p:nvSpPr>
        <p:spPr>
          <a:xfrm>
            <a:off x="10310888" y="4564051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blk_3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9BE7549-9A65-7931-D792-D91C8B17512D}"/>
              </a:ext>
            </a:extLst>
          </p:cNvPr>
          <p:cNvSpPr/>
          <p:nvPr/>
        </p:nvSpPr>
        <p:spPr>
          <a:xfrm>
            <a:off x="11604056" y="5943094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blk_6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AFFBC57-D22B-00C2-69F4-2001D156B35E}"/>
              </a:ext>
            </a:extLst>
          </p:cNvPr>
          <p:cNvSpPr/>
          <p:nvPr/>
        </p:nvSpPr>
        <p:spPr>
          <a:xfrm>
            <a:off x="11604056" y="4558538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blk_5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FCE4C24-B5B0-C261-6FC5-441970EFCCEB}"/>
              </a:ext>
            </a:extLst>
          </p:cNvPr>
          <p:cNvSpPr/>
          <p:nvPr/>
        </p:nvSpPr>
        <p:spPr>
          <a:xfrm>
            <a:off x="8619075" y="4435841"/>
            <a:ext cx="4313211" cy="956414"/>
          </a:xfrm>
          <a:custGeom>
            <a:avLst/>
            <a:gdLst>
              <a:gd name="csX0" fmla="*/ 0 w 4313211"/>
              <a:gd name="csY0" fmla="*/ 0 h 956414"/>
              <a:gd name="csX1" fmla="*/ 702437 w 4313211"/>
              <a:gd name="csY1" fmla="*/ 0 h 956414"/>
              <a:gd name="csX2" fmla="*/ 1318610 w 4313211"/>
              <a:gd name="csY2" fmla="*/ 0 h 956414"/>
              <a:gd name="csX3" fmla="*/ 1977915 w 4313211"/>
              <a:gd name="csY3" fmla="*/ 0 h 956414"/>
              <a:gd name="csX4" fmla="*/ 2594088 w 4313211"/>
              <a:gd name="csY4" fmla="*/ 0 h 956414"/>
              <a:gd name="csX5" fmla="*/ 3167129 w 4313211"/>
              <a:gd name="csY5" fmla="*/ 0 h 956414"/>
              <a:gd name="csX6" fmla="*/ 4313211 w 4313211"/>
              <a:gd name="csY6" fmla="*/ 0 h 956414"/>
              <a:gd name="csX7" fmla="*/ 4313211 w 4313211"/>
              <a:gd name="csY7" fmla="*/ 478207 h 956414"/>
              <a:gd name="csX8" fmla="*/ 4313211 w 4313211"/>
              <a:gd name="csY8" fmla="*/ 956414 h 956414"/>
              <a:gd name="csX9" fmla="*/ 3697038 w 4313211"/>
              <a:gd name="csY9" fmla="*/ 956414 h 956414"/>
              <a:gd name="csX10" fmla="*/ 3210261 w 4313211"/>
              <a:gd name="csY10" fmla="*/ 956414 h 956414"/>
              <a:gd name="csX11" fmla="*/ 2637220 w 4313211"/>
              <a:gd name="csY11" fmla="*/ 956414 h 956414"/>
              <a:gd name="csX12" fmla="*/ 2064180 w 4313211"/>
              <a:gd name="csY12" fmla="*/ 956414 h 956414"/>
              <a:gd name="csX13" fmla="*/ 1577403 w 4313211"/>
              <a:gd name="csY13" fmla="*/ 956414 h 956414"/>
              <a:gd name="csX14" fmla="*/ 1047494 w 4313211"/>
              <a:gd name="csY14" fmla="*/ 956414 h 956414"/>
              <a:gd name="csX15" fmla="*/ 0 w 4313211"/>
              <a:gd name="csY15" fmla="*/ 956414 h 956414"/>
              <a:gd name="csX16" fmla="*/ 0 w 4313211"/>
              <a:gd name="csY16" fmla="*/ 478207 h 956414"/>
              <a:gd name="csX17" fmla="*/ 0 w 4313211"/>
              <a:gd name="csY17" fmla="*/ 0 h 9564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313211" h="956414" extrusionOk="0">
                <a:moveTo>
                  <a:pt x="0" y="0"/>
                </a:moveTo>
                <a:cubicBezTo>
                  <a:pt x="296173" y="-21323"/>
                  <a:pt x="363870" y="-7296"/>
                  <a:pt x="702437" y="0"/>
                </a:cubicBezTo>
                <a:cubicBezTo>
                  <a:pt x="1041004" y="7296"/>
                  <a:pt x="1173119" y="-1834"/>
                  <a:pt x="1318610" y="0"/>
                </a:cubicBezTo>
                <a:cubicBezTo>
                  <a:pt x="1464101" y="1834"/>
                  <a:pt x="1787855" y="-25769"/>
                  <a:pt x="1977915" y="0"/>
                </a:cubicBezTo>
                <a:cubicBezTo>
                  <a:pt x="2167976" y="25769"/>
                  <a:pt x="2461555" y="-9643"/>
                  <a:pt x="2594088" y="0"/>
                </a:cubicBezTo>
                <a:cubicBezTo>
                  <a:pt x="2726621" y="9643"/>
                  <a:pt x="2921122" y="24623"/>
                  <a:pt x="3167129" y="0"/>
                </a:cubicBezTo>
                <a:cubicBezTo>
                  <a:pt x="3413136" y="-24623"/>
                  <a:pt x="3790439" y="52452"/>
                  <a:pt x="4313211" y="0"/>
                </a:cubicBezTo>
                <a:cubicBezTo>
                  <a:pt x="4333194" y="237821"/>
                  <a:pt x="4306223" y="243769"/>
                  <a:pt x="4313211" y="478207"/>
                </a:cubicBezTo>
                <a:cubicBezTo>
                  <a:pt x="4320199" y="712645"/>
                  <a:pt x="4298809" y="756207"/>
                  <a:pt x="4313211" y="956414"/>
                </a:cubicBezTo>
                <a:cubicBezTo>
                  <a:pt x="4095244" y="930265"/>
                  <a:pt x="3884276" y="950685"/>
                  <a:pt x="3697038" y="956414"/>
                </a:cubicBezTo>
                <a:cubicBezTo>
                  <a:pt x="3509800" y="962143"/>
                  <a:pt x="3328517" y="949234"/>
                  <a:pt x="3210261" y="956414"/>
                </a:cubicBezTo>
                <a:cubicBezTo>
                  <a:pt x="3092005" y="963594"/>
                  <a:pt x="2788762" y="960851"/>
                  <a:pt x="2637220" y="956414"/>
                </a:cubicBezTo>
                <a:cubicBezTo>
                  <a:pt x="2485678" y="951977"/>
                  <a:pt x="2185919" y="939032"/>
                  <a:pt x="2064180" y="956414"/>
                </a:cubicBezTo>
                <a:cubicBezTo>
                  <a:pt x="1942441" y="973796"/>
                  <a:pt x="1697488" y="967689"/>
                  <a:pt x="1577403" y="956414"/>
                </a:cubicBezTo>
                <a:cubicBezTo>
                  <a:pt x="1457318" y="945139"/>
                  <a:pt x="1256075" y="980763"/>
                  <a:pt x="1047494" y="956414"/>
                </a:cubicBezTo>
                <a:cubicBezTo>
                  <a:pt x="838913" y="932065"/>
                  <a:pt x="380449" y="947499"/>
                  <a:pt x="0" y="956414"/>
                </a:cubicBezTo>
                <a:cubicBezTo>
                  <a:pt x="9757" y="728650"/>
                  <a:pt x="-559" y="679230"/>
                  <a:pt x="0" y="478207"/>
                </a:cubicBezTo>
                <a:cubicBezTo>
                  <a:pt x="559" y="277184"/>
                  <a:pt x="-4761" y="166924"/>
                  <a:pt x="0" y="0"/>
                </a:cubicBezTo>
                <a:close/>
              </a:path>
            </a:pathLst>
          </a:custGeom>
          <a:noFill/>
          <a:ln w="38100">
            <a:extLst>
              <a:ext uri="{C807C97D-BFC1-408E-A445-0C87EB9F89A2}">
                <ask:lineSketchStyleProps xmlns:ask="http://schemas.microsoft.com/office/drawing/2018/sketchyshapes" sd="145395358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047BAE8-03E4-8FFC-7195-EA49D77A5391}"/>
              </a:ext>
            </a:extLst>
          </p:cNvPr>
          <p:cNvSpPr/>
          <p:nvPr/>
        </p:nvSpPr>
        <p:spPr>
          <a:xfrm>
            <a:off x="8619075" y="5815313"/>
            <a:ext cx="4313211" cy="956414"/>
          </a:xfrm>
          <a:custGeom>
            <a:avLst/>
            <a:gdLst>
              <a:gd name="csX0" fmla="*/ 0 w 4313211"/>
              <a:gd name="csY0" fmla="*/ 0 h 956414"/>
              <a:gd name="csX1" fmla="*/ 702437 w 4313211"/>
              <a:gd name="csY1" fmla="*/ 0 h 956414"/>
              <a:gd name="csX2" fmla="*/ 1318610 w 4313211"/>
              <a:gd name="csY2" fmla="*/ 0 h 956414"/>
              <a:gd name="csX3" fmla="*/ 1977915 w 4313211"/>
              <a:gd name="csY3" fmla="*/ 0 h 956414"/>
              <a:gd name="csX4" fmla="*/ 2594088 w 4313211"/>
              <a:gd name="csY4" fmla="*/ 0 h 956414"/>
              <a:gd name="csX5" fmla="*/ 3167129 w 4313211"/>
              <a:gd name="csY5" fmla="*/ 0 h 956414"/>
              <a:gd name="csX6" fmla="*/ 4313211 w 4313211"/>
              <a:gd name="csY6" fmla="*/ 0 h 956414"/>
              <a:gd name="csX7" fmla="*/ 4313211 w 4313211"/>
              <a:gd name="csY7" fmla="*/ 478207 h 956414"/>
              <a:gd name="csX8" fmla="*/ 4313211 w 4313211"/>
              <a:gd name="csY8" fmla="*/ 956414 h 956414"/>
              <a:gd name="csX9" fmla="*/ 3697038 w 4313211"/>
              <a:gd name="csY9" fmla="*/ 956414 h 956414"/>
              <a:gd name="csX10" fmla="*/ 3210261 w 4313211"/>
              <a:gd name="csY10" fmla="*/ 956414 h 956414"/>
              <a:gd name="csX11" fmla="*/ 2637220 w 4313211"/>
              <a:gd name="csY11" fmla="*/ 956414 h 956414"/>
              <a:gd name="csX12" fmla="*/ 2064180 w 4313211"/>
              <a:gd name="csY12" fmla="*/ 956414 h 956414"/>
              <a:gd name="csX13" fmla="*/ 1577403 w 4313211"/>
              <a:gd name="csY13" fmla="*/ 956414 h 956414"/>
              <a:gd name="csX14" fmla="*/ 1047494 w 4313211"/>
              <a:gd name="csY14" fmla="*/ 956414 h 956414"/>
              <a:gd name="csX15" fmla="*/ 0 w 4313211"/>
              <a:gd name="csY15" fmla="*/ 956414 h 956414"/>
              <a:gd name="csX16" fmla="*/ 0 w 4313211"/>
              <a:gd name="csY16" fmla="*/ 478207 h 956414"/>
              <a:gd name="csX17" fmla="*/ 0 w 4313211"/>
              <a:gd name="csY17" fmla="*/ 0 h 9564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313211" h="956414" extrusionOk="0">
                <a:moveTo>
                  <a:pt x="0" y="0"/>
                </a:moveTo>
                <a:cubicBezTo>
                  <a:pt x="296173" y="-21323"/>
                  <a:pt x="363870" y="-7296"/>
                  <a:pt x="702437" y="0"/>
                </a:cubicBezTo>
                <a:cubicBezTo>
                  <a:pt x="1041004" y="7296"/>
                  <a:pt x="1173119" y="-1834"/>
                  <a:pt x="1318610" y="0"/>
                </a:cubicBezTo>
                <a:cubicBezTo>
                  <a:pt x="1464101" y="1834"/>
                  <a:pt x="1787855" y="-25769"/>
                  <a:pt x="1977915" y="0"/>
                </a:cubicBezTo>
                <a:cubicBezTo>
                  <a:pt x="2167976" y="25769"/>
                  <a:pt x="2461555" y="-9643"/>
                  <a:pt x="2594088" y="0"/>
                </a:cubicBezTo>
                <a:cubicBezTo>
                  <a:pt x="2726621" y="9643"/>
                  <a:pt x="2921122" y="24623"/>
                  <a:pt x="3167129" y="0"/>
                </a:cubicBezTo>
                <a:cubicBezTo>
                  <a:pt x="3413136" y="-24623"/>
                  <a:pt x="3790439" y="52452"/>
                  <a:pt x="4313211" y="0"/>
                </a:cubicBezTo>
                <a:cubicBezTo>
                  <a:pt x="4333194" y="237821"/>
                  <a:pt x="4306223" y="243769"/>
                  <a:pt x="4313211" y="478207"/>
                </a:cubicBezTo>
                <a:cubicBezTo>
                  <a:pt x="4320199" y="712645"/>
                  <a:pt x="4298809" y="756207"/>
                  <a:pt x="4313211" y="956414"/>
                </a:cubicBezTo>
                <a:cubicBezTo>
                  <a:pt x="4095244" y="930265"/>
                  <a:pt x="3884276" y="950685"/>
                  <a:pt x="3697038" y="956414"/>
                </a:cubicBezTo>
                <a:cubicBezTo>
                  <a:pt x="3509800" y="962143"/>
                  <a:pt x="3328517" y="949234"/>
                  <a:pt x="3210261" y="956414"/>
                </a:cubicBezTo>
                <a:cubicBezTo>
                  <a:pt x="3092005" y="963594"/>
                  <a:pt x="2788762" y="960851"/>
                  <a:pt x="2637220" y="956414"/>
                </a:cubicBezTo>
                <a:cubicBezTo>
                  <a:pt x="2485678" y="951977"/>
                  <a:pt x="2185919" y="939032"/>
                  <a:pt x="2064180" y="956414"/>
                </a:cubicBezTo>
                <a:cubicBezTo>
                  <a:pt x="1942441" y="973796"/>
                  <a:pt x="1697488" y="967689"/>
                  <a:pt x="1577403" y="956414"/>
                </a:cubicBezTo>
                <a:cubicBezTo>
                  <a:pt x="1457318" y="945139"/>
                  <a:pt x="1256075" y="980763"/>
                  <a:pt x="1047494" y="956414"/>
                </a:cubicBezTo>
                <a:cubicBezTo>
                  <a:pt x="838913" y="932065"/>
                  <a:pt x="380449" y="947499"/>
                  <a:pt x="0" y="956414"/>
                </a:cubicBezTo>
                <a:cubicBezTo>
                  <a:pt x="9757" y="728650"/>
                  <a:pt x="-559" y="679230"/>
                  <a:pt x="0" y="478207"/>
                </a:cubicBezTo>
                <a:cubicBezTo>
                  <a:pt x="559" y="277184"/>
                  <a:pt x="-4761" y="166924"/>
                  <a:pt x="0" y="0"/>
                </a:cubicBezTo>
                <a:close/>
              </a:path>
            </a:pathLst>
          </a:custGeom>
          <a:noFill/>
          <a:ln w="38100">
            <a:extLst>
              <a:ext uri="{C807C97D-BFC1-408E-A445-0C87EB9F89A2}">
                <ask:lineSketchStyleProps xmlns:ask="http://schemas.microsoft.com/office/drawing/2018/sketchyshapes" sd="145395358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5C3DC59-A292-B6B5-EF04-D745EB077BD3}"/>
              </a:ext>
            </a:extLst>
          </p:cNvPr>
          <p:cNvSpPr txBox="1"/>
          <p:nvPr/>
        </p:nvSpPr>
        <p:spPr>
          <a:xfrm>
            <a:off x="6914911" y="4674831"/>
            <a:ext cx="1671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+mj-lt"/>
                <a:ea typeface="Open Sans ExtraBold" pitchFamily="2" charset="0"/>
                <a:cs typeface="Open Sans ExtraBold" pitchFamily="2" charset="0"/>
              </a:rPr>
              <a:t>Worker 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C79F314-F793-8797-D514-5EAE1278F9BD}"/>
              </a:ext>
            </a:extLst>
          </p:cNvPr>
          <p:cNvSpPr txBox="1"/>
          <p:nvPr/>
        </p:nvSpPr>
        <p:spPr>
          <a:xfrm>
            <a:off x="6914911" y="6055011"/>
            <a:ext cx="1671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+mj-lt"/>
                <a:ea typeface="Open Sans ExtraBold" pitchFamily="2" charset="0"/>
                <a:cs typeface="Open Sans ExtraBold" pitchFamily="2" charset="0"/>
              </a:rPr>
              <a:t>Worker 2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3BB8E37-5E0F-227F-1A29-6B31CAA83A5E}"/>
              </a:ext>
            </a:extLst>
          </p:cNvPr>
          <p:cNvCxnSpPr>
            <a:stCxn id="59" idx="3"/>
            <a:endCxn id="62" idx="1"/>
          </p:cNvCxnSpPr>
          <p:nvPr/>
        </p:nvCxnSpPr>
        <p:spPr>
          <a:xfrm>
            <a:off x="10008882" y="4899010"/>
            <a:ext cx="302006" cy="55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1B5B688-93CA-75A8-A135-23D6B67C9B8A}"/>
              </a:ext>
            </a:extLst>
          </p:cNvPr>
          <p:cNvCxnSpPr>
            <a:stCxn id="62" idx="3"/>
            <a:endCxn id="64" idx="1"/>
          </p:cNvCxnSpPr>
          <p:nvPr/>
        </p:nvCxnSpPr>
        <p:spPr>
          <a:xfrm flipV="1">
            <a:off x="11302050" y="4899010"/>
            <a:ext cx="302006" cy="55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56437269-C98A-1EA2-D033-630F2422709F}"/>
              </a:ext>
            </a:extLst>
          </p:cNvPr>
          <p:cNvCxnSpPr>
            <a:endCxn id="59" idx="1"/>
          </p:cNvCxnSpPr>
          <p:nvPr/>
        </p:nvCxnSpPr>
        <p:spPr>
          <a:xfrm rot="10800000">
            <a:off x="9017720" y="4899010"/>
            <a:ext cx="3577498" cy="12700"/>
          </a:xfrm>
          <a:prstGeom prst="bentConnector5">
            <a:avLst>
              <a:gd name="adj1" fmla="val -13375"/>
              <a:gd name="adj2" fmla="val 5226094"/>
              <a:gd name="adj3" fmla="val 11491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1B74C68-44C7-FA47-C98A-F5020AE255F2}"/>
              </a:ext>
            </a:extLst>
          </p:cNvPr>
          <p:cNvCxnSpPr>
            <a:stCxn id="60" idx="3"/>
            <a:endCxn id="61" idx="1"/>
          </p:cNvCxnSpPr>
          <p:nvPr/>
        </p:nvCxnSpPr>
        <p:spPr>
          <a:xfrm flipV="1">
            <a:off x="10010535" y="6285843"/>
            <a:ext cx="276409" cy="654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5C88B7A-7435-55B6-21DA-A7A7EBE88FFE}"/>
              </a:ext>
            </a:extLst>
          </p:cNvPr>
          <p:cNvCxnSpPr>
            <a:stCxn id="61" idx="3"/>
            <a:endCxn id="63" idx="1"/>
          </p:cNvCxnSpPr>
          <p:nvPr/>
        </p:nvCxnSpPr>
        <p:spPr>
          <a:xfrm flipV="1">
            <a:off x="11278106" y="6283566"/>
            <a:ext cx="325950" cy="22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5406FF56-C5EF-EE3A-B9B5-9017D7B54B91}"/>
              </a:ext>
            </a:extLst>
          </p:cNvPr>
          <p:cNvCxnSpPr>
            <a:stCxn id="63" idx="3"/>
            <a:endCxn id="60" idx="1"/>
          </p:cNvCxnSpPr>
          <p:nvPr/>
        </p:nvCxnSpPr>
        <p:spPr>
          <a:xfrm flipH="1">
            <a:off x="9019373" y="6283566"/>
            <a:ext cx="3575845" cy="8821"/>
          </a:xfrm>
          <a:prstGeom prst="bentConnector5">
            <a:avLst>
              <a:gd name="adj1" fmla="val -13319"/>
              <a:gd name="adj2" fmla="val -6838306"/>
              <a:gd name="adj3" fmla="val 115183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C158E812-5447-654F-A9D6-596AACB25820}"/>
              </a:ext>
            </a:extLst>
          </p:cNvPr>
          <p:cNvSpPr txBox="1"/>
          <p:nvPr/>
        </p:nvSpPr>
        <p:spPr>
          <a:xfrm>
            <a:off x="5696768" y="2105903"/>
            <a:ext cx="76287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/>
              <a:t>Blocks are executed Round Robin, </a:t>
            </a:r>
            <a:r>
              <a:rPr lang="en-US" sz="3200" i="1" u="sng"/>
              <a:t>regardless of scheduler!</a:t>
            </a:r>
          </a:p>
        </p:txBody>
      </p:sp>
    </p:spTree>
    <p:extLst>
      <p:ext uri="{BB962C8B-B14F-4D97-AF65-F5344CB8AC3E}">
        <p14:creationId xmlns:p14="http://schemas.microsoft.com/office/powerpoint/2010/main" val="21852656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C5E7F-72B8-6065-4F81-F8830A356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FE656-C620-3CC6-ADB8-7A3BD85A7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Modular, but Not </a:t>
            </a:r>
            <a:r>
              <a:rPr kumimoji="1" lang="en-US" altLang="zh-CN" i="1">
                <a:solidFill>
                  <a:schemeClr val="tx1"/>
                </a:solidFill>
              </a:rPr>
              <a:t>Real-Tim</a:t>
            </a:r>
            <a:r>
              <a:rPr kumimoji="1" lang="en-US" altLang="zh-CN">
                <a:solidFill>
                  <a:schemeClr val="tx1"/>
                </a:solidFill>
              </a:rPr>
              <a:t>e Scheduling</a:t>
            </a:r>
            <a:endParaRPr kumimoji="1" lang="zh-CN" altLang="en-US" i="1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1EC031-1ADB-06EF-D7C4-D7618C7E04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endParaRPr kumimoji="1" lang="en-US" altLang="zh-CN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978004C-3ADF-894A-2AE3-F5829B3019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775" y="6043636"/>
            <a:ext cx="13403263" cy="1777201"/>
          </a:xfrm>
        </p:spPr>
        <p:txBody>
          <a:bodyPr>
            <a:normAutofit/>
          </a:bodyPr>
          <a:lstStyle/>
          <a:p>
            <a:r>
              <a:rPr kumimoji="1" lang="en-US" altLang="zh-CN"/>
              <a:t>Today, schedulers differ mainly by block-to-thread distribution and </a:t>
            </a:r>
            <a:r>
              <a:rPr kumimoji="1" lang="en-US" altLang="zh-CN" err="1"/>
              <a:t>runlist</a:t>
            </a:r>
            <a:r>
              <a:rPr kumimoji="1" lang="en-US" altLang="zh-CN"/>
              <a:t> ordering.</a:t>
            </a:r>
          </a:p>
          <a:p>
            <a:r>
              <a:rPr kumimoji="1" lang="en-US" altLang="zh-CN"/>
              <a:t>Round Robin doesn’t consider urgency or ideal invocation rate of blocks.</a:t>
            </a:r>
          </a:p>
          <a:p>
            <a:r>
              <a:rPr lang="en-US"/>
              <a:t>The worker loop is not designed to be overridden by custom schedulers.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DE7082D-B2E3-A056-464E-A222D78C9333}"/>
              </a:ext>
            </a:extLst>
          </p:cNvPr>
          <p:cNvSpPr/>
          <p:nvPr/>
        </p:nvSpPr>
        <p:spPr>
          <a:xfrm>
            <a:off x="2521670" y="5095486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49A6DC-5D76-EECB-C1B8-FCD0B9FB2EFC}"/>
              </a:ext>
            </a:extLst>
          </p:cNvPr>
          <p:cNvSpPr/>
          <p:nvPr/>
        </p:nvSpPr>
        <p:spPr>
          <a:xfrm>
            <a:off x="3814838" y="5100999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blk_3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711AB5-D68E-70E8-3EA9-9FCB48BD2952}"/>
              </a:ext>
            </a:extLst>
          </p:cNvPr>
          <p:cNvSpPr/>
          <p:nvPr/>
        </p:nvSpPr>
        <p:spPr>
          <a:xfrm>
            <a:off x="5108006" y="5095486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blk_5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7D653CB-8D34-4EB7-61DE-C735B84028B9}"/>
              </a:ext>
            </a:extLst>
          </p:cNvPr>
          <p:cNvCxnSpPr>
            <a:stCxn id="24" idx="3"/>
            <a:endCxn id="25" idx="1"/>
          </p:cNvCxnSpPr>
          <p:nvPr/>
        </p:nvCxnSpPr>
        <p:spPr>
          <a:xfrm>
            <a:off x="3512832" y="5435958"/>
            <a:ext cx="302006" cy="5513"/>
          </a:xfrm>
          <a:prstGeom prst="straightConnector1">
            <a:avLst/>
          </a:prstGeom>
          <a:ln w="38100">
            <a:solidFill>
              <a:schemeClr val="tx1">
                <a:lumMod val="25000"/>
                <a:lumOff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5CFEE6E-9846-56F2-AB09-97BA7EB2CD52}"/>
              </a:ext>
            </a:extLst>
          </p:cNvPr>
          <p:cNvCxnSpPr>
            <a:stCxn id="25" idx="3"/>
            <a:endCxn id="26" idx="1"/>
          </p:cNvCxnSpPr>
          <p:nvPr/>
        </p:nvCxnSpPr>
        <p:spPr>
          <a:xfrm flipV="1">
            <a:off x="4806000" y="5435958"/>
            <a:ext cx="302006" cy="5513"/>
          </a:xfrm>
          <a:prstGeom prst="straightConnector1">
            <a:avLst/>
          </a:prstGeom>
          <a:ln w="38100">
            <a:solidFill>
              <a:schemeClr val="tx1">
                <a:lumMod val="25000"/>
                <a:lumOff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C57C6998-A781-5B98-D268-599F037DE52B}"/>
              </a:ext>
            </a:extLst>
          </p:cNvPr>
          <p:cNvCxnSpPr>
            <a:endCxn id="24" idx="1"/>
          </p:cNvCxnSpPr>
          <p:nvPr/>
        </p:nvCxnSpPr>
        <p:spPr>
          <a:xfrm rot="10800000">
            <a:off x="2521670" y="5435958"/>
            <a:ext cx="3577498" cy="12700"/>
          </a:xfrm>
          <a:prstGeom prst="bentConnector5">
            <a:avLst>
              <a:gd name="adj1" fmla="val -13375"/>
              <a:gd name="adj2" fmla="val 5455882"/>
              <a:gd name="adj3" fmla="val 114910"/>
            </a:avLst>
          </a:prstGeom>
          <a:ln w="38100">
            <a:solidFill>
              <a:schemeClr val="tx1">
                <a:lumMod val="25000"/>
                <a:lumOff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2090EAC6-9A64-8058-8695-F62AB9C79A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34837" y="1933344"/>
            <a:ext cx="5274981" cy="4018294"/>
          </a:xfrm>
          <a:prstGeom prst="rect">
            <a:avLst/>
          </a:prstGeom>
        </p:spPr>
      </p:pic>
      <p:sp>
        <p:nvSpPr>
          <p:cNvPr id="36" name="Speech Bubble: Rectangle with Corners Rounded 35">
            <a:extLst>
              <a:ext uri="{FF2B5EF4-FFF2-40B4-BE49-F238E27FC236}">
                <a16:creationId xmlns:a16="http://schemas.microsoft.com/office/drawing/2014/main" id="{95031759-CF43-102F-8C7F-BC03F21AC6E1}"/>
              </a:ext>
            </a:extLst>
          </p:cNvPr>
          <p:cNvSpPr/>
          <p:nvPr/>
        </p:nvSpPr>
        <p:spPr>
          <a:xfrm>
            <a:off x="3258857" y="1925928"/>
            <a:ext cx="3284818" cy="1065032"/>
          </a:xfrm>
          <a:custGeom>
            <a:avLst/>
            <a:gdLst>
              <a:gd name="csX0" fmla="*/ 0 w 3284818"/>
              <a:gd name="csY0" fmla="*/ 177509 h 1065032"/>
              <a:gd name="csX1" fmla="*/ 177509 w 3284818"/>
              <a:gd name="csY1" fmla="*/ 0 h 1065032"/>
              <a:gd name="csX2" fmla="*/ 722281 w 3284818"/>
              <a:gd name="csY2" fmla="*/ 0 h 1065032"/>
              <a:gd name="csX3" fmla="*/ 1267054 w 3284818"/>
              <a:gd name="csY3" fmla="*/ 0 h 1065032"/>
              <a:gd name="csX4" fmla="*/ 1916144 w 3284818"/>
              <a:gd name="csY4" fmla="*/ 0 h 1065032"/>
              <a:gd name="csX5" fmla="*/ 1916144 w 3284818"/>
              <a:gd name="csY5" fmla="*/ 0 h 1065032"/>
              <a:gd name="csX6" fmla="*/ 2334958 w 3284818"/>
              <a:gd name="csY6" fmla="*/ 0 h 1065032"/>
              <a:gd name="csX7" fmla="*/ 2737348 w 3284818"/>
              <a:gd name="csY7" fmla="*/ 0 h 1065032"/>
              <a:gd name="csX8" fmla="*/ 3107309 w 3284818"/>
              <a:gd name="csY8" fmla="*/ 0 h 1065032"/>
              <a:gd name="csX9" fmla="*/ 3284818 w 3284818"/>
              <a:gd name="csY9" fmla="*/ 177509 h 1065032"/>
              <a:gd name="csX10" fmla="*/ 3284818 w 3284818"/>
              <a:gd name="csY10" fmla="*/ 621269 h 1065032"/>
              <a:gd name="csX11" fmla="*/ 3284818 w 3284818"/>
              <a:gd name="csY11" fmla="*/ 621269 h 1065032"/>
              <a:gd name="csX12" fmla="*/ 3284818 w 3284818"/>
              <a:gd name="csY12" fmla="*/ 887527 h 1065032"/>
              <a:gd name="csX13" fmla="*/ 3284818 w 3284818"/>
              <a:gd name="csY13" fmla="*/ 887523 h 1065032"/>
              <a:gd name="csX14" fmla="*/ 3107309 w 3284818"/>
              <a:gd name="csY14" fmla="*/ 1065032 h 1065032"/>
              <a:gd name="csX15" fmla="*/ 2737348 w 3284818"/>
              <a:gd name="csY15" fmla="*/ 1065032 h 1065032"/>
              <a:gd name="csX16" fmla="*/ 2713011 w 3284818"/>
              <a:gd name="csY16" fmla="*/ 1564730 h 1065032"/>
              <a:gd name="csX17" fmla="*/ 2686557 w 3284818"/>
              <a:gd name="csY17" fmla="*/ 2107880 h 1065032"/>
              <a:gd name="csX18" fmla="*/ 2662219 w 3284818"/>
              <a:gd name="csY18" fmla="*/ 2607579 h 1065032"/>
              <a:gd name="csX19" fmla="*/ 2631533 w 3284818"/>
              <a:gd name="csY19" fmla="*/ 3237633 h 1065032"/>
              <a:gd name="csX20" fmla="*/ 2452686 w 3284818"/>
              <a:gd name="csY20" fmla="*/ 2694483 h 1065032"/>
              <a:gd name="csX21" fmla="*/ 2259531 w 3284818"/>
              <a:gd name="csY21" fmla="*/ 2107880 h 1065032"/>
              <a:gd name="csX22" fmla="*/ 2087837 w 3284818"/>
              <a:gd name="csY22" fmla="*/ 1586456 h 1065032"/>
              <a:gd name="csX23" fmla="*/ 1916144 w 3284818"/>
              <a:gd name="csY23" fmla="*/ 1065032 h 1065032"/>
              <a:gd name="csX24" fmla="*/ 1336599 w 3284818"/>
              <a:gd name="csY24" fmla="*/ 1065032 h 1065032"/>
              <a:gd name="csX25" fmla="*/ 739668 w 3284818"/>
              <a:gd name="csY25" fmla="*/ 1065032 h 1065032"/>
              <a:gd name="csX26" fmla="*/ 177509 w 3284818"/>
              <a:gd name="csY26" fmla="*/ 1065032 h 1065032"/>
              <a:gd name="csX27" fmla="*/ 0 w 3284818"/>
              <a:gd name="csY27" fmla="*/ 887523 h 1065032"/>
              <a:gd name="csX28" fmla="*/ 0 w 3284818"/>
              <a:gd name="csY28" fmla="*/ 887527 h 1065032"/>
              <a:gd name="csX29" fmla="*/ 0 w 3284818"/>
              <a:gd name="csY29" fmla="*/ 621269 h 1065032"/>
              <a:gd name="csX30" fmla="*/ 0 w 3284818"/>
              <a:gd name="csY30" fmla="*/ 621269 h 1065032"/>
              <a:gd name="csX31" fmla="*/ 0 w 3284818"/>
              <a:gd name="csY31" fmla="*/ 177509 h 1065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3284818" h="1065032" fill="none" extrusionOk="0">
                <a:moveTo>
                  <a:pt x="0" y="177509"/>
                </a:moveTo>
                <a:cubicBezTo>
                  <a:pt x="-2630" y="92571"/>
                  <a:pt x="75528" y="-5699"/>
                  <a:pt x="177509" y="0"/>
                </a:cubicBezTo>
                <a:cubicBezTo>
                  <a:pt x="300319" y="-2098"/>
                  <a:pt x="573469" y="19470"/>
                  <a:pt x="722281" y="0"/>
                </a:cubicBezTo>
                <a:cubicBezTo>
                  <a:pt x="871093" y="-19470"/>
                  <a:pt x="1108962" y="-10769"/>
                  <a:pt x="1267054" y="0"/>
                </a:cubicBezTo>
                <a:cubicBezTo>
                  <a:pt x="1425146" y="10769"/>
                  <a:pt x="1629584" y="-2369"/>
                  <a:pt x="1916144" y="0"/>
                </a:cubicBezTo>
                <a:lnTo>
                  <a:pt x="1916144" y="0"/>
                </a:lnTo>
                <a:cubicBezTo>
                  <a:pt x="2032912" y="-13622"/>
                  <a:pt x="2181800" y="-19646"/>
                  <a:pt x="2334958" y="0"/>
                </a:cubicBezTo>
                <a:cubicBezTo>
                  <a:pt x="2488116" y="19646"/>
                  <a:pt x="2644455" y="5306"/>
                  <a:pt x="2737348" y="0"/>
                </a:cubicBezTo>
                <a:cubicBezTo>
                  <a:pt x="2854351" y="-6061"/>
                  <a:pt x="2994657" y="5590"/>
                  <a:pt x="3107309" y="0"/>
                </a:cubicBezTo>
                <a:cubicBezTo>
                  <a:pt x="3211391" y="3960"/>
                  <a:pt x="3287582" y="82771"/>
                  <a:pt x="3284818" y="177509"/>
                </a:cubicBezTo>
                <a:cubicBezTo>
                  <a:pt x="3271432" y="365932"/>
                  <a:pt x="3277915" y="505577"/>
                  <a:pt x="3284818" y="621269"/>
                </a:cubicBezTo>
                <a:lnTo>
                  <a:pt x="3284818" y="621269"/>
                </a:lnTo>
                <a:cubicBezTo>
                  <a:pt x="3289822" y="705996"/>
                  <a:pt x="3290228" y="808458"/>
                  <a:pt x="3284818" y="887527"/>
                </a:cubicBezTo>
                <a:lnTo>
                  <a:pt x="3284818" y="887523"/>
                </a:lnTo>
                <a:cubicBezTo>
                  <a:pt x="3296327" y="967198"/>
                  <a:pt x="3199350" y="1056144"/>
                  <a:pt x="3107309" y="1065032"/>
                </a:cubicBezTo>
                <a:cubicBezTo>
                  <a:pt x="3022064" y="1073946"/>
                  <a:pt x="2813244" y="1079177"/>
                  <a:pt x="2737348" y="1065032"/>
                </a:cubicBezTo>
                <a:cubicBezTo>
                  <a:pt x="2746685" y="1199810"/>
                  <a:pt x="2697293" y="1398861"/>
                  <a:pt x="2713011" y="1564730"/>
                </a:cubicBezTo>
                <a:cubicBezTo>
                  <a:pt x="2728729" y="1730599"/>
                  <a:pt x="2684552" y="1841729"/>
                  <a:pt x="2686557" y="2107880"/>
                </a:cubicBezTo>
                <a:cubicBezTo>
                  <a:pt x="2688561" y="2374031"/>
                  <a:pt x="2695127" y="2430639"/>
                  <a:pt x="2662219" y="2607579"/>
                </a:cubicBezTo>
                <a:cubicBezTo>
                  <a:pt x="2629311" y="2784519"/>
                  <a:pt x="2651475" y="3080725"/>
                  <a:pt x="2631533" y="3237633"/>
                </a:cubicBezTo>
                <a:cubicBezTo>
                  <a:pt x="2551435" y="3037807"/>
                  <a:pt x="2532148" y="2871925"/>
                  <a:pt x="2452686" y="2694483"/>
                </a:cubicBezTo>
                <a:cubicBezTo>
                  <a:pt x="2373224" y="2517041"/>
                  <a:pt x="2368573" y="2389974"/>
                  <a:pt x="2259531" y="2107880"/>
                </a:cubicBezTo>
                <a:cubicBezTo>
                  <a:pt x="2150488" y="1825786"/>
                  <a:pt x="2131227" y="1735429"/>
                  <a:pt x="2087837" y="1586456"/>
                </a:cubicBezTo>
                <a:cubicBezTo>
                  <a:pt x="2044448" y="1437482"/>
                  <a:pt x="1964314" y="1235432"/>
                  <a:pt x="1916144" y="1065032"/>
                </a:cubicBezTo>
                <a:cubicBezTo>
                  <a:pt x="1711032" y="1070455"/>
                  <a:pt x="1551909" y="1052184"/>
                  <a:pt x="1336599" y="1065032"/>
                </a:cubicBezTo>
                <a:cubicBezTo>
                  <a:pt x="1121290" y="1077880"/>
                  <a:pt x="879166" y="1088593"/>
                  <a:pt x="739668" y="1065032"/>
                </a:cubicBezTo>
                <a:cubicBezTo>
                  <a:pt x="600170" y="1041471"/>
                  <a:pt x="406927" y="1060498"/>
                  <a:pt x="177509" y="1065032"/>
                </a:cubicBezTo>
                <a:cubicBezTo>
                  <a:pt x="95611" y="1076495"/>
                  <a:pt x="-7454" y="1006930"/>
                  <a:pt x="0" y="887523"/>
                </a:cubicBezTo>
                <a:lnTo>
                  <a:pt x="0" y="887527"/>
                </a:lnTo>
                <a:cubicBezTo>
                  <a:pt x="9103" y="780302"/>
                  <a:pt x="11659" y="704931"/>
                  <a:pt x="0" y="621269"/>
                </a:cubicBezTo>
                <a:lnTo>
                  <a:pt x="0" y="621269"/>
                </a:lnTo>
                <a:cubicBezTo>
                  <a:pt x="5849" y="418908"/>
                  <a:pt x="-15632" y="295207"/>
                  <a:pt x="0" y="177509"/>
                </a:cubicBezTo>
                <a:close/>
              </a:path>
              <a:path w="3284818" h="1065032" stroke="0" extrusionOk="0">
                <a:moveTo>
                  <a:pt x="0" y="177509"/>
                </a:moveTo>
                <a:cubicBezTo>
                  <a:pt x="-3940" y="74098"/>
                  <a:pt x="94314" y="-7698"/>
                  <a:pt x="177509" y="0"/>
                </a:cubicBezTo>
                <a:cubicBezTo>
                  <a:pt x="425040" y="19374"/>
                  <a:pt x="540568" y="14528"/>
                  <a:pt x="722281" y="0"/>
                </a:cubicBezTo>
                <a:cubicBezTo>
                  <a:pt x="903994" y="-14528"/>
                  <a:pt x="1178307" y="-4534"/>
                  <a:pt x="1301826" y="0"/>
                </a:cubicBezTo>
                <a:cubicBezTo>
                  <a:pt x="1425345" y="4534"/>
                  <a:pt x="1640074" y="22503"/>
                  <a:pt x="1916144" y="0"/>
                </a:cubicBezTo>
                <a:lnTo>
                  <a:pt x="1916144" y="0"/>
                </a:lnTo>
                <a:cubicBezTo>
                  <a:pt x="2049129" y="2923"/>
                  <a:pt x="2191323" y="-577"/>
                  <a:pt x="2318534" y="0"/>
                </a:cubicBezTo>
                <a:cubicBezTo>
                  <a:pt x="2445745" y="577"/>
                  <a:pt x="2607146" y="-436"/>
                  <a:pt x="2737348" y="0"/>
                </a:cubicBezTo>
                <a:cubicBezTo>
                  <a:pt x="2898565" y="-11581"/>
                  <a:pt x="2948323" y="15189"/>
                  <a:pt x="3107309" y="0"/>
                </a:cubicBezTo>
                <a:cubicBezTo>
                  <a:pt x="3208040" y="4967"/>
                  <a:pt x="3293192" y="79135"/>
                  <a:pt x="3284818" y="177509"/>
                </a:cubicBezTo>
                <a:cubicBezTo>
                  <a:pt x="3303539" y="320521"/>
                  <a:pt x="3305264" y="521039"/>
                  <a:pt x="3284818" y="621269"/>
                </a:cubicBezTo>
                <a:lnTo>
                  <a:pt x="3284818" y="621269"/>
                </a:lnTo>
                <a:cubicBezTo>
                  <a:pt x="3272404" y="729692"/>
                  <a:pt x="3286193" y="824582"/>
                  <a:pt x="3284818" y="887527"/>
                </a:cubicBezTo>
                <a:lnTo>
                  <a:pt x="3284818" y="887523"/>
                </a:lnTo>
                <a:cubicBezTo>
                  <a:pt x="3281951" y="985300"/>
                  <a:pt x="3212731" y="1072884"/>
                  <a:pt x="3107309" y="1065032"/>
                </a:cubicBezTo>
                <a:cubicBezTo>
                  <a:pt x="2923039" y="1076264"/>
                  <a:pt x="2848406" y="1070000"/>
                  <a:pt x="2737348" y="1065032"/>
                </a:cubicBezTo>
                <a:cubicBezTo>
                  <a:pt x="2701738" y="1286043"/>
                  <a:pt x="2745965" y="1383430"/>
                  <a:pt x="2709836" y="1629908"/>
                </a:cubicBezTo>
                <a:cubicBezTo>
                  <a:pt x="2673707" y="1876386"/>
                  <a:pt x="2696930" y="2076489"/>
                  <a:pt x="2682324" y="2194785"/>
                </a:cubicBezTo>
                <a:cubicBezTo>
                  <a:pt x="2667718" y="2313081"/>
                  <a:pt x="2702733" y="2738034"/>
                  <a:pt x="2631533" y="3237633"/>
                </a:cubicBezTo>
                <a:cubicBezTo>
                  <a:pt x="2557887" y="3067677"/>
                  <a:pt x="2545737" y="2897020"/>
                  <a:pt x="2466994" y="2737935"/>
                </a:cubicBezTo>
                <a:cubicBezTo>
                  <a:pt x="2388251" y="2578850"/>
                  <a:pt x="2295886" y="2305823"/>
                  <a:pt x="2280992" y="2173059"/>
                </a:cubicBezTo>
                <a:cubicBezTo>
                  <a:pt x="2266099" y="2040295"/>
                  <a:pt x="2177455" y="1784931"/>
                  <a:pt x="2123607" y="1695086"/>
                </a:cubicBezTo>
                <a:cubicBezTo>
                  <a:pt x="2069759" y="1605241"/>
                  <a:pt x="2028334" y="1313480"/>
                  <a:pt x="1916144" y="1065032"/>
                </a:cubicBezTo>
                <a:cubicBezTo>
                  <a:pt x="1676139" y="1040990"/>
                  <a:pt x="1469399" y="1059070"/>
                  <a:pt x="1353985" y="1065032"/>
                </a:cubicBezTo>
                <a:cubicBezTo>
                  <a:pt x="1238571" y="1070994"/>
                  <a:pt x="1012708" y="1078624"/>
                  <a:pt x="739668" y="1065032"/>
                </a:cubicBezTo>
                <a:cubicBezTo>
                  <a:pt x="466628" y="1051440"/>
                  <a:pt x="422907" y="1053484"/>
                  <a:pt x="177509" y="1065032"/>
                </a:cubicBezTo>
                <a:cubicBezTo>
                  <a:pt x="79696" y="1050718"/>
                  <a:pt x="-10653" y="974493"/>
                  <a:pt x="0" y="887523"/>
                </a:cubicBezTo>
                <a:lnTo>
                  <a:pt x="0" y="887527"/>
                </a:lnTo>
                <a:cubicBezTo>
                  <a:pt x="-9793" y="805440"/>
                  <a:pt x="-7911" y="723693"/>
                  <a:pt x="0" y="621269"/>
                </a:cubicBezTo>
                <a:lnTo>
                  <a:pt x="0" y="621269"/>
                </a:lnTo>
                <a:cubicBezTo>
                  <a:pt x="-14605" y="420967"/>
                  <a:pt x="4082" y="372846"/>
                  <a:pt x="0" y="17750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960156395">
                  <a:prstGeom prst="wedgeRoundRectCallout">
                    <a:avLst>
                      <a:gd name="adj1" fmla="val 30112"/>
                      <a:gd name="adj2" fmla="val 253994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Comic Sans MS" panose="030F0702030302020204" pitchFamily="66" charset="0"/>
              </a:rPr>
              <a:t>I’m latency sensitive </a:t>
            </a:r>
            <a:r>
              <a:rPr lang="en-US" sz="2400" i="1">
                <a:solidFill>
                  <a:schemeClr val="tx1"/>
                </a:solidFill>
                <a:latin typeface="Comic Sans MS" panose="030F0702030302020204" pitchFamily="66" charset="0"/>
              </a:rPr>
              <a:t>and</a:t>
            </a:r>
            <a:r>
              <a:rPr lang="en-US" sz="2400">
                <a:solidFill>
                  <a:schemeClr val="tx1"/>
                </a:solidFill>
                <a:latin typeface="Comic Sans MS" panose="030F0702030302020204" pitchFamily="66" charset="0"/>
              </a:rPr>
              <a:t> higher rate!</a:t>
            </a:r>
          </a:p>
        </p:txBody>
      </p:sp>
      <p:sp>
        <p:nvSpPr>
          <p:cNvPr id="38" name="Speech Bubble: Rectangle with Corners Rounded 37">
            <a:extLst>
              <a:ext uri="{FF2B5EF4-FFF2-40B4-BE49-F238E27FC236}">
                <a16:creationId xmlns:a16="http://schemas.microsoft.com/office/drawing/2014/main" id="{9FA5C506-EA3D-1304-33EB-68B01C8EE375}"/>
              </a:ext>
            </a:extLst>
          </p:cNvPr>
          <p:cNvSpPr/>
          <p:nvPr/>
        </p:nvSpPr>
        <p:spPr>
          <a:xfrm>
            <a:off x="1363853" y="3459808"/>
            <a:ext cx="3781586" cy="1097957"/>
          </a:xfrm>
          <a:custGeom>
            <a:avLst/>
            <a:gdLst>
              <a:gd name="csX0" fmla="*/ 0 w 3781586"/>
              <a:gd name="csY0" fmla="*/ 182996 h 1097957"/>
              <a:gd name="csX1" fmla="*/ 182996 w 3781586"/>
              <a:gd name="csY1" fmla="*/ 0 h 1097957"/>
              <a:gd name="csX2" fmla="*/ 630264 w 3781586"/>
              <a:gd name="csY2" fmla="*/ 0 h 1097957"/>
              <a:gd name="csX3" fmla="*/ 630264 w 3781586"/>
              <a:gd name="csY3" fmla="*/ 0 h 1097957"/>
              <a:gd name="csX4" fmla="*/ 1074601 w 3781586"/>
              <a:gd name="csY4" fmla="*/ 0 h 1097957"/>
              <a:gd name="csX5" fmla="*/ 1575661 w 3781586"/>
              <a:gd name="csY5" fmla="*/ 0 h 1097957"/>
              <a:gd name="csX6" fmla="*/ 2189283 w 3781586"/>
              <a:gd name="csY6" fmla="*/ 0 h 1097957"/>
              <a:gd name="csX7" fmla="*/ 2883822 w 3781586"/>
              <a:gd name="csY7" fmla="*/ 0 h 1097957"/>
              <a:gd name="csX8" fmla="*/ 3598590 w 3781586"/>
              <a:gd name="csY8" fmla="*/ 0 h 1097957"/>
              <a:gd name="csX9" fmla="*/ 3781586 w 3781586"/>
              <a:gd name="csY9" fmla="*/ 182996 h 1097957"/>
              <a:gd name="csX10" fmla="*/ 3781586 w 3781586"/>
              <a:gd name="csY10" fmla="*/ 640475 h 1097957"/>
              <a:gd name="csX11" fmla="*/ 3781586 w 3781586"/>
              <a:gd name="csY11" fmla="*/ 640475 h 1097957"/>
              <a:gd name="csX12" fmla="*/ 3781586 w 3781586"/>
              <a:gd name="csY12" fmla="*/ 914964 h 1097957"/>
              <a:gd name="csX13" fmla="*/ 3781586 w 3781586"/>
              <a:gd name="csY13" fmla="*/ 914961 h 1097957"/>
              <a:gd name="csX14" fmla="*/ 3598590 w 3781586"/>
              <a:gd name="csY14" fmla="*/ 1097957 h 1097957"/>
              <a:gd name="csX15" fmla="*/ 2964739 w 3781586"/>
              <a:gd name="csY15" fmla="*/ 1097957 h 1097957"/>
              <a:gd name="csX16" fmla="*/ 2249971 w 3781586"/>
              <a:gd name="csY16" fmla="*/ 1097957 h 1097957"/>
              <a:gd name="csX17" fmla="*/ 1575661 w 3781586"/>
              <a:gd name="csY17" fmla="*/ 1097957 h 1097957"/>
              <a:gd name="csX18" fmla="*/ 1386292 w 3781586"/>
              <a:gd name="csY18" fmla="*/ 1693851 h 1097957"/>
              <a:gd name="csX19" fmla="*/ 1000718 w 3781586"/>
              <a:gd name="csY19" fmla="*/ 1389945 h 1097957"/>
              <a:gd name="csX20" fmla="*/ 630264 w 3781586"/>
              <a:gd name="csY20" fmla="*/ 1097957 h 1097957"/>
              <a:gd name="csX21" fmla="*/ 182996 w 3781586"/>
              <a:gd name="csY21" fmla="*/ 1097957 h 1097957"/>
              <a:gd name="csX22" fmla="*/ 0 w 3781586"/>
              <a:gd name="csY22" fmla="*/ 914961 h 1097957"/>
              <a:gd name="csX23" fmla="*/ 0 w 3781586"/>
              <a:gd name="csY23" fmla="*/ 914964 h 1097957"/>
              <a:gd name="csX24" fmla="*/ 0 w 3781586"/>
              <a:gd name="csY24" fmla="*/ 640475 h 1097957"/>
              <a:gd name="csX25" fmla="*/ 0 w 3781586"/>
              <a:gd name="csY25" fmla="*/ 640475 h 1097957"/>
              <a:gd name="csX26" fmla="*/ 0 w 3781586"/>
              <a:gd name="csY26" fmla="*/ 182996 h 10979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3781586" h="1097957" fill="none" extrusionOk="0">
                <a:moveTo>
                  <a:pt x="0" y="182996"/>
                </a:moveTo>
                <a:cubicBezTo>
                  <a:pt x="-5959" y="69997"/>
                  <a:pt x="94148" y="1069"/>
                  <a:pt x="182996" y="0"/>
                </a:cubicBezTo>
                <a:cubicBezTo>
                  <a:pt x="388970" y="11628"/>
                  <a:pt x="464715" y="-6279"/>
                  <a:pt x="630264" y="0"/>
                </a:cubicBezTo>
                <a:lnTo>
                  <a:pt x="630264" y="0"/>
                </a:lnTo>
                <a:cubicBezTo>
                  <a:pt x="817320" y="248"/>
                  <a:pt x="966354" y="-11965"/>
                  <a:pt x="1074601" y="0"/>
                </a:cubicBezTo>
                <a:cubicBezTo>
                  <a:pt x="1182848" y="11965"/>
                  <a:pt x="1404674" y="4063"/>
                  <a:pt x="1575661" y="0"/>
                </a:cubicBezTo>
                <a:cubicBezTo>
                  <a:pt x="1755224" y="-26239"/>
                  <a:pt x="1943769" y="20436"/>
                  <a:pt x="2189283" y="0"/>
                </a:cubicBezTo>
                <a:cubicBezTo>
                  <a:pt x="2434797" y="-20436"/>
                  <a:pt x="2667221" y="17877"/>
                  <a:pt x="2883822" y="0"/>
                </a:cubicBezTo>
                <a:cubicBezTo>
                  <a:pt x="3100423" y="-17877"/>
                  <a:pt x="3359412" y="-9589"/>
                  <a:pt x="3598590" y="0"/>
                </a:cubicBezTo>
                <a:cubicBezTo>
                  <a:pt x="3693340" y="1080"/>
                  <a:pt x="3796734" y="87777"/>
                  <a:pt x="3781586" y="182996"/>
                </a:cubicBezTo>
                <a:cubicBezTo>
                  <a:pt x="3759464" y="298825"/>
                  <a:pt x="3793547" y="541319"/>
                  <a:pt x="3781586" y="640475"/>
                </a:cubicBezTo>
                <a:lnTo>
                  <a:pt x="3781586" y="640475"/>
                </a:lnTo>
                <a:cubicBezTo>
                  <a:pt x="3785422" y="722220"/>
                  <a:pt x="3778966" y="858618"/>
                  <a:pt x="3781586" y="914964"/>
                </a:cubicBezTo>
                <a:lnTo>
                  <a:pt x="3781586" y="914961"/>
                </a:lnTo>
                <a:cubicBezTo>
                  <a:pt x="3790823" y="1004389"/>
                  <a:pt x="3704319" y="1105247"/>
                  <a:pt x="3598590" y="1097957"/>
                </a:cubicBezTo>
                <a:cubicBezTo>
                  <a:pt x="3295327" y="1123854"/>
                  <a:pt x="3207222" y="1093577"/>
                  <a:pt x="2964739" y="1097957"/>
                </a:cubicBezTo>
                <a:cubicBezTo>
                  <a:pt x="2722256" y="1102337"/>
                  <a:pt x="2508237" y="1123239"/>
                  <a:pt x="2249971" y="1097957"/>
                </a:cubicBezTo>
                <a:cubicBezTo>
                  <a:pt x="1991705" y="1072675"/>
                  <a:pt x="1784498" y="1072595"/>
                  <a:pt x="1575661" y="1097957"/>
                </a:cubicBezTo>
                <a:cubicBezTo>
                  <a:pt x="1510692" y="1360801"/>
                  <a:pt x="1444133" y="1411626"/>
                  <a:pt x="1386292" y="1693851"/>
                </a:cubicBezTo>
                <a:cubicBezTo>
                  <a:pt x="1304749" y="1628595"/>
                  <a:pt x="1144311" y="1486855"/>
                  <a:pt x="1000718" y="1389945"/>
                </a:cubicBezTo>
                <a:cubicBezTo>
                  <a:pt x="857125" y="1293035"/>
                  <a:pt x="751402" y="1198965"/>
                  <a:pt x="630264" y="1097957"/>
                </a:cubicBezTo>
                <a:cubicBezTo>
                  <a:pt x="430916" y="1095798"/>
                  <a:pt x="313816" y="1106411"/>
                  <a:pt x="182996" y="1097957"/>
                </a:cubicBezTo>
                <a:cubicBezTo>
                  <a:pt x="65753" y="1101296"/>
                  <a:pt x="-8765" y="1019448"/>
                  <a:pt x="0" y="914961"/>
                </a:cubicBezTo>
                <a:lnTo>
                  <a:pt x="0" y="914964"/>
                </a:lnTo>
                <a:cubicBezTo>
                  <a:pt x="8345" y="854167"/>
                  <a:pt x="-10385" y="705889"/>
                  <a:pt x="0" y="640475"/>
                </a:cubicBezTo>
                <a:lnTo>
                  <a:pt x="0" y="640475"/>
                </a:lnTo>
                <a:cubicBezTo>
                  <a:pt x="10331" y="470634"/>
                  <a:pt x="-8530" y="308004"/>
                  <a:pt x="0" y="182996"/>
                </a:cubicBezTo>
                <a:close/>
              </a:path>
              <a:path w="3781586" h="1097957" stroke="0" extrusionOk="0">
                <a:moveTo>
                  <a:pt x="0" y="182996"/>
                </a:moveTo>
                <a:cubicBezTo>
                  <a:pt x="15042" y="81102"/>
                  <a:pt x="88344" y="12282"/>
                  <a:pt x="182996" y="0"/>
                </a:cubicBezTo>
                <a:cubicBezTo>
                  <a:pt x="335462" y="-10376"/>
                  <a:pt x="448195" y="10804"/>
                  <a:pt x="630264" y="0"/>
                </a:cubicBezTo>
                <a:lnTo>
                  <a:pt x="630264" y="0"/>
                </a:lnTo>
                <a:cubicBezTo>
                  <a:pt x="732719" y="-15731"/>
                  <a:pt x="900184" y="-21348"/>
                  <a:pt x="1121870" y="0"/>
                </a:cubicBezTo>
                <a:cubicBezTo>
                  <a:pt x="1343556" y="21348"/>
                  <a:pt x="1385386" y="11254"/>
                  <a:pt x="1575661" y="0"/>
                </a:cubicBezTo>
                <a:cubicBezTo>
                  <a:pt x="1768766" y="26511"/>
                  <a:pt x="2068955" y="28810"/>
                  <a:pt x="2209512" y="0"/>
                </a:cubicBezTo>
                <a:cubicBezTo>
                  <a:pt x="2350069" y="-28810"/>
                  <a:pt x="2613259" y="-2626"/>
                  <a:pt x="2843363" y="0"/>
                </a:cubicBezTo>
                <a:cubicBezTo>
                  <a:pt x="3073467" y="2626"/>
                  <a:pt x="3276802" y="-13851"/>
                  <a:pt x="3598590" y="0"/>
                </a:cubicBezTo>
                <a:cubicBezTo>
                  <a:pt x="3691927" y="15220"/>
                  <a:pt x="3770397" y="90903"/>
                  <a:pt x="3781586" y="182996"/>
                </a:cubicBezTo>
                <a:cubicBezTo>
                  <a:pt x="3781162" y="358873"/>
                  <a:pt x="3761530" y="517725"/>
                  <a:pt x="3781586" y="640475"/>
                </a:cubicBezTo>
                <a:lnTo>
                  <a:pt x="3781586" y="640475"/>
                </a:lnTo>
                <a:cubicBezTo>
                  <a:pt x="3787045" y="716637"/>
                  <a:pt x="3785604" y="844321"/>
                  <a:pt x="3781586" y="914964"/>
                </a:cubicBezTo>
                <a:lnTo>
                  <a:pt x="3781586" y="914961"/>
                </a:lnTo>
                <a:cubicBezTo>
                  <a:pt x="3789954" y="1032444"/>
                  <a:pt x="3686896" y="1090766"/>
                  <a:pt x="3598590" y="1097957"/>
                </a:cubicBezTo>
                <a:cubicBezTo>
                  <a:pt x="3403969" y="1121671"/>
                  <a:pt x="3133191" y="1088186"/>
                  <a:pt x="2904051" y="1097957"/>
                </a:cubicBezTo>
                <a:cubicBezTo>
                  <a:pt x="2674911" y="1107728"/>
                  <a:pt x="2563672" y="1114857"/>
                  <a:pt x="2229741" y="1097957"/>
                </a:cubicBezTo>
                <a:cubicBezTo>
                  <a:pt x="1895810" y="1081058"/>
                  <a:pt x="1805676" y="1079590"/>
                  <a:pt x="1575661" y="1097957"/>
                </a:cubicBezTo>
                <a:cubicBezTo>
                  <a:pt x="1510145" y="1308437"/>
                  <a:pt x="1457463" y="1499392"/>
                  <a:pt x="1386292" y="1693851"/>
                </a:cubicBezTo>
                <a:cubicBezTo>
                  <a:pt x="1202592" y="1553268"/>
                  <a:pt x="1114485" y="1474682"/>
                  <a:pt x="993157" y="1383986"/>
                </a:cubicBezTo>
                <a:cubicBezTo>
                  <a:pt x="871829" y="1293290"/>
                  <a:pt x="726438" y="1169006"/>
                  <a:pt x="630264" y="1097957"/>
                </a:cubicBezTo>
                <a:cubicBezTo>
                  <a:pt x="535699" y="1092434"/>
                  <a:pt x="294778" y="1082642"/>
                  <a:pt x="182996" y="1097957"/>
                </a:cubicBezTo>
                <a:cubicBezTo>
                  <a:pt x="99231" y="1090319"/>
                  <a:pt x="10585" y="1021624"/>
                  <a:pt x="0" y="914961"/>
                </a:cubicBezTo>
                <a:lnTo>
                  <a:pt x="0" y="914964"/>
                </a:lnTo>
                <a:cubicBezTo>
                  <a:pt x="-5091" y="799114"/>
                  <a:pt x="-1159" y="710428"/>
                  <a:pt x="0" y="640475"/>
                </a:cubicBezTo>
                <a:lnTo>
                  <a:pt x="0" y="640475"/>
                </a:lnTo>
                <a:cubicBezTo>
                  <a:pt x="-1774" y="489623"/>
                  <a:pt x="-8241" y="390297"/>
                  <a:pt x="0" y="1829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891360250">
                  <a:prstGeom prst="wedgeRoundRectCallout">
                    <a:avLst>
                      <a:gd name="adj1" fmla="val -13341"/>
                      <a:gd name="adj2" fmla="val 104273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Comic Sans MS" panose="030F0702030302020204" pitchFamily="66" charset="0"/>
              </a:rPr>
              <a:t>I’m not.</a:t>
            </a:r>
          </a:p>
          <a:p>
            <a:pPr algn="ctr"/>
            <a:r>
              <a:rPr lang="en-US" sz="2400">
                <a:solidFill>
                  <a:schemeClr val="tx1"/>
                </a:solidFill>
                <a:latin typeface="Comic Sans MS" panose="030F0702030302020204" pitchFamily="66" charset="0"/>
              </a:rPr>
              <a:t>Wait your turn anyway!</a:t>
            </a:r>
          </a:p>
        </p:txBody>
      </p:sp>
    </p:spTree>
    <p:extLst>
      <p:ext uri="{BB962C8B-B14F-4D97-AF65-F5344CB8AC3E}">
        <p14:creationId xmlns:p14="http://schemas.microsoft.com/office/powerpoint/2010/main" val="765282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28464-5235-EC32-7183-1E9D83255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4E3195-5921-F95F-318A-4C32C110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Modular, but Not </a:t>
            </a:r>
            <a:r>
              <a:rPr kumimoji="1" lang="en-US" altLang="zh-CN" i="1">
                <a:solidFill>
                  <a:schemeClr val="tx1"/>
                </a:solidFill>
              </a:rPr>
              <a:t>Real-Time</a:t>
            </a:r>
            <a:r>
              <a:rPr kumimoji="1" lang="en-US" altLang="zh-CN">
                <a:solidFill>
                  <a:schemeClr val="tx1"/>
                </a:solidFill>
              </a:rPr>
              <a:t> Scheduling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9D8E4F-8B4F-77C0-7DEC-9E645FA9FC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endParaRPr kumimoji="1" lang="en-US" altLang="zh-C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E998F72-0C6A-64FC-6FD7-AF65E55623C6}"/>
              </a:ext>
            </a:extLst>
          </p:cNvPr>
          <p:cNvSpPr/>
          <p:nvPr/>
        </p:nvSpPr>
        <p:spPr>
          <a:xfrm>
            <a:off x="2181225" y="6331929"/>
            <a:ext cx="9372599" cy="1346198"/>
          </a:xfrm>
          <a:prstGeom prst="roundRect">
            <a:avLst/>
          </a:prstGeom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Can we apply tighter control over execution order and timing while keeping things modular?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2EF2EF-6FFD-E662-6C3E-6905D35C81A9}"/>
              </a:ext>
            </a:extLst>
          </p:cNvPr>
          <p:cNvSpPr/>
          <p:nvPr/>
        </p:nvSpPr>
        <p:spPr>
          <a:xfrm>
            <a:off x="2521670" y="5095486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D8F0D7-3E75-AE98-A70F-11B52B0F42E3}"/>
              </a:ext>
            </a:extLst>
          </p:cNvPr>
          <p:cNvSpPr/>
          <p:nvPr/>
        </p:nvSpPr>
        <p:spPr>
          <a:xfrm>
            <a:off x="3814838" y="5100999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A47D6B-691F-6828-4790-3A3F3B42BF9C}"/>
              </a:ext>
            </a:extLst>
          </p:cNvPr>
          <p:cNvSpPr/>
          <p:nvPr/>
        </p:nvSpPr>
        <p:spPr>
          <a:xfrm>
            <a:off x="5108006" y="5095486"/>
            <a:ext cx="991162" cy="68094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blk_5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6949C49-5E61-33B7-1C58-B156F3336816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>
            <a:off x="3512832" y="5435958"/>
            <a:ext cx="302006" cy="5513"/>
          </a:xfrm>
          <a:prstGeom prst="straightConnector1">
            <a:avLst/>
          </a:prstGeom>
          <a:ln w="38100">
            <a:solidFill>
              <a:schemeClr val="tx1">
                <a:lumMod val="25000"/>
                <a:lumOff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F5974B6-AD7C-6BC0-A783-E161E810A297}"/>
              </a:ext>
            </a:extLst>
          </p:cNvPr>
          <p:cNvCxnSpPr>
            <a:stCxn id="14" idx="3"/>
            <a:endCxn id="15" idx="1"/>
          </p:cNvCxnSpPr>
          <p:nvPr/>
        </p:nvCxnSpPr>
        <p:spPr>
          <a:xfrm flipV="1">
            <a:off x="4806000" y="5435958"/>
            <a:ext cx="302006" cy="5513"/>
          </a:xfrm>
          <a:prstGeom prst="straightConnector1">
            <a:avLst/>
          </a:prstGeom>
          <a:ln w="38100">
            <a:solidFill>
              <a:schemeClr val="tx1">
                <a:lumMod val="25000"/>
                <a:lumOff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FC7AE510-1481-F469-383C-B9BCC1A68D90}"/>
              </a:ext>
            </a:extLst>
          </p:cNvPr>
          <p:cNvCxnSpPr>
            <a:endCxn id="13" idx="1"/>
          </p:cNvCxnSpPr>
          <p:nvPr/>
        </p:nvCxnSpPr>
        <p:spPr>
          <a:xfrm rot="10800000">
            <a:off x="2521670" y="5435958"/>
            <a:ext cx="3577498" cy="12700"/>
          </a:xfrm>
          <a:prstGeom prst="bentConnector5">
            <a:avLst>
              <a:gd name="adj1" fmla="val -13375"/>
              <a:gd name="adj2" fmla="val 5455882"/>
              <a:gd name="adj3" fmla="val 114910"/>
            </a:avLst>
          </a:prstGeom>
          <a:ln w="38100">
            <a:solidFill>
              <a:schemeClr val="tx1">
                <a:lumMod val="25000"/>
                <a:lumOff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peech Bubble: Rectangle with Corners Rounded 35">
            <a:extLst>
              <a:ext uri="{FF2B5EF4-FFF2-40B4-BE49-F238E27FC236}">
                <a16:creationId xmlns:a16="http://schemas.microsoft.com/office/drawing/2014/main" id="{9AA78587-C393-4ADD-ECD4-E189A90A6AD5}"/>
              </a:ext>
            </a:extLst>
          </p:cNvPr>
          <p:cNvSpPr/>
          <p:nvPr/>
        </p:nvSpPr>
        <p:spPr>
          <a:xfrm>
            <a:off x="3258857" y="1925928"/>
            <a:ext cx="3284818" cy="1065032"/>
          </a:xfrm>
          <a:custGeom>
            <a:avLst/>
            <a:gdLst>
              <a:gd name="csX0" fmla="*/ 0 w 3284818"/>
              <a:gd name="csY0" fmla="*/ 177509 h 1065032"/>
              <a:gd name="csX1" fmla="*/ 177509 w 3284818"/>
              <a:gd name="csY1" fmla="*/ 0 h 1065032"/>
              <a:gd name="csX2" fmla="*/ 722281 w 3284818"/>
              <a:gd name="csY2" fmla="*/ 0 h 1065032"/>
              <a:gd name="csX3" fmla="*/ 1267054 w 3284818"/>
              <a:gd name="csY3" fmla="*/ 0 h 1065032"/>
              <a:gd name="csX4" fmla="*/ 1916144 w 3284818"/>
              <a:gd name="csY4" fmla="*/ 0 h 1065032"/>
              <a:gd name="csX5" fmla="*/ 1916144 w 3284818"/>
              <a:gd name="csY5" fmla="*/ 0 h 1065032"/>
              <a:gd name="csX6" fmla="*/ 2334958 w 3284818"/>
              <a:gd name="csY6" fmla="*/ 0 h 1065032"/>
              <a:gd name="csX7" fmla="*/ 2737348 w 3284818"/>
              <a:gd name="csY7" fmla="*/ 0 h 1065032"/>
              <a:gd name="csX8" fmla="*/ 3107309 w 3284818"/>
              <a:gd name="csY8" fmla="*/ 0 h 1065032"/>
              <a:gd name="csX9" fmla="*/ 3284818 w 3284818"/>
              <a:gd name="csY9" fmla="*/ 177509 h 1065032"/>
              <a:gd name="csX10" fmla="*/ 3284818 w 3284818"/>
              <a:gd name="csY10" fmla="*/ 621269 h 1065032"/>
              <a:gd name="csX11" fmla="*/ 3284818 w 3284818"/>
              <a:gd name="csY11" fmla="*/ 621269 h 1065032"/>
              <a:gd name="csX12" fmla="*/ 3284818 w 3284818"/>
              <a:gd name="csY12" fmla="*/ 887527 h 1065032"/>
              <a:gd name="csX13" fmla="*/ 3284818 w 3284818"/>
              <a:gd name="csY13" fmla="*/ 887523 h 1065032"/>
              <a:gd name="csX14" fmla="*/ 3107309 w 3284818"/>
              <a:gd name="csY14" fmla="*/ 1065032 h 1065032"/>
              <a:gd name="csX15" fmla="*/ 2737348 w 3284818"/>
              <a:gd name="csY15" fmla="*/ 1065032 h 1065032"/>
              <a:gd name="csX16" fmla="*/ 2713011 w 3284818"/>
              <a:gd name="csY16" fmla="*/ 1564730 h 1065032"/>
              <a:gd name="csX17" fmla="*/ 2686557 w 3284818"/>
              <a:gd name="csY17" fmla="*/ 2107880 h 1065032"/>
              <a:gd name="csX18" fmla="*/ 2662219 w 3284818"/>
              <a:gd name="csY18" fmla="*/ 2607579 h 1065032"/>
              <a:gd name="csX19" fmla="*/ 2631533 w 3284818"/>
              <a:gd name="csY19" fmla="*/ 3237633 h 1065032"/>
              <a:gd name="csX20" fmla="*/ 2452686 w 3284818"/>
              <a:gd name="csY20" fmla="*/ 2694483 h 1065032"/>
              <a:gd name="csX21" fmla="*/ 2259531 w 3284818"/>
              <a:gd name="csY21" fmla="*/ 2107880 h 1065032"/>
              <a:gd name="csX22" fmla="*/ 2087837 w 3284818"/>
              <a:gd name="csY22" fmla="*/ 1586456 h 1065032"/>
              <a:gd name="csX23" fmla="*/ 1916144 w 3284818"/>
              <a:gd name="csY23" fmla="*/ 1065032 h 1065032"/>
              <a:gd name="csX24" fmla="*/ 1336599 w 3284818"/>
              <a:gd name="csY24" fmla="*/ 1065032 h 1065032"/>
              <a:gd name="csX25" fmla="*/ 739668 w 3284818"/>
              <a:gd name="csY25" fmla="*/ 1065032 h 1065032"/>
              <a:gd name="csX26" fmla="*/ 177509 w 3284818"/>
              <a:gd name="csY26" fmla="*/ 1065032 h 1065032"/>
              <a:gd name="csX27" fmla="*/ 0 w 3284818"/>
              <a:gd name="csY27" fmla="*/ 887523 h 1065032"/>
              <a:gd name="csX28" fmla="*/ 0 w 3284818"/>
              <a:gd name="csY28" fmla="*/ 887527 h 1065032"/>
              <a:gd name="csX29" fmla="*/ 0 w 3284818"/>
              <a:gd name="csY29" fmla="*/ 621269 h 1065032"/>
              <a:gd name="csX30" fmla="*/ 0 w 3284818"/>
              <a:gd name="csY30" fmla="*/ 621269 h 1065032"/>
              <a:gd name="csX31" fmla="*/ 0 w 3284818"/>
              <a:gd name="csY31" fmla="*/ 177509 h 1065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3284818" h="1065032" fill="none" extrusionOk="0">
                <a:moveTo>
                  <a:pt x="0" y="177509"/>
                </a:moveTo>
                <a:cubicBezTo>
                  <a:pt x="-2630" y="92571"/>
                  <a:pt x="75528" y="-5699"/>
                  <a:pt x="177509" y="0"/>
                </a:cubicBezTo>
                <a:cubicBezTo>
                  <a:pt x="300319" y="-2098"/>
                  <a:pt x="573469" y="19470"/>
                  <a:pt x="722281" y="0"/>
                </a:cubicBezTo>
                <a:cubicBezTo>
                  <a:pt x="871093" y="-19470"/>
                  <a:pt x="1108962" y="-10769"/>
                  <a:pt x="1267054" y="0"/>
                </a:cubicBezTo>
                <a:cubicBezTo>
                  <a:pt x="1425146" y="10769"/>
                  <a:pt x="1629584" y="-2369"/>
                  <a:pt x="1916144" y="0"/>
                </a:cubicBezTo>
                <a:lnTo>
                  <a:pt x="1916144" y="0"/>
                </a:lnTo>
                <a:cubicBezTo>
                  <a:pt x="2032912" y="-13622"/>
                  <a:pt x="2181800" y="-19646"/>
                  <a:pt x="2334958" y="0"/>
                </a:cubicBezTo>
                <a:cubicBezTo>
                  <a:pt x="2488116" y="19646"/>
                  <a:pt x="2644455" y="5306"/>
                  <a:pt x="2737348" y="0"/>
                </a:cubicBezTo>
                <a:cubicBezTo>
                  <a:pt x="2854351" y="-6061"/>
                  <a:pt x="2994657" y="5590"/>
                  <a:pt x="3107309" y="0"/>
                </a:cubicBezTo>
                <a:cubicBezTo>
                  <a:pt x="3211391" y="3960"/>
                  <a:pt x="3287582" y="82771"/>
                  <a:pt x="3284818" y="177509"/>
                </a:cubicBezTo>
                <a:cubicBezTo>
                  <a:pt x="3271432" y="365932"/>
                  <a:pt x="3277915" y="505577"/>
                  <a:pt x="3284818" y="621269"/>
                </a:cubicBezTo>
                <a:lnTo>
                  <a:pt x="3284818" y="621269"/>
                </a:lnTo>
                <a:cubicBezTo>
                  <a:pt x="3289822" y="705996"/>
                  <a:pt x="3290228" y="808458"/>
                  <a:pt x="3284818" y="887527"/>
                </a:cubicBezTo>
                <a:lnTo>
                  <a:pt x="3284818" y="887523"/>
                </a:lnTo>
                <a:cubicBezTo>
                  <a:pt x="3296327" y="967198"/>
                  <a:pt x="3199350" y="1056144"/>
                  <a:pt x="3107309" y="1065032"/>
                </a:cubicBezTo>
                <a:cubicBezTo>
                  <a:pt x="3022064" y="1073946"/>
                  <a:pt x="2813244" y="1079177"/>
                  <a:pt x="2737348" y="1065032"/>
                </a:cubicBezTo>
                <a:cubicBezTo>
                  <a:pt x="2746685" y="1199810"/>
                  <a:pt x="2697293" y="1398861"/>
                  <a:pt x="2713011" y="1564730"/>
                </a:cubicBezTo>
                <a:cubicBezTo>
                  <a:pt x="2728729" y="1730599"/>
                  <a:pt x="2684552" y="1841729"/>
                  <a:pt x="2686557" y="2107880"/>
                </a:cubicBezTo>
                <a:cubicBezTo>
                  <a:pt x="2688561" y="2374031"/>
                  <a:pt x="2695127" y="2430639"/>
                  <a:pt x="2662219" y="2607579"/>
                </a:cubicBezTo>
                <a:cubicBezTo>
                  <a:pt x="2629311" y="2784519"/>
                  <a:pt x="2651475" y="3080725"/>
                  <a:pt x="2631533" y="3237633"/>
                </a:cubicBezTo>
                <a:cubicBezTo>
                  <a:pt x="2551435" y="3037807"/>
                  <a:pt x="2532148" y="2871925"/>
                  <a:pt x="2452686" y="2694483"/>
                </a:cubicBezTo>
                <a:cubicBezTo>
                  <a:pt x="2373224" y="2517041"/>
                  <a:pt x="2368573" y="2389974"/>
                  <a:pt x="2259531" y="2107880"/>
                </a:cubicBezTo>
                <a:cubicBezTo>
                  <a:pt x="2150488" y="1825786"/>
                  <a:pt x="2131227" y="1735429"/>
                  <a:pt x="2087837" y="1586456"/>
                </a:cubicBezTo>
                <a:cubicBezTo>
                  <a:pt x="2044448" y="1437482"/>
                  <a:pt x="1964314" y="1235432"/>
                  <a:pt x="1916144" y="1065032"/>
                </a:cubicBezTo>
                <a:cubicBezTo>
                  <a:pt x="1711032" y="1070455"/>
                  <a:pt x="1551909" y="1052184"/>
                  <a:pt x="1336599" y="1065032"/>
                </a:cubicBezTo>
                <a:cubicBezTo>
                  <a:pt x="1121290" y="1077880"/>
                  <a:pt x="879166" y="1088593"/>
                  <a:pt x="739668" y="1065032"/>
                </a:cubicBezTo>
                <a:cubicBezTo>
                  <a:pt x="600170" y="1041471"/>
                  <a:pt x="406927" y="1060498"/>
                  <a:pt x="177509" y="1065032"/>
                </a:cubicBezTo>
                <a:cubicBezTo>
                  <a:pt x="95611" y="1076495"/>
                  <a:pt x="-7454" y="1006930"/>
                  <a:pt x="0" y="887523"/>
                </a:cubicBezTo>
                <a:lnTo>
                  <a:pt x="0" y="887527"/>
                </a:lnTo>
                <a:cubicBezTo>
                  <a:pt x="9103" y="780302"/>
                  <a:pt x="11659" y="704931"/>
                  <a:pt x="0" y="621269"/>
                </a:cubicBezTo>
                <a:lnTo>
                  <a:pt x="0" y="621269"/>
                </a:lnTo>
                <a:cubicBezTo>
                  <a:pt x="5849" y="418908"/>
                  <a:pt x="-15632" y="295207"/>
                  <a:pt x="0" y="177509"/>
                </a:cubicBezTo>
                <a:close/>
              </a:path>
              <a:path w="3284818" h="1065032" stroke="0" extrusionOk="0">
                <a:moveTo>
                  <a:pt x="0" y="177509"/>
                </a:moveTo>
                <a:cubicBezTo>
                  <a:pt x="-3940" y="74098"/>
                  <a:pt x="94314" y="-7698"/>
                  <a:pt x="177509" y="0"/>
                </a:cubicBezTo>
                <a:cubicBezTo>
                  <a:pt x="425040" y="19374"/>
                  <a:pt x="540568" y="14528"/>
                  <a:pt x="722281" y="0"/>
                </a:cubicBezTo>
                <a:cubicBezTo>
                  <a:pt x="903994" y="-14528"/>
                  <a:pt x="1178307" y="-4534"/>
                  <a:pt x="1301826" y="0"/>
                </a:cubicBezTo>
                <a:cubicBezTo>
                  <a:pt x="1425345" y="4534"/>
                  <a:pt x="1640074" y="22503"/>
                  <a:pt x="1916144" y="0"/>
                </a:cubicBezTo>
                <a:lnTo>
                  <a:pt x="1916144" y="0"/>
                </a:lnTo>
                <a:cubicBezTo>
                  <a:pt x="2049129" y="2923"/>
                  <a:pt x="2191323" y="-577"/>
                  <a:pt x="2318534" y="0"/>
                </a:cubicBezTo>
                <a:cubicBezTo>
                  <a:pt x="2445745" y="577"/>
                  <a:pt x="2607146" y="-436"/>
                  <a:pt x="2737348" y="0"/>
                </a:cubicBezTo>
                <a:cubicBezTo>
                  <a:pt x="2898565" y="-11581"/>
                  <a:pt x="2948323" y="15189"/>
                  <a:pt x="3107309" y="0"/>
                </a:cubicBezTo>
                <a:cubicBezTo>
                  <a:pt x="3208040" y="4967"/>
                  <a:pt x="3293192" y="79135"/>
                  <a:pt x="3284818" y="177509"/>
                </a:cubicBezTo>
                <a:cubicBezTo>
                  <a:pt x="3303539" y="320521"/>
                  <a:pt x="3305264" y="521039"/>
                  <a:pt x="3284818" y="621269"/>
                </a:cubicBezTo>
                <a:lnTo>
                  <a:pt x="3284818" y="621269"/>
                </a:lnTo>
                <a:cubicBezTo>
                  <a:pt x="3272404" y="729692"/>
                  <a:pt x="3286193" y="824582"/>
                  <a:pt x="3284818" y="887527"/>
                </a:cubicBezTo>
                <a:lnTo>
                  <a:pt x="3284818" y="887523"/>
                </a:lnTo>
                <a:cubicBezTo>
                  <a:pt x="3281951" y="985300"/>
                  <a:pt x="3212731" y="1072884"/>
                  <a:pt x="3107309" y="1065032"/>
                </a:cubicBezTo>
                <a:cubicBezTo>
                  <a:pt x="2923039" y="1076264"/>
                  <a:pt x="2848406" y="1070000"/>
                  <a:pt x="2737348" y="1065032"/>
                </a:cubicBezTo>
                <a:cubicBezTo>
                  <a:pt x="2701738" y="1286043"/>
                  <a:pt x="2745965" y="1383430"/>
                  <a:pt x="2709836" y="1629908"/>
                </a:cubicBezTo>
                <a:cubicBezTo>
                  <a:pt x="2673707" y="1876386"/>
                  <a:pt x="2696930" y="2076489"/>
                  <a:pt x="2682324" y="2194785"/>
                </a:cubicBezTo>
                <a:cubicBezTo>
                  <a:pt x="2667718" y="2313081"/>
                  <a:pt x="2702733" y="2738034"/>
                  <a:pt x="2631533" y="3237633"/>
                </a:cubicBezTo>
                <a:cubicBezTo>
                  <a:pt x="2557887" y="3067677"/>
                  <a:pt x="2545737" y="2897020"/>
                  <a:pt x="2466994" y="2737935"/>
                </a:cubicBezTo>
                <a:cubicBezTo>
                  <a:pt x="2388251" y="2578850"/>
                  <a:pt x="2295886" y="2305823"/>
                  <a:pt x="2280992" y="2173059"/>
                </a:cubicBezTo>
                <a:cubicBezTo>
                  <a:pt x="2266099" y="2040295"/>
                  <a:pt x="2177455" y="1784931"/>
                  <a:pt x="2123607" y="1695086"/>
                </a:cubicBezTo>
                <a:cubicBezTo>
                  <a:pt x="2069759" y="1605241"/>
                  <a:pt x="2028334" y="1313480"/>
                  <a:pt x="1916144" y="1065032"/>
                </a:cubicBezTo>
                <a:cubicBezTo>
                  <a:pt x="1676139" y="1040990"/>
                  <a:pt x="1469399" y="1059070"/>
                  <a:pt x="1353985" y="1065032"/>
                </a:cubicBezTo>
                <a:cubicBezTo>
                  <a:pt x="1238571" y="1070994"/>
                  <a:pt x="1012708" y="1078624"/>
                  <a:pt x="739668" y="1065032"/>
                </a:cubicBezTo>
                <a:cubicBezTo>
                  <a:pt x="466628" y="1051440"/>
                  <a:pt x="422907" y="1053484"/>
                  <a:pt x="177509" y="1065032"/>
                </a:cubicBezTo>
                <a:cubicBezTo>
                  <a:pt x="79696" y="1050718"/>
                  <a:pt x="-10653" y="974493"/>
                  <a:pt x="0" y="887523"/>
                </a:cubicBezTo>
                <a:lnTo>
                  <a:pt x="0" y="887527"/>
                </a:lnTo>
                <a:cubicBezTo>
                  <a:pt x="-9793" y="805440"/>
                  <a:pt x="-7911" y="723693"/>
                  <a:pt x="0" y="621269"/>
                </a:cubicBezTo>
                <a:lnTo>
                  <a:pt x="0" y="621269"/>
                </a:lnTo>
                <a:cubicBezTo>
                  <a:pt x="-14605" y="420967"/>
                  <a:pt x="4082" y="372846"/>
                  <a:pt x="0" y="17750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960156395">
                  <a:prstGeom prst="wedgeRoundRectCallout">
                    <a:avLst>
                      <a:gd name="adj1" fmla="val 30112"/>
                      <a:gd name="adj2" fmla="val 253994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Comic Sans MS" panose="030F0702030302020204" pitchFamily="66" charset="0"/>
              </a:rPr>
              <a:t>I’m latency sensitive </a:t>
            </a:r>
            <a:r>
              <a:rPr lang="en-US" sz="2400" i="1">
                <a:solidFill>
                  <a:schemeClr val="tx1"/>
                </a:solidFill>
                <a:latin typeface="Comic Sans MS" panose="030F0702030302020204" pitchFamily="66" charset="0"/>
              </a:rPr>
              <a:t>and</a:t>
            </a:r>
            <a:r>
              <a:rPr lang="en-US" sz="2400">
                <a:solidFill>
                  <a:schemeClr val="tx1"/>
                </a:solidFill>
                <a:latin typeface="Comic Sans MS" panose="030F0702030302020204" pitchFamily="66" charset="0"/>
              </a:rPr>
              <a:t> higher rate!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0F4997-EE7D-6F82-1B38-7BFE15B50D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34837" y="1933344"/>
            <a:ext cx="5274981" cy="4018294"/>
          </a:xfrm>
          <a:prstGeom prst="rect">
            <a:avLst/>
          </a:prstGeom>
        </p:spPr>
      </p:pic>
      <p:sp>
        <p:nvSpPr>
          <p:cNvPr id="9" name="Speech Bubble: Rectangle with Corners Rounded 37">
            <a:extLst>
              <a:ext uri="{FF2B5EF4-FFF2-40B4-BE49-F238E27FC236}">
                <a16:creationId xmlns:a16="http://schemas.microsoft.com/office/drawing/2014/main" id="{6E140A4C-FEA3-CFD9-0FF1-5F397DB758FC}"/>
              </a:ext>
            </a:extLst>
          </p:cNvPr>
          <p:cNvSpPr/>
          <p:nvPr/>
        </p:nvSpPr>
        <p:spPr>
          <a:xfrm>
            <a:off x="1363853" y="3459808"/>
            <a:ext cx="3781586" cy="1097957"/>
          </a:xfrm>
          <a:custGeom>
            <a:avLst/>
            <a:gdLst>
              <a:gd name="csX0" fmla="*/ 0 w 3781586"/>
              <a:gd name="csY0" fmla="*/ 182996 h 1097957"/>
              <a:gd name="csX1" fmla="*/ 182996 w 3781586"/>
              <a:gd name="csY1" fmla="*/ 0 h 1097957"/>
              <a:gd name="csX2" fmla="*/ 630264 w 3781586"/>
              <a:gd name="csY2" fmla="*/ 0 h 1097957"/>
              <a:gd name="csX3" fmla="*/ 630264 w 3781586"/>
              <a:gd name="csY3" fmla="*/ 0 h 1097957"/>
              <a:gd name="csX4" fmla="*/ 1074601 w 3781586"/>
              <a:gd name="csY4" fmla="*/ 0 h 1097957"/>
              <a:gd name="csX5" fmla="*/ 1575661 w 3781586"/>
              <a:gd name="csY5" fmla="*/ 0 h 1097957"/>
              <a:gd name="csX6" fmla="*/ 2189283 w 3781586"/>
              <a:gd name="csY6" fmla="*/ 0 h 1097957"/>
              <a:gd name="csX7" fmla="*/ 2883822 w 3781586"/>
              <a:gd name="csY7" fmla="*/ 0 h 1097957"/>
              <a:gd name="csX8" fmla="*/ 3598590 w 3781586"/>
              <a:gd name="csY8" fmla="*/ 0 h 1097957"/>
              <a:gd name="csX9" fmla="*/ 3781586 w 3781586"/>
              <a:gd name="csY9" fmla="*/ 182996 h 1097957"/>
              <a:gd name="csX10" fmla="*/ 3781586 w 3781586"/>
              <a:gd name="csY10" fmla="*/ 640475 h 1097957"/>
              <a:gd name="csX11" fmla="*/ 3781586 w 3781586"/>
              <a:gd name="csY11" fmla="*/ 640475 h 1097957"/>
              <a:gd name="csX12" fmla="*/ 3781586 w 3781586"/>
              <a:gd name="csY12" fmla="*/ 914964 h 1097957"/>
              <a:gd name="csX13" fmla="*/ 3781586 w 3781586"/>
              <a:gd name="csY13" fmla="*/ 914961 h 1097957"/>
              <a:gd name="csX14" fmla="*/ 3598590 w 3781586"/>
              <a:gd name="csY14" fmla="*/ 1097957 h 1097957"/>
              <a:gd name="csX15" fmla="*/ 2964739 w 3781586"/>
              <a:gd name="csY15" fmla="*/ 1097957 h 1097957"/>
              <a:gd name="csX16" fmla="*/ 2249971 w 3781586"/>
              <a:gd name="csY16" fmla="*/ 1097957 h 1097957"/>
              <a:gd name="csX17" fmla="*/ 1575661 w 3781586"/>
              <a:gd name="csY17" fmla="*/ 1097957 h 1097957"/>
              <a:gd name="csX18" fmla="*/ 1386292 w 3781586"/>
              <a:gd name="csY18" fmla="*/ 1693851 h 1097957"/>
              <a:gd name="csX19" fmla="*/ 1000718 w 3781586"/>
              <a:gd name="csY19" fmla="*/ 1389945 h 1097957"/>
              <a:gd name="csX20" fmla="*/ 630264 w 3781586"/>
              <a:gd name="csY20" fmla="*/ 1097957 h 1097957"/>
              <a:gd name="csX21" fmla="*/ 182996 w 3781586"/>
              <a:gd name="csY21" fmla="*/ 1097957 h 1097957"/>
              <a:gd name="csX22" fmla="*/ 0 w 3781586"/>
              <a:gd name="csY22" fmla="*/ 914961 h 1097957"/>
              <a:gd name="csX23" fmla="*/ 0 w 3781586"/>
              <a:gd name="csY23" fmla="*/ 914964 h 1097957"/>
              <a:gd name="csX24" fmla="*/ 0 w 3781586"/>
              <a:gd name="csY24" fmla="*/ 640475 h 1097957"/>
              <a:gd name="csX25" fmla="*/ 0 w 3781586"/>
              <a:gd name="csY25" fmla="*/ 640475 h 1097957"/>
              <a:gd name="csX26" fmla="*/ 0 w 3781586"/>
              <a:gd name="csY26" fmla="*/ 182996 h 10979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3781586" h="1097957" fill="none" extrusionOk="0">
                <a:moveTo>
                  <a:pt x="0" y="182996"/>
                </a:moveTo>
                <a:cubicBezTo>
                  <a:pt x="-5959" y="69997"/>
                  <a:pt x="94148" y="1069"/>
                  <a:pt x="182996" y="0"/>
                </a:cubicBezTo>
                <a:cubicBezTo>
                  <a:pt x="388970" y="11628"/>
                  <a:pt x="464715" y="-6279"/>
                  <a:pt x="630264" y="0"/>
                </a:cubicBezTo>
                <a:lnTo>
                  <a:pt x="630264" y="0"/>
                </a:lnTo>
                <a:cubicBezTo>
                  <a:pt x="817320" y="248"/>
                  <a:pt x="966354" y="-11965"/>
                  <a:pt x="1074601" y="0"/>
                </a:cubicBezTo>
                <a:cubicBezTo>
                  <a:pt x="1182848" y="11965"/>
                  <a:pt x="1404674" y="4063"/>
                  <a:pt x="1575661" y="0"/>
                </a:cubicBezTo>
                <a:cubicBezTo>
                  <a:pt x="1755224" y="-26239"/>
                  <a:pt x="1943769" y="20436"/>
                  <a:pt x="2189283" y="0"/>
                </a:cubicBezTo>
                <a:cubicBezTo>
                  <a:pt x="2434797" y="-20436"/>
                  <a:pt x="2667221" y="17877"/>
                  <a:pt x="2883822" y="0"/>
                </a:cubicBezTo>
                <a:cubicBezTo>
                  <a:pt x="3100423" y="-17877"/>
                  <a:pt x="3359412" y="-9589"/>
                  <a:pt x="3598590" y="0"/>
                </a:cubicBezTo>
                <a:cubicBezTo>
                  <a:pt x="3693340" y="1080"/>
                  <a:pt x="3796734" y="87777"/>
                  <a:pt x="3781586" y="182996"/>
                </a:cubicBezTo>
                <a:cubicBezTo>
                  <a:pt x="3759464" y="298825"/>
                  <a:pt x="3793547" y="541319"/>
                  <a:pt x="3781586" y="640475"/>
                </a:cubicBezTo>
                <a:lnTo>
                  <a:pt x="3781586" y="640475"/>
                </a:lnTo>
                <a:cubicBezTo>
                  <a:pt x="3785422" y="722220"/>
                  <a:pt x="3778966" y="858618"/>
                  <a:pt x="3781586" y="914964"/>
                </a:cubicBezTo>
                <a:lnTo>
                  <a:pt x="3781586" y="914961"/>
                </a:lnTo>
                <a:cubicBezTo>
                  <a:pt x="3790823" y="1004389"/>
                  <a:pt x="3704319" y="1105247"/>
                  <a:pt x="3598590" y="1097957"/>
                </a:cubicBezTo>
                <a:cubicBezTo>
                  <a:pt x="3295327" y="1123854"/>
                  <a:pt x="3207222" y="1093577"/>
                  <a:pt x="2964739" y="1097957"/>
                </a:cubicBezTo>
                <a:cubicBezTo>
                  <a:pt x="2722256" y="1102337"/>
                  <a:pt x="2508237" y="1123239"/>
                  <a:pt x="2249971" y="1097957"/>
                </a:cubicBezTo>
                <a:cubicBezTo>
                  <a:pt x="1991705" y="1072675"/>
                  <a:pt x="1784498" y="1072595"/>
                  <a:pt x="1575661" y="1097957"/>
                </a:cubicBezTo>
                <a:cubicBezTo>
                  <a:pt x="1510692" y="1360801"/>
                  <a:pt x="1444133" y="1411626"/>
                  <a:pt x="1386292" y="1693851"/>
                </a:cubicBezTo>
                <a:cubicBezTo>
                  <a:pt x="1304749" y="1628595"/>
                  <a:pt x="1144311" y="1486855"/>
                  <a:pt x="1000718" y="1389945"/>
                </a:cubicBezTo>
                <a:cubicBezTo>
                  <a:pt x="857125" y="1293035"/>
                  <a:pt x="751402" y="1198965"/>
                  <a:pt x="630264" y="1097957"/>
                </a:cubicBezTo>
                <a:cubicBezTo>
                  <a:pt x="430916" y="1095798"/>
                  <a:pt x="313816" y="1106411"/>
                  <a:pt x="182996" y="1097957"/>
                </a:cubicBezTo>
                <a:cubicBezTo>
                  <a:pt x="65753" y="1101296"/>
                  <a:pt x="-8765" y="1019448"/>
                  <a:pt x="0" y="914961"/>
                </a:cubicBezTo>
                <a:lnTo>
                  <a:pt x="0" y="914964"/>
                </a:lnTo>
                <a:cubicBezTo>
                  <a:pt x="8345" y="854167"/>
                  <a:pt x="-10385" y="705889"/>
                  <a:pt x="0" y="640475"/>
                </a:cubicBezTo>
                <a:lnTo>
                  <a:pt x="0" y="640475"/>
                </a:lnTo>
                <a:cubicBezTo>
                  <a:pt x="10331" y="470634"/>
                  <a:pt x="-8530" y="308004"/>
                  <a:pt x="0" y="182996"/>
                </a:cubicBezTo>
                <a:close/>
              </a:path>
              <a:path w="3781586" h="1097957" stroke="0" extrusionOk="0">
                <a:moveTo>
                  <a:pt x="0" y="182996"/>
                </a:moveTo>
                <a:cubicBezTo>
                  <a:pt x="15042" y="81102"/>
                  <a:pt x="88344" y="12282"/>
                  <a:pt x="182996" y="0"/>
                </a:cubicBezTo>
                <a:cubicBezTo>
                  <a:pt x="335462" y="-10376"/>
                  <a:pt x="448195" y="10804"/>
                  <a:pt x="630264" y="0"/>
                </a:cubicBezTo>
                <a:lnTo>
                  <a:pt x="630264" y="0"/>
                </a:lnTo>
                <a:cubicBezTo>
                  <a:pt x="732719" y="-15731"/>
                  <a:pt x="900184" y="-21348"/>
                  <a:pt x="1121870" y="0"/>
                </a:cubicBezTo>
                <a:cubicBezTo>
                  <a:pt x="1343556" y="21348"/>
                  <a:pt x="1385386" y="11254"/>
                  <a:pt x="1575661" y="0"/>
                </a:cubicBezTo>
                <a:cubicBezTo>
                  <a:pt x="1768766" y="26511"/>
                  <a:pt x="2068955" y="28810"/>
                  <a:pt x="2209512" y="0"/>
                </a:cubicBezTo>
                <a:cubicBezTo>
                  <a:pt x="2350069" y="-28810"/>
                  <a:pt x="2613259" y="-2626"/>
                  <a:pt x="2843363" y="0"/>
                </a:cubicBezTo>
                <a:cubicBezTo>
                  <a:pt x="3073467" y="2626"/>
                  <a:pt x="3276802" y="-13851"/>
                  <a:pt x="3598590" y="0"/>
                </a:cubicBezTo>
                <a:cubicBezTo>
                  <a:pt x="3691927" y="15220"/>
                  <a:pt x="3770397" y="90903"/>
                  <a:pt x="3781586" y="182996"/>
                </a:cubicBezTo>
                <a:cubicBezTo>
                  <a:pt x="3781162" y="358873"/>
                  <a:pt x="3761530" y="517725"/>
                  <a:pt x="3781586" y="640475"/>
                </a:cubicBezTo>
                <a:lnTo>
                  <a:pt x="3781586" y="640475"/>
                </a:lnTo>
                <a:cubicBezTo>
                  <a:pt x="3787045" y="716637"/>
                  <a:pt x="3785604" y="844321"/>
                  <a:pt x="3781586" y="914964"/>
                </a:cubicBezTo>
                <a:lnTo>
                  <a:pt x="3781586" y="914961"/>
                </a:lnTo>
                <a:cubicBezTo>
                  <a:pt x="3789954" y="1032444"/>
                  <a:pt x="3686896" y="1090766"/>
                  <a:pt x="3598590" y="1097957"/>
                </a:cubicBezTo>
                <a:cubicBezTo>
                  <a:pt x="3403969" y="1121671"/>
                  <a:pt x="3133191" y="1088186"/>
                  <a:pt x="2904051" y="1097957"/>
                </a:cubicBezTo>
                <a:cubicBezTo>
                  <a:pt x="2674911" y="1107728"/>
                  <a:pt x="2563672" y="1114857"/>
                  <a:pt x="2229741" y="1097957"/>
                </a:cubicBezTo>
                <a:cubicBezTo>
                  <a:pt x="1895810" y="1081058"/>
                  <a:pt x="1805676" y="1079590"/>
                  <a:pt x="1575661" y="1097957"/>
                </a:cubicBezTo>
                <a:cubicBezTo>
                  <a:pt x="1510145" y="1308437"/>
                  <a:pt x="1457463" y="1499392"/>
                  <a:pt x="1386292" y="1693851"/>
                </a:cubicBezTo>
                <a:cubicBezTo>
                  <a:pt x="1202592" y="1553268"/>
                  <a:pt x="1114485" y="1474682"/>
                  <a:pt x="993157" y="1383986"/>
                </a:cubicBezTo>
                <a:cubicBezTo>
                  <a:pt x="871829" y="1293290"/>
                  <a:pt x="726438" y="1169006"/>
                  <a:pt x="630264" y="1097957"/>
                </a:cubicBezTo>
                <a:cubicBezTo>
                  <a:pt x="535699" y="1092434"/>
                  <a:pt x="294778" y="1082642"/>
                  <a:pt x="182996" y="1097957"/>
                </a:cubicBezTo>
                <a:cubicBezTo>
                  <a:pt x="99231" y="1090319"/>
                  <a:pt x="10585" y="1021624"/>
                  <a:pt x="0" y="914961"/>
                </a:cubicBezTo>
                <a:lnTo>
                  <a:pt x="0" y="914964"/>
                </a:lnTo>
                <a:cubicBezTo>
                  <a:pt x="-5091" y="799114"/>
                  <a:pt x="-1159" y="710428"/>
                  <a:pt x="0" y="640475"/>
                </a:cubicBezTo>
                <a:lnTo>
                  <a:pt x="0" y="640475"/>
                </a:lnTo>
                <a:cubicBezTo>
                  <a:pt x="-1774" y="489623"/>
                  <a:pt x="-8241" y="390297"/>
                  <a:pt x="0" y="1829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891360250">
                  <a:prstGeom prst="wedgeRoundRectCallout">
                    <a:avLst>
                      <a:gd name="adj1" fmla="val -13341"/>
                      <a:gd name="adj2" fmla="val 104273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Comic Sans MS" panose="030F0702030302020204" pitchFamily="66" charset="0"/>
              </a:rPr>
              <a:t>I’m not.</a:t>
            </a:r>
          </a:p>
          <a:p>
            <a:pPr algn="ctr"/>
            <a:r>
              <a:rPr lang="en-US" sz="2400">
                <a:solidFill>
                  <a:schemeClr val="tx1"/>
                </a:solidFill>
                <a:latin typeface="Comic Sans MS" panose="030F0702030302020204" pitchFamily="66" charset="0"/>
              </a:rPr>
              <a:t>Wait your turn anyway!</a:t>
            </a:r>
          </a:p>
        </p:txBody>
      </p:sp>
    </p:spTree>
    <p:extLst>
      <p:ext uri="{BB962C8B-B14F-4D97-AF65-F5344CB8AC3E}">
        <p14:creationId xmlns:p14="http://schemas.microsoft.com/office/powerpoint/2010/main" val="376504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61007-FFB9-EF40-0949-5DD1706AB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8A858F-FA7C-63AF-4DD1-2847575AA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Arial"/>
                <a:cs typeface="Arial"/>
              </a:rPr>
              <a:t>Modular, </a:t>
            </a:r>
            <a:r>
              <a:rPr lang="en-US" b="1" i="1">
                <a:solidFill>
                  <a:schemeClr val="tx1"/>
                </a:solidFill>
                <a:latin typeface="Arial"/>
                <a:cs typeface="Arial"/>
              </a:rPr>
              <a:t>Real-Time</a:t>
            </a:r>
            <a:r>
              <a:rPr lang="en-US" b="1">
                <a:solidFill>
                  <a:schemeClr val="tx1"/>
                </a:solidFill>
                <a:latin typeface="Arial"/>
                <a:cs typeface="Arial"/>
              </a:rPr>
              <a:t> Scheduling in GR4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A147DB-4AED-69AE-13AF-9C6C93C79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三角形 4">
            <a:extLst>
              <a:ext uri="{FF2B5EF4-FFF2-40B4-BE49-F238E27FC236}">
                <a16:creationId xmlns:a16="http://schemas.microsoft.com/office/drawing/2014/main" id="{FDC77DDE-9D1F-7530-1C9E-1AE0F8BD5DD7}"/>
              </a:ext>
            </a:extLst>
          </p:cNvPr>
          <p:cNvSpPr/>
          <p:nvPr/>
        </p:nvSpPr>
        <p:spPr>
          <a:xfrm>
            <a:off x="11933116" y="5467574"/>
            <a:ext cx="2697284" cy="2762026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713E517-6A02-EF5F-6002-E82FA2C532A0}"/>
              </a:ext>
            </a:extLst>
          </p:cNvPr>
          <p:cNvSpPr txBox="1"/>
          <p:nvPr/>
        </p:nvSpPr>
        <p:spPr>
          <a:xfrm>
            <a:off x="1178351" y="36387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B52DA5E1-3E28-DF11-57FF-EB45726A6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940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0CD8C-95BD-2202-9C17-DD65CCD91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EF3D9A-82F0-8F55-7522-1C0D42F6A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Blocks as Real-Time Tasks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B30D81F-1181-C49B-EDD8-A19A1597A2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F4F0B1F0-16C5-2C1E-B95D-8DD65F40E8F6}"/>
              </a:ext>
            </a:extLst>
          </p:cNvPr>
          <p:cNvSpPr/>
          <p:nvPr/>
        </p:nvSpPr>
        <p:spPr>
          <a:xfrm>
            <a:off x="815871" y="5180302"/>
            <a:ext cx="4944618" cy="238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kern="0" spc="1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JOB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83381B5A-AF42-C11B-BA36-F44F77FE22AC}"/>
              </a:ext>
            </a:extLst>
          </p:cNvPr>
          <p:cNvSpPr/>
          <p:nvPr/>
        </p:nvSpPr>
        <p:spPr>
          <a:xfrm>
            <a:off x="815869" y="5488902"/>
            <a:ext cx="12376255" cy="561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4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One invocation of a block, i.e., batch of samples to be processed by a single work() call.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4">
            <a:extLst>
              <a:ext uri="{FF2B5EF4-FFF2-40B4-BE49-F238E27FC236}">
                <a16:creationId xmlns:a16="http://schemas.microsoft.com/office/drawing/2014/main" id="{FCBDA89F-6A77-F702-0087-D298B862AB5C}"/>
              </a:ext>
            </a:extLst>
          </p:cNvPr>
          <p:cNvSpPr/>
          <p:nvPr/>
        </p:nvSpPr>
        <p:spPr>
          <a:xfrm>
            <a:off x="815871" y="6118759"/>
            <a:ext cx="4944618" cy="238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kern="0" spc="1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RELATIVE DEADLINE: </a:t>
            </a:r>
            <a:r>
              <a:rPr lang="en-US" b="1" i="1" kern="0" spc="1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D</a:t>
            </a:r>
            <a:endParaRPr lang="en-US" i="1" baseline="-25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F2C0FD7D-8B13-2AC4-F8F4-690EC247A6CF}"/>
              </a:ext>
            </a:extLst>
          </p:cNvPr>
          <p:cNvSpPr/>
          <p:nvPr/>
        </p:nvSpPr>
        <p:spPr>
          <a:xfrm>
            <a:off x="815870" y="6427359"/>
            <a:ext cx="10861780" cy="561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4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Time from a job’s release (i.e., sample arrival) by which it should finish.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5BC21946-E01C-F7CB-6203-3C86B5F19FB5}"/>
              </a:ext>
            </a:extLst>
          </p:cNvPr>
          <p:cNvSpPr/>
          <p:nvPr/>
        </p:nvSpPr>
        <p:spPr>
          <a:xfrm>
            <a:off x="815869" y="7057215"/>
            <a:ext cx="4944618" cy="238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80"/>
              </a:lnSpc>
            </a:pPr>
            <a:r>
              <a:rPr lang="en-US" b="1" kern="0" spc="1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PERIOD: </a:t>
            </a:r>
            <a:r>
              <a:rPr lang="en-US" b="1" i="1" kern="0" spc="1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T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5">
            <a:extLst>
              <a:ext uri="{FF2B5EF4-FFF2-40B4-BE49-F238E27FC236}">
                <a16:creationId xmlns:a16="http://schemas.microsoft.com/office/drawing/2014/main" id="{1F4C890E-7ABF-CF00-4FA9-9838292EB795}"/>
              </a:ext>
            </a:extLst>
          </p:cNvPr>
          <p:cNvSpPr/>
          <p:nvPr/>
        </p:nvSpPr>
        <p:spPr>
          <a:xfrm>
            <a:off x="815867" y="7365815"/>
            <a:ext cx="10128357" cy="561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2240"/>
              </a:lnSpc>
            </a:pPr>
            <a:r>
              <a:rPr lang="en-US" sz="24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Inter-release time between jobs. </a:t>
            </a:r>
            <a:r>
              <a:rPr lang="en-US" sz="2400" i="1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lower period</a:t>
            </a:r>
            <a:r>
              <a:rPr lang="en-US" sz="24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 = </a:t>
            </a:r>
            <a:r>
              <a:rPr lang="en-US" sz="2400" i="1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higher invocation rate</a:t>
            </a:r>
            <a:r>
              <a:rPr lang="en-US" sz="24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747EFD4-D25A-CF1D-0529-7072B75FFE30}"/>
              </a:ext>
            </a:extLst>
          </p:cNvPr>
          <p:cNvSpPr/>
          <p:nvPr/>
        </p:nvSpPr>
        <p:spPr>
          <a:xfrm>
            <a:off x="962024" y="2528503"/>
            <a:ext cx="5857379" cy="2333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400" i="1">
                <a:solidFill>
                  <a:schemeClr val="tx1"/>
                </a:solidFill>
              </a:rPr>
              <a:t>GNU Radio Block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Input-batch size of </a:t>
            </a:r>
            <a:r>
              <a:rPr lang="en-US" sz="2400" b="1" i="1">
                <a:solidFill>
                  <a:schemeClr val="tx1"/>
                </a:solidFill>
              </a:rPr>
              <a:t>N</a:t>
            </a:r>
            <a:r>
              <a:rPr lang="en-US" sz="2400" b="1">
                <a:solidFill>
                  <a:schemeClr val="tx1"/>
                </a:solidFill>
              </a:rPr>
              <a:t> = 1,024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Sample arrival rate of </a:t>
            </a:r>
            <a:r>
              <a:rPr lang="en-US" sz="2400" b="1">
                <a:solidFill>
                  <a:schemeClr val="tx1"/>
                </a:solidFill>
              </a:rPr>
              <a:t>1 </a:t>
            </a:r>
            <a:r>
              <a:rPr lang="en-US" sz="2400" b="1" err="1">
                <a:solidFill>
                  <a:schemeClr val="tx1"/>
                </a:solidFill>
              </a:rPr>
              <a:t>Msps</a:t>
            </a:r>
            <a:endParaRPr lang="en-US" sz="2400" b="1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Each job must finish by next release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DDA4AE6-78F5-F149-F66A-6F5810F0C808}"/>
              </a:ext>
            </a:extLst>
          </p:cNvPr>
          <p:cNvSpPr/>
          <p:nvPr/>
        </p:nvSpPr>
        <p:spPr>
          <a:xfrm>
            <a:off x="7894446" y="2497478"/>
            <a:ext cx="5994508" cy="2333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400" i="1">
                <a:solidFill>
                  <a:schemeClr val="tx1"/>
                </a:solidFill>
              </a:rPr>
              <a:t>Real-Time Task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Each job processes </a:t>
            </a:r>
            <a:r>
              <a:rPr lang="en-US" sz="2400" b="1">
                <a:solidFill>
                  <a:schemeClr val="tx1"/>
                </a:solidFill>
              </a:rPr>
              <a:t>1,024 samples</a:t>
            </a:r>
            <a:endParaRPr lang="en-US" sz="240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Period: </a:t>
            </a:r>
            <a:r>
              <a:rPr lang="en-US" sz="2400" b="1" i="1">
                <a:solidFill>
                  <a:schemeClr val="tx1"/>
                </a:solidFill>
              </a:rPr>
              <a:t>T</a:t>
            </a:r>
            <a:r>
              <a:rPr lang="en-US" sz="2400" b="1">
                <a:solidFill>
                  <a:schemeClr val="tx1"/>
                </a:solidFill>
              </a:rPr>
              <a:t> </a:t>
            </a:r>
            <a:r>
              <a:rPr lang="en-US" sz="2400">
                <a:solidFill>
                  <a:schemeClr val="tx1"/>
                </a:solidFill>
              </a:rPr>
              <a:t>= 1,024 / 1 </a:t>
            </a:r>
            <a:r>
              <a:rPr lang="en-US" sz="2400" err="1">
                <a:solidFill>
                  <a:schemeClr val="tx1"/>
                </a:solidFill>
              </a:rPr>
              <a:t>Msps</a:t>
            </a:r>
            <a:r>
              <a:rPr lang="en-US" sz="2400">
                <a:solidFill>
                  <a:schemeClr val="tx1"/>
                </a:solidFill>
              </a:rPr>
              <a:t> = </a:t>
            </a:r>
            <a:r>
              <a:rPr lang="en-US" sz="2400" b="1">
                <a:solidFill>
                  <a:schemeClr val="tx1"/>
                </a:solidFill>
              </a:rPr>
              <a:t>1,024 </a:t>
            </a:r>
            <a:r>
              <a:rPr lang="en-US" sz="2400" b="1" err="1">
                <a:solidFill>
                  <a:schemeClr val="tx1"/>
                </a:solidFill>
              </a:rPr>
              <a:t>μs</a:t>
            </a:r>
            <a:endParaRPr lang="en-US" sz="2400" b="1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Relative Deadline: </a:t>
            </a:r>
            <a:r>
              <a:rPr lang="en-US" sz="2400" b="1" i="1">
                <a:solidFill>
                  <a:schemeClr val="tx1"/>
                </a:solidFill>
              </a:rPr>
              <a:t>D</a:t>
            </a:r>
            <a:r>
              <a:rPr lang="en-US" sz="2400" b="1">
                <a:solidFill>
                  <a:schemeClr val="tx1"/>
                </a:solidFill>
              </a:rPr>
              <a:t> = </a:t>
            </a:r>
            <a:r>
              <a:rPr lang="en-US" sz="2400" b="1" i="1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7EB7F3EF-494D-4BDF-DC31-D17FFCE572BE}"/>
              </a:ext>
            </a:extLst>
          </p:cNvPr>
          <p:cNvSpPr/>
          <p:nvPr/>
        </p:nvSpPr>
        <p:spPr>
          <a:xfrm>
            <a:off x="6961637" y="3628118"/>
            <a:ext cx="790575" cy="29488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80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1369D-EC5E-DE3E-4F11-F009CE5F3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4">
            <a:extLst>
              <a:ext uri="{FF2B5EF4-FFF2-40B4-BE49-F238E27FC236}">
                <a16:creationId xmlns:a16="http://schemas.microsoft.com/office/drawing/2014/main" id="{863738BD-5E25-7E9D-16D0-C59CCC32271A}"/>
              </a:ext>
            </a:extLst>
          </p:cNvPr>
          <p:cNvSpPr/>
          <p:nvPr/>
        </p:nvSpPr>
        <p:spPr>
          <a:xfrm>
            <a:off x="739669" y="2295728"/>
            <a:ext cx="6993820" cy="4542816"/>
          </a:xfrm>
          <a:prstGeom prst="roundRect">
            <a:avLst>
              <a:gd name="adj" fmla="val 590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5D2C8"/>
            </a:solidFill>
            <a:prstDash val="solid"/>
          </a:ln>
        </p:spPr>
        <p:txBody>
          <a:bodyPr anchor="ctr"/>
          <a:lstStyle/>
          <a:p>
            <a:pPr marL="117475">
              <a:lnSpc>
                <a:spcPct val="150000"/>
              </a:lnSpc>
            </a:pPr>
            <a:r>
              <a:rPr lang="en-US" altLang="zh-CN" sz="24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namespace gs = gr::scheduler;</a:t>
            </a:r>
            <a:endParaRPr lang="en-US" altLang="zh-CN" sz="240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117475">
              <a:lnSpc>
                <a:spcPct val="150000"/>
              </a:lnSpc>
            </a:pPr>
            <a:r>
              <a:rPr lang="en-US" altLang="zh-CN" sz="24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gs::Simple&lt;</a:t>
            </a:r>
            <a:endParaRPr lang="en-US" altLang="zh-CN" sz="240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117475">
              <a:lnSpc>
                <a:spcPct val="150000"/>
              </a:lnSpc>
            </a:pPr>
            <a:r>
              <a:rPr lang="en-US" altLang="zh-CN" sz="24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  gs::</a:t>
            </a:r>
            <a:r>
              <a:rPr lang="en-US" altLang="zh-CN" sz="24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ExecutionPolicy</a:t>
            </a:r>
            <a:r>
              <a:rPr lang="en-US" altLang="zh-CN" sz="24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::</a:t>
            </a:r>
            <a:r>
              <a:rPr lang="en-US" altLang="zh-CN" sz="24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multiThreaded</a:t>
            </a:r>
            <a:r>
              <a:rPr lang="en-US" altLang="zh-CN" sz="24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,</a:t>
            </a:r>
            <a:endParaRPr lang="en-US" altLang="zh-CN" sz="240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117475">
              <a:lnSpc>
                <a:spcPct val="150000"/>
              </a:lnSpc>
            </a:pPr>
            <a:r>
              <a:rPr lang="en-US" altLang="zh-CN" sz="24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  gr::profiling::null::Profiler,</a:t>
            </a:r>
            <a:endParaRPr lang="en-US" altLang="zh-CN" sz="240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117475">
              <a:lnSpc>
                <a:spcPct val="150000"/>
              </a:lnSpc>
            </a:pPr>
            <a:r>
              <a:rPr lang="en-US" altLang="zh-CN" sz="24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  </a:t>
            </a:r>
            <a:r>
              <a:rPr lang="en-US" altLang="zh-CN" sz="2400" b="1">
                <a:highlight>
                  <a:srgbClr val="FFFF00"/>
                </a:highlight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gs::</a:t>
            </a:r>
            <a:r>
              <a:rPr lang="en-US" altLang="zh-CN" sz="2400" b="1" err="1">
                <a:highlight>
                  <a:srgbClr val="FFFF00"/>
                </a:highlight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EdfPolicy</a:t>
            </a:r>
            <a:r>
              <a:rPr lang="en-US" altLang="zh-CN" sz="24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&gt; sched;</a:t>
            </a:r>
            <a:endParaRPr lang="en-US" altLang="zh-CN" sz="240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117475">
              <a:lnSpc>
                <a:spcPct val="150000"/>
              </a:lnSpc>
            </a:pPr>
            <a:r>
              <a:rPr lang="en-US" altLang="zh-CN" sz="24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sched.exchange</a:t>
            </a:r>
            <a:r>
              <a:rPr lang="en-US" altLang="zh-CN" sz="24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(std::move(graph));</a:t>
            </a:r>
            <a:endParaRPr lang="en-US" altLang="zh-CN" sz="240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117475">
              <a:lnSpc>
                <a:spcPct val="150000"/>
              </a:lnSpc>
            </a:pPr>
            <a:r>
              <a:rPr lang="en-US" altLang="zh-CN" sz="24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sched.runAndWait</a:t>
            </a:r>
            <a:r>
              <a:rPr lang="en-US" altLang="zh-CN" sz="24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();</a:t>
            </a:r>
            <a:endParaRPr kumimoji="1" lang="zh-CN" altLang="en-US" sz="240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E2A9DFE-6003-2F21-C49E-4C01624D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Scheduling Policies are a Template </a:t>
            </a:r>
            <a:r>
              <a:rPr kumimoji="1" lang="en-US" altLang="zh-CN" u="sng">
                <a:solidFill>
                  <a:schemeClr val="tx1"/>
                </a:solidFill>
              </a:rPr>
              <a:t>Argument</a:t>
            </a:r>
            <a:endParaRPr kumimoji="1" lang="zh-CN" altLang="en-US" u="sng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D85EB78-5210-E21E-AFC0-40E614982C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98144AF3-781D-F6EA-18F2-9AEF34863DE0}"/>
              </a:ext>
            </a:extLst>
          </p:cNvPr>
          <p:cNvSpPr/>
          <p:nvPr/>
        </p:nvSpPr>
        <p:spPr>
          <a:xfrm>
            <a:off x="2559422" y="5526707"/>
            <a:ext cx="6393353" cy="4013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6C0029-6042-5C68-5B7E-BDD8AED43F29}"/>
              </a:ext>
            </a:extLst>
          </p:cNvPr>
          <p:cNvSpPr txBox="1"/>
          <p:nvPr/>
        </p:nvSpPr>
        <p:spPr>
          <a:xfrm>
            <a:off x="8042700" y="2541590"/>
            <a:ext cx="584803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2800" i="1"/>
              <a:t>Composable with any existing and custom scheduler.</a:t>
            </a:r>
          </a:p>
          <a:p>
            <a:pPr>
              <a:spcAft>
                <a:spcPts val="2400"/>
              </a:spcAft>
            </a:pPr>
            <a:r>
              <a:rPr lang="en-US" sz="2800" i="1"/>
              <a:t>Optional, defaults to existing behavior (Round-Robin execution) when omitted.</a:t>
            </a:r>
          </a:p>
          <a:p>
            <a:pPr>
              <a:spcAft>
                <a:spcPts val="2400"/>
              </a:spcAft>
            </a:pPr>
            <a:r>
              <a:rPr lang="en-US" sz="2800" i="1"/>
              <a:t>Selectively compiles (or compiles out) the corresponding worker-thread loop.</a:t>
            </a:r>
          </a:p>
        </p:txBody>
      </p:sp>
    </p:spTree>
    <p:extLst>
      <p:ext uri="{BB962C8B-B14F-4D97-AF65-F5344CB8AC3E}">
        <p14:creationId xmlns:p14="http://schemas.microsoft.com/office/powerpoint/2010/main" val="38545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92E86-8BA8-093C-B42E-201F9D215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4">
            <a:extLst>
              <a:ext uri="{FF2B5EF4-FFF2-40B4-BE49-F238E27FC236}">
                <a16:creationId xmlns:a16="http://schemas.microsoft.com/office/drawing/2014/main" id="{B36F288F-C3DE-5E0E-9D07-02A8DB2366B9}"/>
              </a:ext>
            </a:extLst>
          </p:cNvPr>
          <p:cNvSpPr/>
          <p:nvPr/>
        </p:nvSpPr>
        <p:spPr>
          <a:xfrm>
            <a:off x="571437" y="1926077"/>
            <a:ext cx="11714597" cy="5751991"/>
          </a:xfrm>
          <a:prstGeom prst="roundRect">
            <a:avLst>
              <a:gd name="adj" fmla="val 590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5D2C8"/>
            </a:solidFill>
            <a:prstDash val="solid"/>
          </a:ln>
        </p:spPr>
        <p:txBody>
          <a:bodyPr anchor="ctr"/>
          <a:lstStyle/>
          <a:p>
            <a:pPr marL="117475">
              <a:lnSpc>
                <a:spcPct val="125000"/>
              </a:lnSpc>
            </a:pPr>
            <a:r>
              <a:rPr lang="en-US" altLang="zh-CN" sz="2000" b="1">
                <a:highlight>
                  <a:srgbClr val="FFFF00"/>
                </a:highlight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struct </a:t>
            </a:r>
            <a:r>
              <a:rPr lang="en-US" altLang="zh-CN" sz="2000" b="1" err="1">
                <a:highlight>
                  <a:srgbClr val="FFFF00"/>
                </a:highlight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CustomPriorityPolicy</a:t>
            </a:r>
            <a:r>
              <a:rPr lang="en-US" altLang="zh-CN" sz="2000" b="1">
                <a:highlight>
                  <a:srgbClr val="FFFF00"/>
                </a:highlight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</a:t>
            </a:r>
            <a:r>
              <a:rPr lang="en-US" altLang="zh-CN" sz="2000">
                <a:highlight>
                  <a:srgbClr val="FFFF00"/>
                </a:highlight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{</a:t>
            </a:r>
          </a:p>
          <a:p>
            <a:pPr marL="117475">
              <a:lnSpc>
                <a:spcPct val="125000"/>
              </a:lnSpc>
            </a:pP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   static 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constexpr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std::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string_view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kName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         = "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JobFixedPriority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";</a:t>
            </a:r>
          </a:p>
          <a:p>
            <a:pPr marL="117475">
              <a:lnSpc>
                <a:spcPct val="125000"/>
              </a:lnSpc>
            </a:pP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   static 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constexpr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PriorityClass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   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kPriorityClass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= 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PriorityClass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::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fixedJob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;</a:t>
            </a:r>
          </a:p>
          <a:p>
            <a:pPr marL="117475">
              <a:lnSpc>
                <a:spcPct val="125000"/>
              </a:lnSpc>
            </a:pPr>
            <a:endParaRPr lang="en-US" altLang="zh-CN" sz="2000">
              <a:latin typeface="Consolas" panose="020B0609020204030204" pitchFamily="49" charset="0"/>
              <a:ea typeface="JetBrains Mono" pitchFamily="34" charset="-122"/>
              <a:cs typeface="Courier New" panose="02070309020205020404" pitchFamily="49" charset="0"/>
            </a:endParaRPr>
          </a:p>
          <a:p>
            <a:pPr marL="117475">
              <a:lnSpc>
                <a:spcPct val="125000"/>
              </a:lnSpc>
            </a:pP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   std::int64_t key(const 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BlockModel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&amp;, const 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SchedState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&amp; state) const {</a:t>
            </a:r>
          </a:p>
          <a:p>
            <a:pPr marL="117475">
              <a:lnSpc>
                <a:spcPct val="125000"/>
              </a:lnSpc>
            </a:pP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       if (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state.jobs.empty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()) return 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kNeverSelected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;</a:t>
            </a:r>
          </a:p>
          <a:p>
            <a:pPr marL="117475">
              <a:lnSpc>
                <a:spcPct val="125000"/>
              </a:lnSpc>
            </a:pP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       const Job&amp; job = 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state.jobs.front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();</a:t>
            </a:r>
          </a:p>
          <a:p>
            <a:pPr marL="117475">
              <a:lnSpc>
                <a:spcPct val="125000"/>
              </a:lnSpc>
            </a:pPr>
            <a:r>
              <a:rPr lang="en-US" altLang="zh-CN" sz="2000" b="1">
                <a:highlight>
                  <a:srgbClr val="FFFF00"/>
                </a:highlight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       // priority assigned from values fixed at release, e.g.</a:t>
            </a:r>
          </a:p>
          <a:p>
            <a:pPr marL="117475">
              <a:lnSpc>
                <a:spcPct val="125000"/>
              </a:lnSpc>
            </a:pPr>
            <a:r>
              <a:rPr lang="en-US" altLang="zh-CN" sz="2000" b="1">
                <a:highlight>
                  <a:srgbClr val="FFFF00"/>
                </a:highlight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       //   EDF  -&gt; </a:t>
            </a:r>
            <a:r>
              <a:rPr lang="en-US" altLang="zh-CN" sz="2000" b="1" err="1">
                <a:highlight>
                  <a:srgbClr val="FFFF00"/>
                </a:highlight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job.absoluteDeadline</a:t>
            </a:r>
            <a:endParaRPr lang="en-US" altLang="zh-CN" sz="2000" b="1">
              <a:highlight>
                <a:srgbClr val="FFFF00"/>
              </a:highlight>
              <a:latin typeface="Consolas" panose="020B0609020204030204" pitchFamily="49" charset="0"/>
              <a:ea typeface="JetBrains Mono" pitchFamily="34" charset="-122"/>
              <a:cs typeface="Courier New" panose="02070309020205020404" pitchFamily="49" charset="0"/>
            </a:endParaRPr>
          </a:p>
          <a:p>
            <a:pPr marL="117475">
              <a:lnSpc>
                <a:spcPct val="125000"/>
              </a:lnSpc>
            </a:pPr>
            <a:r>
              <a:rPr lang="en-US" altLang="zh-CN" sz="2000" b="1">
                <a:highlight>
                  <a:srgbClr val="FFFF00"/>
                </a:highlight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       //   FIFO -&gt; </a:t>
            </a:r>
            <a:r>
              <a:rPr lang="en-US" altLang="zh-CN" sz="2000" b="1" err="1">
                <a:highlight>
                  <a:srgbClr val="FFFF00"/>
                </a:highlight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job.releaseTime</a:t>
            </a:r>
            <a:endParaRPr lang="en-US" altLang="zh-CN" sz="2000" b="1">
              <a:highlight>
                <a:srgbClr val="FFFF00"/>
              </a:highlight>
              <a:latin typeface="Consolas" panose="020B0609020204030204" pitchFamily="49" charset="0"/>
              <a:ea typeface="JetBrains Mono" pitchFamily="34" charset="-122"/>
              <a:cs typeface="Courier New" panose="02070309020205020404" pitchFamily="49" charset="0"/>
            </a:endParaRPr>
          </a:p>
          <a:p>
            <a:pPr marL="117475">
              <a:lnSpc>
                <a:spcPct val="125000"/>
              </a:lnSpc>
            </a:pP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       return 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assignPriority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(job, state);   // smallest key runs first</a:t>
            </a:r>
          </a:p>
          <a:p>
            <a:pPr marL="117475">
              <a:lnSpc>
                <a:spcPct val="125000"/>
              </a:lnSpc>
            </a:pP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   }</a:t>
            </a:r>
          </a:p>
          <a:p>
            <a:pPr marL="117475">
              <a:lnSpc>
                <a:spcPct val="125000"/>
              </a:lnSpc>
            </a:pP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};</a:t>
            </a:r>
            <a:endParaRPr kumimoji="1" lang="zh-CN" altLang="en-US" sz="200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87F416C-9A5D-1B14-8A22-4263C8D6F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Scheduling Policies are </a:t>
            </a:r>
            <a:r>
              <a:rPr kumimoji="1" lang="en-US" altLang="zh-CN" u="sng">
                <a:solidFill>
                  <a:schemeClr val="tx1"/>
                </a:solidFill>
              </a:rPr>
              <a:t>Customizable</a:t>
            </a:r>
            <a:endParaRPr kumimoji="1" lang="zh-CN" altLang="en-US" u="sng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150866-912E-0E58-949D-4E138EBF85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i="1"/>
              <a:t>Don’t want EDF? Write your own priority-assignment policy!</a:t>
            </a:r>
            <a:endParaRPr kumimoji="1" lang="zh-CN" altLang="en-US" i="1"/>
          </a:p>
        </p:txBody>
      </p:sp>
    </p:spTree>
    <p:extLst>
      <p:ext uri="{BB962C8B-B14F-4D97-AF65-F5344CB8AC3E}">
        <p14:creationId xmlns:p14="http://schemas.microsoft.com/office/powerpoint/2010/main" val="1439562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746B0FB-11BC-7B51-1338-0F694B76831F}"/>
              </a:ext>
            </a:extLst>
          </p:cNvPr>
          <p:cNvSpPr txBox="1">
            <a:spLocks/>
          </p:cNvSpPr>
          <p:nvPr/>
        </p:nvSpPr>
        <p:spPr>
          <a:xfrm>
            <a:off x="7020707" y="6104584"/>
            <a:ext cx="6270119" cy="13553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u="sng"/>
              <a:t>Round Robin</a:t>
            </a:r>
          </a:p>
          <a:p>
            <a:pPr algn="ctr"/>
            <a:r>
              <a:rPr lang="en-US" sz="2800"/>
              <a:t>Identical to existing behavior.</a:t>
            </a:r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0D57DA-0534-B6F6-CC0C-BAEFE666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Supported Scheduling-Policy Classes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1C033-7B52-9DB9-505D-81758A3225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16808-3D97-205D-D213-7926DE0936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170" y="1883064"/>
            <a:ext cx="5952855" cy="5576887"/>
          </a:xfr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u="sng"/>
              <a:t>Task-Level Fixed Priority </a:t>
            </a:r>
          </a:p>
          <a:p>
            <a:r>
              <a:rPr lang="en-US" sz="2800"/>
              <a:t>a.k.a. static priority</a:t>
            </a:r>
          </a:p>
          <a:p>
            <a:r>
              <a:rPr lang="en-US" sz="2800"/>
              <a:t>Block’s priority is </a:t>
            </a:r>
            <a:br>
              <a:rPr lang="en-US" sz="2800"/>
            </a:br>
            <a:r>
              <a:rPr lang="en-US" sz="2800" i="1"/>
              <a:t>fixed at initialization.</a:t>
            </a:r>
          </a:p>
          <a:p>
            <a:r>
              <a:rPr lang="en-US" sz="2800"/>
              <a:t>Currently implemented:</a:t>
            </a:r>
          </a:p>
          <a:p>
            <a:pPr lvl="1"/>
            <a:r>
              <a:rPr lang="en-US" sz="2800"/>
              <a:t>Rate Monotonic (RM) – </a:t>
            </a:r>
            <a:br>
              <a:rPr lang="en-US" sz="2800"/>
            </a:br>
            <a:r>
              <a:rPr lang="en-US" sz="2400" i="1"/>
              <a:t>Lowest-period tasks (i.e., highest-rate blocks) take priority.</a:t>
            </a:r>
          </a:p>
          <a:p>
            <a:pPr lvl="1"/>
            <a:r>
              <a:rPr lang="en-US" sz="2800"/>
              <a:t>Fixed Priority –</a:t>
            </a:r>
            <a:br>
              <a:rPr lang="en-US" sz="2800"/>
            </a:br>
            <a:r>
              <a:rPr lang="en-US" sz="2400" i="1"/>
              <a:t>User assigns priority levels manually</a:t>
            </a:r>
            <a:endParaRPr lang="en-US" sz="2800" i="1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D188545-AB3C-48BD-5625-8C609CD4B55C}"/>
              </a:ext>
            </a:extLst>
          </p:cNvPr>
          <p:cNvSpPr txBox="1">
            <a:spLocks/>
          </p:cNvSpPr>
          <p:nvPr/>
        </p:nvSpPr>
        <p:spPr>
          <a:xfrm>
            <a:off x="7020708" y="1883065"/>
            <a:ext cx="6270119" cy="3989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u="sng"/>
              <a:t>Job-Level Fixed Priority</a:t>
            </a:r>
          </a:p>
          <a:p>
            <a:r>
              <a:rPr lang="en-US" sz="2800"/>
              <a:t>a.k.a. dynamic priority</a:t>
            </a:r>
          </a:p>
          <a:p>
            <a:r>
              <a:rPr lang="en-US" sz="2800"/>
              <a:t>Jobs’ priority levels are </a:t>
            </a:r>
            <a:r>
              <a:rPr lang="en-US" sz="2800" i="1"/>
              <a:t>derived at runtime.</a:t>
            </a:r>
          </a:p>
          <a:p>
            <a:r>
              <a:rPr lang="en-US" sz="2800"/>
              <a:t>Currently implemented:</a:t>
            </a:r>
          </a:p>
          <a:p>
            <a:pPr lvl="1"/>
            <a:r>
              <a:rPr lang="en-US" sz="2800"/>
              <a:t>Earliest Deadline First (EDF) –</a:t>
            </a:r>
            <a:br>
              <a:rPr lang="en-US" sz="2800"/>
            </a:br>
            <a:r>
              <a:rPr lang="en-US" sz="2400" i="1"/>
              <a:t>Job with earliest deadline takes priority</a:t>
            </a:r>
          </a:p>
        </p:txBody>
      </p:sp>
    </p:spTree>
    <p:extLst>
      <p:ext uri="{BB962C8B-B14F-4D97-AF65-F5344CB8AC3E}">
        <p14:creationId xmlns:p14="http://schemas.microsoft.com/office/powerpoint/2010/main" val="176639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40E1BE6-1EA7-AB34-F9F6-7F9F20495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4">
            <a:extLst>
              <a:ext uri="{FF2B5EF4-FFF2-40B4-BE49-F238E27FC236}">
                <a16:creationId xmlns:a16="http://schemas.microsoft.com/office/drawing/2014/main" id="{830FD4CF-13A0-AF59-9703-56D5C52EA2A1}"/>
              </a:ext>
            </a:extLst>
          </p:cNvPr>
          <p:cNvSpPr/>
          <p:nvPr/>
        </p:nvSpPr>
        <p:spPr>
          <a:xfrm>
            <a:off x="762374" y="1498781"/>
            <a:ext cx="13105652" cy="4532366"/>
          </a:xfrm>
          <a:prstGeom prst="roundRect">
            <a:avLst>
              <a:gd name="adj" fmla="val 590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5D2C8"/>
            </a:solidFill>
            <a:prstDash val="solid"/>
          </a:ln>
        </p:spPr>
        <p:txBody>
          <a:bodyPr anchor="ctr"/>
          <a:lstStyle/>
          <a:p>
            <a:pPr marL="117475">
              <a:lnSpc>
                <a:spcPct val="125000"/>
              </a:lnSpc>
            </a:pP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constexpr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PriorityClass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C = 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TPolicy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::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kPriorityClass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;</a:t>
            </a:r>
          </a:p>
          <a:p>
            <a:pPr marL="117475">
              <a:lnSpc>
                <a:spcPct val="125000"/>
              </a:lnSpc>
            </a:pPr>
            <a:endParaRPr lang="en-US" altLang="zh-CN">
              <a:latin typeface="Consolas" panose="020B0609020204030204" pitchFamily="49" charset="0"/>
              <a:ea typeface="JetBrains Mono" pitchFamily="34" charset="-122"/>
              <a:cs typeface="Courier New" panose="02070309020205020404" pitchFamily="49" charset="0"/>
            </a:endParaRPr>
          </a:p>
          <a:p>
            <a:pPr marL="117475">
              <a:lnSpc>
                <a:spcPct val="125000"/>
              </a:lnSpc>
            </a:pP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// setup: on start, and after every graph change</a:t>
            </a:r>
          </a:p>
          <a:p>
            <a:pPr marL="117475">
              <a:lnSpc>
                <a:spcPct val="125000"/>
              </a:lnSpc>
            </a:pP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applyStaticOrder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&lt;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TPolicy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&gt;(blocks, states);      // sort blocks by key once, only if 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hasStaticKey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(C)</a:t>
            </a:r>
          </a:p>
          <a:p>
            <a:pPr marL="117475">
              <a:lnSpc>
                <a:spcPct val="125000"/>
              </a:lnSpc>
            </a:pP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if 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constexpr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(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needsReleaseTracking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(C)) { ... }  // allocate job queues</a:t>
            </a:r>
          </a:p>
          <a:p>
            <a:pPr marL="117475">
              <a:lnSpc>
                <a:spcPct val="125000"/>
              </a:lnSpc>
            </a:pPr>
            <a:endParaRPr lang="en-US" altLang="zh-CN">
              <a:latin typeface="Consolas" panose="020B0609020204030204" pitchFamily="49" charset="0"/>
              <a:ea typeface="JetBrains Mono" pitchFamily="34" charset="-122"/>
              <a:cs typeface="Courier New" panose="02070309020205020404" pitchFamily="49" charset="0"/>
            </a:endParaRPr>
          </a:p>
          <a:p>
            <a:pPr marL="117475">
              <a:lnSpc>
                <a:spcPct val="125000"/>
              </a:lnSpc>
            </a:pP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// every pass</a:t>
            </a:r>
          </a:p>
          <a:p>
            <a:pPr marL="117475">
              <a:lnSpc>
                <a:spcPct val="125000"/>
              </a:lnSpc>
            </a:pP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if 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constexpr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(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needsReleaseTracking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(C)) { ... }  // detect and release jobs from eligible blocks</a:t>
            </a:r>
          </a:p>
          <a:p>
            <a:pPr marL="117475">
              <a:lnSpc>
                <a:spcPct val="125000"/>
              </a:lnSpc>
            </a:pPr>
            <a:endParaRPr lang="en-US" altLang="zh-CN">
              <a:latin typeface="Consolas" panose="020B0609020204030204" pitchFamily="49" charset="0"/>
              <a:ea typeface="JetBrains Mono" pitchFamily="34" charset="-122"/>
              <a:cs typeface="Courier New" panose="02070309020205020404" pitchFamily="49" charset="0"/>
            </a:endParaRPr>
          </a:p>
          <a:p>
            <a:pPr marL="117475">
              <a:lnSpc>
                <a:spcPct val="125000"/>
              </a:lnSpc>
            </a:pP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if 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constexpr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(!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selectsByPriority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(C)) { ... }  // none (RR): run every block once, in list order</a:t>
            </a:r>
          </a:p>
          <a:p>
            <a:pPr marL="117475">
              <a:lnSpc>
                <a:spcPct val="125000"/>
              </a:lnSpc>
            </a:pP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else if 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constexpr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(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hasStaticKey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(C)) { ... }   // 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fixedTask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(FP, RM): try blocks in sorted order</a:t>
            </a:r>
          </a:p>
          <a:p>
            <a:pPr marL="117475">
              <a:lnSpc>
                <a:spcPct val="125000"/>
              </a:lnSpc>
            </a:pP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else { ... }                                  // </a:t>
            </a:r>
            <a:r>
              <a:rPr lang="en-US" altLang="zh-CN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fixedJob</a:t>
            </a:r>
            <a:r>
              <a:rPr lang="en-US" altLang="zh-CN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 (EDF): run job with the smallest key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5840C33-B304-0D43-2D72-824B1F8F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A Peek Under the Hood</a:t>
            </a:r>
            <a:endParaRPr kumimoji="1" lang="zh-CN" altLang="en-US" u="sng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04B5CC-59C9-F624-37E9-0A9EDC9DE8F0}"/>
              </a:ext>
            </a:extLst>
          </p:cNvPr>
          <p:cNvSpPr txBox="1"/>
          <p:nvPr/>
        </p:nvSpPr>
        <p:spPr>
          <a:xfrm>
            <a:off x="739669" y="6144482"/>
            <a:ext cx="1199058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i="1"/>
              <a:t>Worker-thread loop is chosen at </a:t>
            </a:r>
            <a:r>
              <a:rPr lang="en-US" sz="2800" b="1" i="1"/>
              <a:t>compile time</a:t>
            </a:r>
            <a:r>
              <a:rPr lang="en-US" sz="2800" i="1"/>
              <a:t> depending on desired level of priority expressivity. </a:t>
            </a:r>
          </a:p>
          <a:p>
            <a:pPr>
              <a:spcAft>
                <a:spcPts val="1200"/>
              </a:spcAft>
            </a:pPr>
            <a:r>
              <a:rPr lang="en-US" sz="2800" i="1"/>
              <a:t>Job-level prioritized policies also come with </a:t>
            </a:r>
            <a:r>
              <a:rPr lang="en-US" sz="2800" b="1" i="1"/>
              <a:t>job tracking</a:t>
            </a:r>
            <a:r>
              <a:rPr lang="en-US" sz="2800" i="1"/>
              <a:t> infrastructure.</a:t>
            </a:r>
          </a:p>
        </p:txBody>
      </p:sp>
    </p:spTree>
    <p:extLst>
      <p:ext uri="{BB962C8B-B14F-4D97-AF65-F5344CB8AC3E}">
        <p14:creationId xmlns:p14="http://schemas.microsoft.com/office/powerpoint/2010/main" val="31390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4545E-222B-EA40-8F54-AA17C12C6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054752-DAB0-B60A-6AE5-1EB5B90E8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Arial"/>
                <a:cs typeface="Arial"/>
              </a:rPr>
              <a:t>Fine-Grained, Lightweight Tracing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CFD72C-9FC7-254E-6199-8A571DABD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三角形 4">
            <a:extLst>
              <a:ext uri="{FF2B5EF4-FFF2-40B4-BE49-F238E27FC236}">
                <a16:creationId xmlns:a16="http://schemas.microsoft.com/office/drawing/2014/main" id="{1AC266AA-DB22-0256-B472-D0F14E1B8790}"/>
              </a:ext>
            </a:extLst>
          </p:cNvPr>
          <p:cNvSpPr/>
          <p:nvPr/>
        </p:nvSpPr>
        <p:spPr>
          <a:xfrm>
            <a:off x="11933116" y="5467574"/>
            <a:ext cx="2697284" cy="2762026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FA30F9C-97C7-D0A3-8FCE-C1835F193603}"/>
              </a:ext>
            </a:extLst>
          </p:cNvPr>
          <p:cNvSpPr txBox="1"/>
          <p:nvPr/>
        </p:nvSpPr>
        <p:spPr>
          <a:xfrm>
            <a:off x="1178351" y="36387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1E69D8C4-41D4-9F03-976E-4E6A88AED8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040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45A40-0292-9F3A-B12B-EF62319D9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What’s taking so long?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8944D7-F42E-1FA2-960B-D21F6ADED1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55565-156F-B555-0F87-58CB5C92F0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/>
              <a:t>We want to know a LOT:</a:t>
            </a:r>
          </a:p>
          <a:p>
            <a:r>
              <a:rPr lang="en-US" sz="3200"/>
              <a:t>Detailed timelines to verify scheduling and inspect timing anomalies.</a:t>
            </a:r>
          </a:p>
          <a:p>
            <a:r>
              <a:rPr lang="en-US" sz="3200"/>
              <a:t>Measure block/scheduler execution times and overheads </a:t>
            </a:r>
            <a:r>
              <a:rPr lang="en-US" sz="3200" i="1"/>
              <a:t>in situ.</a:t>
            </a:r>
          </a:p>
          <a:p>
            <a:r>
              <a:rPr lang="en-US" sz="3200"/>
              <a:t>Track deadline misses, flowgraph end-to-end latency, and more!</a:t>
            </a:r>
          </a:p>
        </p:txBody>
      </p:sp>
      <p:sp>
        <p:nvSpPr>
          <p:cNvPr id="163" name="Rounded Rectangle 6">
            <a:extLst>
              <a:ext uri="{FF2B5EF4-FFF2-40B4-BE49-F238E27FC236}">
                <a16:creationId xmlns:a16="http://schemas.microsoft.com/office/drawing/2014/main" id="{8C5350CD-B717-C3E0-D103-DD18994D6DF1}"/>
              </a:ext>
            </a:extLst>
          </p:cNvPr>
          <p:cNvSpPr/>
          <p:nvPr/>
        </p:nvSpPr>
        <p:spPr>
          <a:xfrm>
            <a:off x="1770009" y="5422911"/>
            <a:ext cx="11090381" cy="1489064"/>
          </a:xfrm>
          <a:prstGeom prst="roundRect">
            <a:avLst/>
          </a:prstGeom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The Solution: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A cheap, detailed, and fine-grained tracer.</a:t>
            </a:r>
            <a:endParaRPr lang="en-US" sz="3200" i="1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11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8D6FB-70A6-E0A4-773A-4DD581768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2A9CD5-743E-C3BC-5400-30BF0080C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tx1"/>
                </a:solidFill>
                <a:latin typeface="Arial"/>
                <a:cs typeface="Arial"/>
              </a:rPr>
              <a:t>Tracer Overview</a:t>
            </a:r>
            <a:endParaRPr lang="en-US" altLang="zh-CN">
              <a:solidFill>
                <a:schemeClr val="tx1"/>
              </a:solidFill>
            </a:endParaRPr>
          </a:p>
        </p:txBody>
      </p:sp>
      <p:graphicFrame>
        <p:nvGraphicFramePr>
          <p:cNvPr id="7" name="Table 0">
            <a:extLst>
              <a:ext uri="{FF2B5EF4-FFF2-40B4-BE49-F238E27FC236}">
                <a16:creationId xmlns:a16="http://schemas.microsoft.com/office/drawing/2014/main" id="{CE18F648-AC67-CA23-10B6-69A9AE41ED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885644"/>
              </p:ext>
            </p:extLst>
          </p:nvPr>
        </p:nvGraphicFramePr>
        <p:xfrm>
          <a:off x="1095165" y="1616754"/>
          <a:ext cx="12071927" cy="5275934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030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6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559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 b="1">
                          <a:solidFill>
                            <a:srgbClr val="F2EFE8"/>
                          </a:solidFill>
                        </a:rPr>
                        <a:t> 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2000" b="1">
                          <a:solidFill>
                            <a:srgbClr val="F2EFE8"/>
                          </a:solidFill>
                        </a:rPr>
                        <a:t>GR4 built-in (</a:t>
                      </a:r>
                      <a:r>
                        <a:rPr lang="en-US" sz="2000" b="1">
                          <a:solidFill>
                            <a:srgbClr val="F2EFE8"/>
                          </a:solidFill>
                          <a:latin typeface="Consolas" panose="020B0609020204030204" pitchFamily="49" charset="0"/>
                        </a:rPr>
                        <a:t>Profiler.hpp</a:t>
                      </a:r>
                      <a:r>
                        <a:rPr lang="en-US" sz="2000" b="1">
                          <a:solidFill>
                            <a:srgbClr val="F2EFE8"/>
                          </a:solidFill>
                        </a:rPr>
                        <a:t>)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2000" b="1">
                          <a:solidFill>
                            <a:srgbClr val="F2EFE8"/>
                          </a:solidFill>
                        </a:rPr>
                        <a:t>Our tracer (</a:t>
                      </a:r>
                      <a:r>
                        <a:rPr lang="en-US" sz="2000" b="1">
                          <a:solidFill>
                            <a:srgbClr val="F2EFE8"/>
                          </a:solidFill>
                          <a:latin typeface="Consolas" panose="020B0609020204030204" pitchFamily="49" charset="0"/>
                        </a:rPr>
                        <a:t>Trace.hpp</a:t>
                      </a:r>
                      <a:r>
                        <a:rPr lang="en-US" sz="2000" b="1">
                          <a:solidFill>
                            <a:srgbClr val="F2EFE8"/>
                          </a:solidFill>
                        </a:rPr>
                        <a:t>)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59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Trace Markers</a:t>
                      </a:r>
                      <a:endParaRPr lang="en-US" sz="20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Scheduler only</a:t>
                      </a:r>
                      <a:endParaRPr lang="en-US"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Scheduler + inside block </a:t>
                      </a:r>
                      <a:r>
                        <a:rPr lang="en-US" sz="24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work()</a:t>
                      </a:r>
                      <a:endParaRPr lang="en-US" sz="240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080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Clock</a:t>
                      </a:r>
                      <a:endParaRPr lang="en-US" sz="20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Wall clock, </a:t>
                      </a:r>
                      <a:r>
                        <a:rPr lang="en-US" sz="2400" b="1" u="none" strike="noStrike" kern="1200" err="1">
                          <a:solidFill>
                            <a:schemeClr val="tx1"/>
                          </a:solidFill>
                          <a:effectLst/>
                        </a:rPr>
                        <a:t>μs</a:t>
                      </a:r>
                      <a:r>
                        <a:rPr lang="en-US" sz="24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 resolution</a:t>
                      </a:r>
                      <a:endParaRPr lang="en-US" sz="24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400" err="1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steady_clock</a:t>
                      </a: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2400" b="1">
                          <a:solidFill>
                            <a:schemeClr val="tx1"/>
                          </a:solidFill>
                        </a:rPr>
                        <a:t>ns</a:t>
                      </a: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 resolution</a:t>
                      </a:r>
                      <a:endParaRPr lang="en-US"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0315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Trace Event Recording</a:t>
                      </a:r>
                      <a:endParaRPr lang="en-US" sz="20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std::string</a:t>
                      </a: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en-US" sz="24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vector</a:t>
                      </a: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 ops, </a:t>
                      </a:r>
                      <a:br>
                        <a:rPr lang="en-US" sz="240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workers contend for shared buffer</a:t>
                      </a:r>
                      <a:endParaRPr lang="en-US"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32-byte record into dedicated, per-thread buffer</a:t>
                      </a:r>
                      <a:endParaRPr lang="en-US"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0315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Writing out</a:t>
                      </a:r>
                      <a:endParaRPr lang="en-US" sz="20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Writer thread interrupts workers to flush to disk every 100 ms</a:t>
                      </a:r>
                    </a:p>
                  </a:txBody>
                  <a:tcPr marL="71120" marR="71120" marT="71120" marB="7112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Only on dump, post-execution</a:t>
                      </a:r>
                      <a:endParaRPr lang="en-US"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0038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BM Plex Sans" charset="0"/>
                          <a:cs typeface="Arial" panose="020B0604020202020204" pitchFamily="34" charset="0"/>
                        </a:rPr>
                        <a:t>Record categories</a:t>
                      </a:r>
                    </a:p>
                  </a:txBody>
                  <a:tcPr marL="71120" marR="71120" marT="71120" marB="7112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BM Plex Sans" charset="0"/>
                          <a:cs typeface="Arial" panose="020B0604020202020204" pitchFamily="34" charset="0"/>
                        </a:rPr>
                        <a:t>General scheduler events and open-ended fields</a:t>
                      </a:r>
                    </a:p>
                  </a:txBody>
                  <a:tcPr marL="71120" marR="71120" marT="71120" marB="7112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BM Plex Sans" charset="0"/>
                          <a:cs typeface="Arial" panose="020B0604020202020204" pitchFamily="34" charset="0"/>
                        </a:rPr>
                        <a:t>Work, lifecycle, job releases, deadlines, scheduling decisions, etc. </a:t>
                      </a:r>
                    </a:p>
                  </a:txBody>
                  <a:tcPr marL="71120" marR="71120" marT="71120" marB="71120" anchor="ctr"/>
                </a:tc>
                <a:extLst>
                  <a:ext uri="{0D108BD9-81ED-4DB2-BD59-A6C34878D82A}">
                    <a16:rowId xmlns:a16="http://schemas.microsoft.com/office/drawing/2014/main" val="4018972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927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5AF63-91A6-7FD5-1E46-F8DC4FF03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E569C-8068-2DA7-4717-287EE809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Analysis Tools and JSON Export 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22BEE4-C4F7-52AE-3BFD-39751ABB69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pic>
        <p:nvPicPr>
          <p:cNvPr id="7" name="Image 0" descr="Perfetto timeline of one worker: each scheduler pass (sweep) contains the work calls it made, which contain exact-count and per-phase slices, with a latency arrow from the source block to the sink">
            <a:extLst>
              <a:ext uri="{FF2B5EF4-FFF2-40B4-BE49-F238E27FC236}">
                <a16:creationId xmlns:a16="http://schemas.microsoft.com/office/drawing/2014/main" id="{EAB5D712-AE82-6AB9-52E6-9C7DC92C29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30" r="-130"/>
          <a:stretch/>
        </p:blipFill>
        <p:spPr>
          <a:xfrm>
            <a:off x="5784505" y="1869520"/>
            <a:ext cx="7832831" cy="49624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hape 4">
            <a:extLst>
              <a:ext uri="{FF2B5EF4-FFF2-40B4-BE49-F238E27FC236}">
                <a16:creationId xmlns:a16="http://schemas.microsoft.com/office/drawing/2014/main" id="{D459B578-926F-35F0-863D-33C0C144198F}"/>
              </a:ext>
            </a:extLst>
          </p:cNvPr>
          <p:cNvSpPr/>
          <p:nvPr/>
        </p:nvSpPr>
        <p:spPr>
          <a:xfrm>
            <a:off x="716601" y="6153894"/>
            <a:ext cx="7757808" cy="1437626"/>
          </a:xfrm>
          <a:prstGeom prst="roundRect">
            <a:avLst>
              <a:gd name="adj" fmla="val 590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5D2C8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117475">
              <a:lnSpc>
                <a:spcPct val="125000"/>
              </a:lnSpc>
            </a:pP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$ gr4-trace summary   &lt;capture.gr4trace&gt;</a:t>
            </a:r>
          </a:p>
          <a:p>
            <a:pPr marL="117475">
              <a:lnSpc>
                <a:spcPct val="125000"/>
              </a:lnSpc>
            </a:pP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$ gr4-trace report    &lt;capture.gr4trace&gt;</a:t>
            </a:r>
          </a:p>
          <a:p>
            <a:pPr marL="117475">
              <a:lnSpc>
                <a:spcPct val="125000"/>
              </a:lnSpc>
            </a:pP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$ gr4-trace catapult  &lt;capture.gr4trace&gt; &lt;</a:t>
            </a:r>
            <a:r>
              <a:rPr lang="en-US" altLang="zh-CN" sz="2000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out.json</a:t>
            </a:r>
            <a:r>
              <a:rPr lang="en-US" altLang="zh-CN" sz="20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&gt;</a:t>
            </a:r>
            <a:endParaRPr kumimoji="1" lang="zh-CN" altLang="en-US" sz="200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16A21E-2B75-3C3A-95DB-517532A43665}"/>
              </a:ext>
            </a:extLst>
          </p:cNvPr>
          <p:cNvSpPr txBox="1"/>
          <p:nvPr/>
        </p:nvSpPr>
        <p:spPr>
          <a:xfrm>
            <a:off x="739669" y="3050348"/>
            <a:ext cx="50344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/>
              <a:t>Work in progress:</a:t>
            </a:r>
          </a:p>
          <a:p>
            <a:r>
              <a:rPr lang="en-US" sz="2800" i="1"/>
              <a:t>Utility to analyze trace dumps natively or export to Catapult JSON format for UI browsing</a:t>
            </a:r>
          </a:p>
        </p:txBody>
      </p:sp>
    </p:spTree>
    <p:extLst>
      <p:ext uri="{BB962C8B-B14F-4D97-AF65-F5344CB8AC3E}">
        <p14:creationId xmlns:p14="http://schemas.microsoft.com/office/powerpoint/2010/main" val="80005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81CE7-5226-624C-5888-A710A28E3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911F98-2399-964B-EA31-43DCB5AEC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Scheduling in Action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8CD9AB-98E8-FA7E-E39F-AAF08FEBB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三角形 4">
            <a:extLst>
              <a:ext uri="{FF2B5EF4-FFF2-40B4-BE49-F238E27FC236}">
                <a16:creationId xmlns:a16="http://schemas.microsoft.com/office/drawing/2014/main" id="{4BCB1A5C-BEF4-3823-4172-F6775E3C29E0}"/>
              </a:ext>
            </a:extLst>
          </p:cNvPr>
          <p:cNvSpPr/>
          <p:nvPr/>
        </p:nvSpPr>
        <p:spPr>
          <a:xfrm>
            <a:off x="11933116" y="5467574"/>
            <a:ext cx="2697284" cy="2762026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2BF347B-CCA8-EA48-DE88-5CEABFB7103F}"/>
              </a:ext>
            </a:extLst>
          </p:cNvPr>
          <p:cNvSpPr txBox="1"/>
          <p:nvPr/>
        </p:nvSpPr>
        <p:spPr>
          <a:xfrm>
            <a:off x="1178351" y="36387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F83CCC34-AD0E-391A-F634-DABCCF3AAF8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303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93A30-2256-6B4E-9D35-056994728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12AFBD-176D-6749-E8FC-A55C09706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Exemplar Workload: IEEE 802.11p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A2302F-4B8E-E4F6-3FA1-1FF719354E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47B9C4D-CE36-7F8F-BB78-E177AFE9B8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3569" y="2170114"/>
            <a:ext cx="6878076" cy="1632530"/>
          </a:xfrm>
        </p:spPr>
        <p:txBody>
          <a:bodyPr>
            <a:normAutofit/>
          </a:bodyPr>
          <a:lstStyle/>
          <a:p>
            <a:pPr marL="342900" indent="-342900">
              <a:buSzPct val="100000"/>
            </a:pPr>
            <a:r>
              <a:rPr lang="en-US" altLang="zh-CN" sz="3200">
                <a:solidFill>
                  <a:srgbClr val="3D4852"/>
                </a:solidFill>
                <a:ea typeface="IBM Plex Sans" pitchFamily="34" charset="-122"/>
              </a:rPr>
              <a:t>What is </a:t>
            </a:r>
            <a:r>
              <a:rPr lang="en-US" altLang="zh-CN" sz="3200" b="1">
                <a:solidFill>
                  <a:srgbClr val="C00000"/>
                </a:solidFill>
                <a:ea typeface="IBM Plex Sans" pitchFamily="34" charset="-122"/>
              </a:rPr>
              <a:t>IEEE 802.11p</a:t>
            </a:r>
            <a:r>
              <a:rPr lang="en-US" altLang="zh-CN" sz="3200">
                <a:solidFill>
                  <a:srgbClr val="3D4852"/>
                </a:solidFill>
                <a:ea typeface="IBM Plex Sans" pitchFamily="34" charset="-122"/>
              </a:rPr>
              <a:t>?</a:t>
            </a:r>
            <a:br>
              <a:rPr lang="en-US" altLang="zh-CN" sz="3200">
                <a:solidFill>
                  <a:srgbClr val="3D4852"/>
                </a:solidFill>
                <a:ea typeface="IBM Plex Sans" pitchFamily="34" charset="-122"/>
              </a:rPr>
            </a:br>
            <a:r>
              <a:rPr lang="en-US" altLang="zh-CN" sz="3200">
                <a:solidFill>
                  <a:srgbClr val="3D4852"/>
                </a:solidFill>
                <a:ea typeface="IBM Plex Sans" pitchFamily="34" charset="-122"/>
              </a:rPr>
              <a:t>Wireless communications in</a:t>
            </a:r>
            <a:br>
              <a:rPr lang="en-US" altLang="zh-CN" sz="3200">
                <a:solidFill>
                  <a:srgbClr val="3D4852"/>
                </a:solidFill>
                <a:ea typeface="IBM Plex Sans" pitchFamily="34" charset="-122"/>
              </a:rPr>
            </a:br>
            <a:r>
              <a:rPr lang="en-US" altLang="zh-CN" sz="3200">
                <a:solidFill>
                  <a:srgbClr val="3D4852"/>
                </a:solidFill>
                <a:ea typeface="IBM Plex Sans" pitchFamily="34" charset="-122"/>
              </a:rPr>
              <a:t>vehicular environments.</a:t>
            </a:r>
          </a:p>
        </p:txBody>
      </p:sp>
      <p:pic>
        <p:nvPicPr>
          <p:cNvPr id="6" name="Picture 5" descr="Waymo One Jaguar I-PACE Vehicle">
            <a:extLst>
              <a:ext uri="{FF2B5EF4-FFF2-40B4-BE49-F238E27FC236}">
                <a16:creationId xmlns:a16="http://schemas.microsoft.com/office/drawing/2014/main" id="{C9477BCF-735F-5352-6DF6-5FC005E4A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010" y="5258554"/>
            <a:ext cx="3473169" cy="144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 descr="Wireless router outline">
            <a:extLst>
              <a:ext uri="{FF2B5EF4-FFF2-40B4-BE49-F238E27FC236}">
                <a16:creationId xmlns:a16="http://schemas.microsoft.com/office/drawing/2014/main" id="{998D118B-77D9-462D-B914-1D589E01B8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20674" y="4410079"/>
            <a:ext cx="914400" cy="914400"/>
          </a:xfrm>
          <a:prstGeom prst="rect">
            <a:avLst/>
          </a:prstGeom>
        </p:spPr>
      </p:pic>
      <p:pic>
        <p:nvPicPr>
          <p:cNvPr id="12" name="Graphic 11" descr="Wireless router with solid fill">
            <a:extLst>
              <a:ext uri="{FF2B5EF4-FFF2-40B4-BE49-F238E27FC236}">
                <a16:creationId xmlns:a16="http://schemas.microsoft.com/office/drawing/2014/main" id="{A72D313A-3C1B-AD62-3342-ACFC4CF511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21750" y="2281718"/>
            <a:ext cx="914400" cy="914400"/>
          </a:xfrm>
          <a:prstGeom prst="rect">
            <a:avLst/>
          </a:prstGeom>
        </p:spPr>
      </p:pic>
      <p:pic>
        <p:nvPicPr>
          <p:cNvPr id="18" name="Picture 17" descr="Waymo One Jaguar I-PACE Vehicle">
            <a:extLst>
              <a:ext uri="{FF2B5EF4-FFF2-40B4-BE49-F238E27FC236}">
                <a16:creationId xmlns:a16="http://schemas.microsoft.com/office/drawing/2014/main" id="{07825576-113A-E0CE-F84C-9B5C008AA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41620" y="3080231"/>
            <a:ext cx="3473169" cy="144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BED3ED2-A40C-B5E5-0F79-5ACA26AA2D70}"/>
              </a:ext>
            </a:extLst>
          </p:cNvPr>
          <p:cNvCxnSpPr/>
          <p:nvPr/>
        </p:nvCxnSpPr>
        <p:spPr>
          <a:xfrm>
            <a:off x="9494520" y="2738918"/>
            <a:ext cx="2726154" cy="1785075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7350D06-4CFC-264B-CC53-7F80B497C97A}"/>
              </a:ext>
            </a:extLst>
          </p:cNvPr>
          <p:cNvSpPr txBox="1"/>
          <p:nvPr/>
        </p:nvSpPr>
        <p:spPr>
          <a:xfrm rot="1996016">
            <a:off x="10604136" y="3340150"/>
            <a:ext cx="1001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802.11p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5E605B-EB8A-A778-62CF-39013CB591F6}"/>
              </a:ext>
            </a:extLst>
          </p:cNvPr>
          <p:cNvSpPr txBox="1"/>
          <p:nvPr/>
        </p:nvSpPr>
        <p:spPr>
          <a:xfrm>
            <a:off x="2453046" y="5020605"/>
            <a:ext cx="88314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3D4852"/>
                </a:solidFill>
              </a:rPr>
              <a:t>If you want wireless transmission in a vehicle, you care about timeliness.</a:t>
            </a:r>
          </a:p>
          <a:p>
            <a:endParaRPr lang="en-US" sz="3600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FD2235-BFE1-0BFC-9600-7A9C0B09A7A3}"/>
              </a:ext>
            </a:extLst>
          </p:cNvPr>
          <p:cNvSpPr txBox="1"/>
          <p:nvPr/>
        </p:nvSpPr>
        <p:spPr>
          <a:xfrm>
            <a:off x="1407443" y="4979511"/>
            <a:ext cx="11993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/>
              <a:t>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8D6440-2EDF-D555-74DC-AEBD94B05968}"/>
              </a:ext>
            </a:extLst>
          </p:cNvPr>
          <p:cNvSpPr txBox="1"/>
          <p:nvPr/>
        </p:nvSpPr>
        <p:spPr>
          <a:xfrm>
            <a:off x="613569" y="6413674"/>
            <a:ext cx="88809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solidFill>
                  <a:srgbClr val="3D4852"/>
                </a:solidFill>
              </a:rPr>
              <a:t>We evaluate our work on an 802.11p receiver in GNU Radio 4.0.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9F2D59-6A8D-C349-0A17-686B0E5A7AE5}"/>
              </a:ext>
            </a:extLst>
          </p:cNvPr>
          <p:cNvSpPr txBox="1"/>
          <p:nvPr/>
        </p:nvSpPr>
        <p:spPr>
          <a:xfrm>
            <a:off x="613568" y="3748167"/>
            <a:ext cx="6518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>
                <a:solidFill>
                  <a:srgbClr val="3D4852"/>
                </a:solidFill>
              </a:rPr>
              <a:t>Strict application-level </a:t>
            </a:r>
            <a:r>
              <a:rPr lang="en-US" altLang="zh-CN" sz="3200" b="1">
                <a:solidFill>
                  <a:srgbClr val="C00000"/>
                </a:solidFill>
              </a:rPr>
              <a:t>timing requirement</a:t>
            </a:r>
            <a:r>
              <a:rPr lang="en-US" altLang="zh-CN" sz="3200">
                <a:solidFill>
                  <a:srgbClr val="3D4852"/>
                </a:solidFill>
              </a:rPr>
              <a:t> of 10 Hz.</a:t>
            </a:r>
          </a:p>
        </p:txBody>
      </p:sp>
    </p:spTree>
    <p:extLst>
      <p:ext uri="{BB962C8B-B14F-4D97-AF65-F5344CB8AC3E}">
        <p14:creationId xmlns:p14="http://schemas.microsoft.com/office/powerpoint/2010/main" val="206771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5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90B41-5400-CAF0-1A92-E8E66B758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FFBB63-91F5-2D7B-FAA5-8477DED46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The Case for Round Robin (Baseline in GR4)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63FB23-5A24-C617-39B5-BD9E3EE132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13445960-E1C7-CA84-9BBB-0F6AC62E01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28760" y="2205038"/>
            <a:ext cx="5143818" cy="5576887"/>
          </a:xfrm>
        </p:spPr>
        <p:txBody>
          <a:bodyPr/>
          <a:lstStyle/>
          <a:p>
            <a:r>
              <a:rPr lang="en-US" altLang="zh-CN"/>
              <a:t>One 802.11p receiver at 2.5 </a:t>
            </a:r>
            <a:r>
              <a:rPr lang="en-US" altLang="zh-CN" err="1"/>
              <a:t>Msps</a:t>
            </a:r>
            <a:r>
              <a:rPr lang="en-US" altLang="zh-CN"/>
              <a:t> (million samples per second).</a:t>
            </a:r>
          </a:p>
          <a:p>
            <a:r>
              <a:rPr lang="en-US" altLang="zh-CN"/>
              <a:t>Baseline GR4 (RR) slightly outperforms EDF and RM on simple flowgraphs.</a:t>
            </a:r>
          </a:p>
          <a:p>
            <a:endParaRPr lang="en-US" altLang="zh-CN"/>
          </a:p>
          <a:p>
            <a:r>
              <a:rPr lang="en-US" altLang="zh-CN"/>
              <a:t>But what happens if you move beyond a single flowgraph?</a:t>
            </a:r>
          </a:p>
          <a:p>
            <a:endParaRPr lang="zh-CN" altLang="en-US"/>
          </a:p>
        </p:txBody>
      </p:sp>
      <p:pic>
        <p:nvPicPr>
          <p:cNvPr id="9" name="Image 0" descr="Box plots of batch response time for RR, EDF and RM: one receiver on one worker (left), two equal 2.5 Msps receivers on two workers (right)">
            <a:extLst>
              <a:ext uri="{FF2B5EF4-FFF2-40B4-BE49-F238E27FC236}">
                <a16:creationId xmlns:a16="http://schemas.microsoft.com/office/drawing/2014/main" id="{6759CA23-24C8-133B-4044-E905109A80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986" t="89711" r="19263" b="931"/>
          <a:stretch>
            <a:fillRect/>
          </a:stretch>
        </p:blipFill>
        <p:spPr>
          <a:xfrm>
            <a:off x="3064153" y="6397958"/>
            <a:ext cx="4533900" cy="335279"/>
          </a:xfrm>
          <a:prstGeom prst="rect">
            <a:avLst/>
          </a:prstGeom>
        </p:spPr>
      </p:pic>
      <p:pic>
        <p:nvPicPr>
          <p:cNvPr id="11" name="Image 0" descr="Box plots of batch response time for RR, EDF and RM: one receiver on one worker (left), two equal 2.5 Msps receivers on two workers (right)">
            <a:extLst>
              <a:ext uri="{FF2B5EF4-FFF2-40B4-BE49-F238E27FC236}">
                <a16:creationId xmlns:a16="http://schemas.microsoft.com/office/drawing/2014/main" id="{F7474BBE-2B9B-9ADF-62A3-4E71605184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87" r="59287" b="13016"/>
          <a:stretch>
            <a:fillRect/>
          </a:stretch>
        </p:blipFill>
        <p:spPr>
          <a:xfrm>
            <a:off x="3292753" y="2634210"/>
            <a:ext cx="3646725" cy="372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654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B45CC-00C4-B677-8541-F5280FAD2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EE5D2F-ADE0-008D-A10F-4BFB885F8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The Case for Round Robin (Baseline in GR4)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25FB714-6B57-656E-1C69-42B7B26880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7BC1E55A-CF2E-5331-9F6E-B771D08844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28760" y="2113598"/>
            <a:ext cx="5143818" cy="5576887"/>
          </a:xfrm>
        </p:spPr>
        <p:txBody>
          <a:bodyPr/>
          <a:lstStyle/>
          <a:p>
            <a:r>
              <a:rPr lang="en-US" altLang="zh-CN"/>
              <a:t>Baseline (RR) performs significantly worse with multiple receivers.</a:t>
            </a:r>
          </a:p>
          <a:p>
            <a:r>
              <a:rPr lang="en-US" altLang="zh-CN"/>
              <a:t>It prioritizes the blocks of earlier receivers before the next.</a:t>
            </a:r>
          </a:p>
          <a:p>
            <a:endParaRPr lang="en-US" altLang="zh-CN"/>
          </a:p>
          <a:p>
            <a:r>
              <a:rPr lang="en-US" altLang="zh-CN"/>
              <a:t>If you have more than just a single flowgraph, then which scheduling</a:t>
            </a:r>
            <a:br>
              <a:rPr lang="en-US" altLang="zh-CN"/>
            </a:br>
            <a:r>
              <a:rPr lang="en-US" altLang="zh-CN"/>
              <a:t>policy is applied has consequences.</a:t>
            </a:r>
          </a:p>
          <a:p>
            <a:endParaRPr lang="zh-CN" altLang="en-US"/>
          </a:p>
        </p:txBody>
      </p:sp>
      <p:pic>
        <p:nvPicPr>
          <p:cNvPr id="9" name="Image 0" descr="Box plots of batch response time for RR, EDF and RM: one receiver on one worker (left), two equal 2.5 Msps receivers on two workers (right)">
            <a:extLst>
              <a:ext uri="{FF2B5EF4-FFF2-40B4-BE49-F238E27FC236}">
                <a16:creationId xmlns:a16="http://schemas.microsoft.com/office/drawing/2014/main" id="{8E929969-2CA6-3EF0-E44D-0A8F8CAD76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986" t="89711" r="19263" b="931"/>
          <a:stretch>
            <a:fillRect/>
          </a:stretch>
        </p:blipFill>
        <p:spPr>
          <a:xfrm>
            <a:off x="2460942" y="6397958"/>
            <a:ext cx="4533900" cy="335279"/>
          </a:xfrm>
          <a:prstGeom prst="rect">
            <a:avLst/>
          </a:prstGeom>
        </p:spPr>
      </p:pic>
      <p:pic>
        <p:nvPicPr>
          <p:cNvPr id="11" name="Image 0" descr="Box plots of batch response time for RR, EDF and RM: one receiver on one worker (left), two equal 2.5 Msps receivers on two workers (right)">
            <a:extLst>
              <a:ext uri="{FF2B5EF4-FFF2-40B4-BE49-F238E27FC236}">
                <a16:creationId xmlns:a16="http://schemas.microsoft.com/office/drawing/2014/main" id="{E92BFD0F-4868-BC23-29E7-26176AB71F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86" r="1815" b="13016"/>
          <a:stretch>
            <a:fillRect/>
          </a:stretch>
        </p:blipFill>
        <p:spPr>
          <a:xfrm>
            <a:off x="357822" y="2634210"/>
            <a:ext cx="8770938" cy="372278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27450A-F77A-F435-48EC-E5D1AEE313C2}"/>
              </a:ext>
            </a:extLst>
          </p:cNvPr>
          <p:cNvCxnSpPr>
            <a:cxnSpLocks/>
          </p:cNvCxnSpPr>
          <p:nvPr/>
        </p:nvCxnSpPr>
        <p:spPr>
          <a:xfrm flipH="1">
            <a:off x="5357002" y="4483393"/>
            <a:ext cx="5910747" cy="0"/>
          </a:xfrm>
          <a:prstGeom prst="line">
            <a:avLst/>
          </a:prstGeom>
          <a:ln w="63500">
            <a:solidFill>
              <a:srgbClr val="00B0F0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BFA080E-1EEA-3D87-F015-BD87976A7741}"/>
              </a:ext>
            </a:extLst>
          </p:cNvPr>
          <p:cNvCxnSpPr>
            <a:cxnSpLocks/>
          </p:cNvCxnSpPr>
          <p:nvPr/>
        </p:nvCxnSpPr>
        <p:spPr>
          <a:xfrm flipV="1">
            <a:off x="5382226" y="4457560"/>
            <a:ext cx="0" cy="732448"/>
          </a:xfrm>
          <a:prstGeom prst="line">
            <a:avLst/>
          </a:prstGeom>
          <a:ln w="85725">
            <a:solidFill>
              <a:srgbClr val="00B0F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995E24E-35D7-E62D-5DA2-B8BE88526A90}"/>
              </a:ext>
            </a:extLst>
          </p:cNvPr>
          <p:cNvCxnSpPr>
            <a:cxnSpLocks/>
          </p:cNvCxnSpPr>
          <p:nvPr/>
        </p:nvCxnSpPr>
        <p:spPr>
          <a:xfrm flipV="1">
            <a:off x="7202293" y="4483393"/>
            <a:ext cx="0" cy="454367"/>
          </a:xfrm>
          <a:prstGeom prst="line">
            <a:avLst/>
          </a:prstGeom>
          <a:ln w="85725">
            <a:solidFill>
              <a:srgbClr val="00B0F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0003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93AD7-D13F-F89A-4BD3-9E910E19B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C945E2-3F68-3F9F-6062-B75E2BEF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How about Earliest Deadline First (EDF)?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DCBB4A-270A-94DA-1DA3-08A8538FB2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5262BDA8-22FB-2319-863B-C751908934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We up the dynamicity of the system. Four receivers, differing input batch arrival frequencies.</a:t>
            </a:r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1C306A-252E-0929-5DCA-147988120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19" y="3222151"/>
            <a:ext cx="8291533" cy="41287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637263-1875-5E96-A7D6-62BABED61E20}"/>
              </a:ext>
            </a:extLst>
          </p:cNvPr>
          <p:cNvSpPr txBox="1"/>
          <p:nvPr/>
        </p:nvSpPr>
        <p:spPr>
          <a:xfrm>
            <a:off x="9031307" y="2967888"/>
            <a:ext cx="54065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Trend: Baseline (RR) mean/median increases with each additional receiver.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A8C39DA-09A6-FBEF-6463-FB5CADB0A28A}"/>
              </a:ext>
            </a:extLst>
          </p:cNvPr>
          <p:cNvCxnSpPr>
            <a:cxnSpLocks/>
          </p:cNvCxnSpPr>
          <p:nvPr/>
        </p:nvCxnSpPr>
        <p:spPr>
          <a:xfrm flipH="1">
            <a:off x="1989493" y="3222151"/>
            <a:ext cx="6963878" cy="0"/>
          </a:xfrm>
          <a:prstGeom prst="line">
            <a:avLst/>
          </a:prstGeom>
          <a:ln w="635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7FC82AC-B333-DC94-E922-49456D76FB62}"/>
              </a:ext>
            </a:extLst>
          </p:cNvPr>
          <p:cNvSpPr txBox="1"/>
          <p:nvPr/>
        </p:nvSpPr>
        <p:spPr>
          <a:xfrm>
            <a:off x="9031307" y="5497544"/>
            <a:ext cx="45483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EDF mean/median remain very consistent, with better response times in 3 of 4 receivers.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9B8BF0-0384-734F-9D69-1F31A68C5533}"/>
              </a:ext>
            </a:extLst>
          </p:cNvPr>
          <p:cNvCxnSpPr>
            <a:cxnSpLocks/>
          </p:cNvCxnSpPr>
          <p:nvPr/>
        </p:nvCxnSpPr>
        <p:spPr>
          <a:xfrm flipV="1">
            <a:off x="1989493" y="3196318"/>
            <a:ext cx="0" cy="2241684"/>
          </a:xfrm>
          <a:prstGeom prst="line">
            <a:avLst/>
          </a:prstGeom>
          <a:ln w="85725">
            <a:solidFill>
              <a:srgbClr val="00B0F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9D6E837-C744-3FEF-792A-885F6B5E1B8D}"/>
              </a:ext>
            </a:extLst>
          </p:cNvPr>
          <p:cNvCxnSpPr>
            <a:cxnSpLocks/>
          </p:cNvCxnSpPr>
          <p:nvPr/>
        </p:nvCxnSpPr>
        <p:spPr>
          <a:xfrm flipV="1">
            <a:off x="3601453" y="3222151"/>
            <a:ext cx="0" cy="2007575"/>
          </a:xfrm>
          <a:prstGeom prst="line">
            <a:avLst/>
          </a:prstGeom>
          <a:ln w="85725">
            <a:solidFill>
              <a:srgbClr val="00B0F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878E052-370A-0087-B9C2-35F78A9F09CC}"/>
              </a:ext>
            </a:extLst>
          </p:cNvPr>
          <p:cNvCxnSpPr>
            <a:cxnSpLocks/>
          </p:cNvCxnSpPr>
          <p:nvPr/>
        </p:nvCxnSpPr>
        <p:spPr>
          <a:xfrm flipV="1">
            <a:off x="6825916" y="3196318"/>
            <a:ext cx="0" cy="1904799"/>
          </a:xfrm>
          <a:prstGeom prst="line">
            <a:avLst/>
          </a:prstGeom>
          <a:ln w="85725">
            <a:solidFill>
              <a:srgbClr val="00B0F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7A294FA-9A01-672F-148B-B7F8D4ADA347}"/>
              </a:ext>
            </a:extLst>
          </p:cNvPr>
          <p:cNvCxnSpPr>
            <a:cxnSpLocks/>
          </p:cNvCxnSpPr>
          <p:nvPr/>
        </p:nvCxnSpPr>
        <p:spPr>
          <a:xfrm flipH="1">
            <a:off x="2399898" y="6216316"/>
            <a:ext cx="6617369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7245482-721C-14C9-FE82-0A6C3AD63602}"/>
              </a:ext>
            </a:extLst>
          </p:cNvPr>
          <p:cNvCxnSpPr>
            <a:cxnSpLocks/>
          </p:cNvCxnSpPr>
          <p:nvPr/>
        </p:nvCxnSpPr>
        <p:spPr>
          <a:xfrm>
            <a:off x="2440004" y="5774011"/>
            <a:ext cx="0" cy="442305"/>
          </a:xfrm>
          <a:prstGeom prst="line">
            <a:avLst/>
          </a:prstGeom>
          <a:ln w="85725">
            <a:solidFill>
              <a:srgbClr val="C0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57B81EA-7F06-8E35-636F-7A29DAC98365}"/>
              </a:ext>
            </a:extLst>
          </p:cNvPr>
          <p:cNvCxnSpPr>
            <a:cxnSpLocks/>
          </p:cNvCxnSpPr>
          <p:nvPr/>
        </p:nvCxnSpPr>
        <p:spPr>
          <a:xfrm>
            <a:off x="5648425" y="5774010"/>
            <a:ext cx="0" cy="442305"/>
          </a:xfrm>
          <a:prstGeom prst="line">
            <a:avLst/>
          </a:prstGeom>
          <a:ln w="85725">
            <a:solidFill>
              <a:srgbClr val="C0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63407E8-8289-16B2-D265-A045055B3DB0}"/>
              </a:ext>
            </a:extLst>
          </p:cNvPr>
          <p:cNvCxnSpPr>
            <a:cxnSpLocks/>
          </p:cNvCxnSpPr>
          <p:nvPr/>
        </p:nvCxnSpPr>
        <p:spPr>
          <a:xfrm>
            <a:off x="7276699" y="5774009"/>
            <a:ext cx="0" cy="442305"/>
          </a:xfrm>
          <a:prstGeom prst="line">
            <a:avLst/>
          </a:prstGeom>
          <a:ln w="85725">
            <a:solidFill>
              <a:srgbClr val="C0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75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68167-05BA-5CF3-026B-0C826AB83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5C1A7A-5213-BFDA-0575-DBC7A55C4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The case for Rate Monotonic scheduling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2524C2-CCEE-0B94-FB39-4E4C5E4647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0F9D08EB-9A72-854B-AAE3-1B57B1894A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81627" y="2406516"/>
            <a:ext cx="6161411" cy="2424038"/>
          </a:xfrm>
        </p:spPr>
        <p:txBody>
          <a:bodyPr>
            <a:normAutofit/>
          </a:bodyPr>
          <a:lstStyle/>
          <a:p>
            <a:r>
              <a:rPr lang="en-US" altLang="zh-CN"/>
              <a:t>In this experiment, we plot </a:t>
            </a:r>
            <a:r>
              <a:rPr lang="en-US" altLang="zh-CN" b="1">
                <a:solidFill>
                  <a:srgbClr val="C00000"/>
                </a:solidFill>
              </a:rPr>
              <a:t>only the response times for the highest batch input rate receiver </a:t>
            </a:r>
            <a:r>
              <a:rPr lang="en-US" altLang="zh-CN"/>
              <a:t>(5 </a:t>
            </a:r>
            <a:r>
              <a:rPr lang="en-US" altLang="zh-CN" err="1"/>
              <a:t>Msps</a:t>
            </a:r>
            <a:r>
              <a:rPr lang="en-US" altLang="zh-CN"/>
              <a:t>) in a ‘Light’, ‘Medium’, and ‘Heavy’ utilization systems.</a:t>
            </a:r>
          </a:p>
          <a:p>
            <a:endParaRPr lang="en-US" altLang="zh-CN"/>
          </a:p>
          <a:p>
            <a:endParaRPr lang="en-US" altLang="zh-CN"/>
          </a:p>
        </p:txBody>
      </p:sp>
      <p:pic>
        <p:nvPicPr>
          <p:cNvPr id="7" name="Image 0" descr="Box plots of batch response time of the 5 Msps receiver built last, in the Light, Medium and Heavy scenarios, under RR, EDF and RM">
            <a:extLst>
              <a:ext uri="{FF2B5EF4-FFF2-40B4-BE49-F238E27FC236}">
                <a16:creationId xmlns:a16="http://schemas.microsoft.com/office/drawing/2014/main" id="{3184E930-0545-CEED-9BF6-9BD26095AA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35" r="-135"/>
          <a:stretch/>
        </p:blipFill>
        <p:spPr>
          <a:xfrm>
            <a:off x="487362" y="2406516"/>
            <a:ext cx="7191652" cy="49181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A4E07C-D2A7-8E0B-3C64-7FB68BC8F377}"/>
              </a:ext>
            </a:extLst>
          </p:cNvPr>
          <p:cNvSpPr txBox="1"/>
          <p:nvPr/>
        </p:nvSpPr>
        <p:spPr>
          <a:xfrm>
            <a:off x="7981626" y="4144228"/>
            <a:ext cx="61614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/>
              <a:t>Rate Monotonic has great response times for the high-rate receiver.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/>
              <a:t>All other receivers (not pictured) have</a:t>
            </a:r>
            <a:br>
              <a:rPr lang="en-US" altLang="zh-CN" sz="2400"/>
            </a:br>
            <a:r>
              <a:rPr lang="en-US" altLang="zh-CN" sz="2400"/>
              <a:t>worse response times, but if strict prioritization of high-rate receivers is needed, RM works best.</a:t>
            </a:r>
          </a:p>
        </p:txBody>
      </p:sp>
    </p:spTree>
    <p:extLst>
      <p:ext uri="{BB962C8B-B14F-4D97-AF65-F5344CB8AC3E}">
        <p14:creationId xmlns:p14="http://schemas.microsoft.com/office/powerpoint/2010/main" val="68687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66B1B-9F1B-55F6-43E4-C6494DF11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D6710C-8792-BCC8-2082-C7D849FBA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Conclusion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8EE5B7-8747-E672-F817-68E4F33B8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三角形 4">
            <a:extLst>
              <a:ext uri="{FF2B5EF4-FFF2-40B4-BE49-F238E27FC236}">
                <a16:creationId xmlns:a16="http://schemas.microsoft.com/office/drawing/2014/main" id="{A07B471F-E2B9-FC58-50B4-08D6B7AC1063}"/>
              </a:ext>
            </a:extLst>
          </p:cNvPr>
          <p:cNvSpPr/>
          <p:nvPr/>
        </p:nvSpPr>
        <p:spPr>
          <a:xfrm>
            <a:off x="11933116" y="5467574"/>
            <a:ext cx="2697284" cy="2762026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32ACF9B-CD7B-5FF6-0658-4FA5502F57EA}"/>
              </a:ext>
            </a:extLst>
          </p:cNvPr>
          <p:cNvSpPr txBox="1"/>
          <p:nvPr/>
        </p:nvSpPr>
        <p:spPr>
          <a:xfrm>
            <a:off x="1178351" y="36387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FE6DE4BB-225B-6393-2734-11ED0C298D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7299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0E30A-F724-5751-6A17-48888ED98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Ongoing and Future 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396CE-A886-5E75-53CE-F89ECDE8A4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47F64-A0B5-4F6D-11BC-1CB94A067F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/>
              <a:t>In progress:</a:t>
            </a:r>
          </a:p>
          <a:p>
            <a:r>
              <a:rPr lang="en-US" sz="2800"/>
              <a:t>Reduction of scheduling-operation overheads, especially for job-release tracking.</a:t>
            </a:r>
          </a:p>
          <a:p>
            <a:r>
              <a:rPr lang="en-US" sz="2800"/>
              <a:t>Tools for automatic timing- and scheduling-parameter derivation.</a:t>
            </a:r>
          </a:p>
          <a:p>
            <a:r>
              <a:rPr lang="en-US" sz="2800"/>
              <a:t>Further reduction of our tracer’s overheads.</a:t>
            </a:r>
          </a:p>
          <a:p>
            <a:pPr marL="0" indent="0">
              <a:buNone/>
            </a:pPr>
            <a:r>
              <a:rPr lang="en-US" sz="2800" b="1"/>
              <a:t>Future work:</a:t>
            </a:r>
          </a:p>
          <a:p>
            <a:r>
              <a:rPr lang="en-US" sz="2800"/>
              <a:t>Scheduling policies that explicitly account for dynamic batch sizes.</a:t>
            </a:r>
          </a:p>
          <a:p>
            <a:r>
              <a:rPr lang="en-US" sz="2800"/>
              <a:t>Timing-property aware block-to-worker assignment.</a:t>
            </a:r>
          </a:p>
          <a:p>
            <a:r>
              <a:rPr lang="en-US" sz="2800"/>
              <a:t>Tighter integration with OS schedulers (e.g., </a:t>
            </a:r>
            <a:r>
              <a:rPr lang="en-US" sz="2800">
                <a:latin typeface="Consolas" panose="020B0609020204030204" pitchFamily="49" charset="0"/>
                <a:cs typeface="Consolas" panose="020B0609020204030204" pitchFamily="49" charset="0"/>
              </a:rPr>
              <a:t>SCHED_DEADLINE</a:t>
            </a:r>
            <a:r>
              <a:rPr lang="en-US" sz="2800"/>
              <a:t>).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8637934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34677-B0C9-CCB4-FFFF-AD13355DD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9E7113-F9E2-A537-1681-B56C611CA5C6}"/>
              </a:ext>
            </a:extLst>
          </p:cNvPr>
          <p:cNvSpPr/>
          <p:nvPr/>
        </p:nvSpPr>
        <p:spPr>
          <a:xfrm>
            <a:off x="6020443" y="3881539"/>
            <a:ext cx="5849743" cy="3444639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FF62A3-2C9B-DA98-30B0-4B7F3D626CC9}"/>
              </a:ext>
            </a:extLst>
          </p:cNvPr>
          <p:cNvSpPr/>
          <p:nvPr/>
        </p:nvSpPr>
        <p:spPr>
          <a:xfrm>
            <a:off x="789435" y="3869601"/>
            <a:ext cx="5009950" cy="3444639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3F6210-21F3-2D14-DCC4-681A98B92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Conclusion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6F871-D0EE-6DB8-E958-278B51F82A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886843" y="2658707"/>
            <a:ext cx="2659934" cy="86995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800"/>
              <a:t>Code available at: </a:t>
            </a:r>
            <a:br>
              <a:rPr lang="en-US" sz="1800"/>
            </a:br>
            <a:r>
              <a:rPr lang="en-US" sz="1800">
                <a:hlinkClick r:id="rId2"/>
              </a:rPr>
              <a:t>https://github.com/gosephjoh/gnuradio4/tree/modular-scheduling</a:t>
            </a:r>
            <a:endParaRPr lang="en-US" sz="1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FD5834-0469-7165-3AD1-FD68AA9EE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2449" y="52512"/>
            <a:ext cx="2600004" cy="2600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983CF7-07CA-D279-7C2B-705BD18251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96" t="7335"/>
          <a:stretch>
            <a:fillRect/>
          </a:stretch>
        </p:blipFill>
        <p:spPr>
          <a:xfrm>
            <a:off x="6292330" y="3985338"/>
            <a:ext cx="5305968" cy="2555516"/>
          </a:xfrm>
          <a:prstGeom prst="rect">
            <a:avLst/>
          </a:prstGeom>
        </p:spPr>
      </p:pic>
      <p:pic>
        <p:nvPicPr>
          <p:cNvPr id="8" name="Image 0" descr="Perfetto timeline of one worker: each scheduler pass (sweep) contains the work calls it made, which contain exact-count and per-phase slices, with a latency arrow from the source block to the sink">
            <a:extLst>
              <a:ext uri="{FF2B5EF4-FFF2-40B4-BE49-F238E27FC236}">
                <a16:creationId xmlns:a16="http://schemas.microsoft.com/office/drawing/2014/main" id="{C737EA69-0514-0593-F023-F6AC646601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30" r="-130"/>
          <a:stretch/>
        </p:blipFill>
        <p:spPr>
          <a:xfrm>
            <a:off x="1415910" y="4068368"/>
            <a:ext cx="3757001" cy="2380237"/>
          </a:xfrm>
          <a:prstGeom prst="rect">
            <a:avLst/>
          </a:prstGeom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C17891-19C9-E204-456D-F2255A89DBE3}"/>
              </a:ext>
            </a:extLst>
          </p:cNvPr>
          <p:cNvSpPr txBox="1"/>
          <p:nvPr/>
        </p:nvSpPr>
        <p:spPr>
          <a:xfrm>
            <a:off x="941187" y="6529287"/>
            <a:ext cx="4706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Lightweight tracer for fine-grained scheduling and timing inspection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7B7F37-1169-5234-F206-0E73C0A1E0D7}"/>
              </a:ext>
            </a:extLst>
          </p:cNvPr>
          <p:cNvSpPr txBox="1"/>
          <p:nvPr/>
        </p:nvSpPr>
        <p:spPr>
          <a:xfrm>
            <a:off x="6241501" y="6540854"/>
            <a:ext cx="5407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Benchmarks show utility in freedom of scheduling-policy choice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ECDA4-EDA8-C2BB-A00C-5993748D1CDC}"/>
              </a:ext>
            </a:extLst>
          </p:cNvPr>
          <p:cNvSpPr/>
          <p:nvPr/>
        </p:nvSpPr>
        <p:spPr>
          <a:xfrm>
            <a:off x="789435" y="1732040"/>
            <a:ext cx="6390398" cy="197701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1D4DD003-684B-7651-51A0-D608DEDCE2E5}"/>
              </a:ext>
            </a:extLst>
          </p:cNvPr>
          <p:cNvSpPr/>
          <p:nvPr/>
        </p:nvSpPr>
        <p:spPr>
          <a:xfrm>
            <a:off x="1009131" y="2005490"/>
            <a:ext cx="5951007" cy="651463"/>
          </a:xfrm>
          <a:prstGeom prst="roundRect">
            <a:avLst>
              <a:gd name="adj" fmla="val 590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5D2C8"/>
            </a:solidFill>
            <a:prstDash val="solid"/>
          </a:ln>
        </p:spPr>
        <p:txBody>
          <a:bodyPr anchor="t"/>
          <a:lstStyle/>
          <a:p>
            <a:pPr marL="117475">
              <a:lnSpc>
                <a:spcPct val="150000"/>
              </a:lnSpc>
            </a:pPr>
            <a:r>
              <a:rPr lang="en-US" altLang="zh-CN" sz="24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gs::Simple&lt;</a:t>
            </a:r>
            <a:r>
              <a:rPr lang="en-US" altLang="zh-CN" sz="2400" b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gs::</a:t>
            </a:r>
            <a:r>
              <a:rPr lang="en-US" altLang="zh-CN" sz="2400" b="1" err="1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EdfPolicy</a:t>
            </a:r>
            <a:r>
              <a:rPr lang="en-US" altLang="zh-CN" sz="2400">
                <a:latin typeface="Consolas" panose="020B0609020204030204" pitchFamily="49" charset="0"/>
                <a:ea typeface="JetBrains Mono" pitchFamily="34" charset="-122"/>
                <a:cs typeface="Courier New" panose="02070309020205020404" pitchFamily="49" charset="0"/>
              </a:rPr>
              <a:t>&gt; sched;</a:t>
            </a:r>
            <a:endParaRPr kumimoji="1" lang="zh-CN" altLang="en-US" sz="240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41ABB6-FCC8-3718-3963-9179BB0152C8}"/>
              </a:ext>
            </a:extLst>
          </p:cNvPr>
          <p:cNvSpPr txBox="1"/>
          <p:nvPr/>
        </p:nvSpPr>
        <p:spPr>
          <a:xfrm>
            <a:off x="1009131" y="2842887"/>
            <a:ext cx="5951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Support for real-time scheduling and modular, customizable priority schemes in GR4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AAE89C-38C5-2509-1DD1-F29F5AE065A4}"/>
              </a:ext>
            </a:extLst>
          </p:cNvPr>
          <p:cNvSpPr/>
          <p:nvPr/>
        </p:nvSpPr>
        <p:spPr>
          <a:xfrm>
            <a:off x="7454439" y="1732040"/>
            <a:ext cx="4415747" cy="197701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A0B286-333D-AEC4-3AB8-30D037AECC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1034" y="1789501"/>
            <a:ext cx="3182557" cy="1439015"/>
          </a:xfrm>
          <a:prstGeom prst="rect">
            <a:avLst/>
          </a:prstGeom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EBACC57-18BB-A6A8-5962-C1946FE191AF}"/>
              </a:ext>
            </a:extLst>
          </p:cNvPr>
          <p:cNvSpPr txBox="1"/>
          <p:nvPr/>
        </p:nvSpPr>
        <p:spPr>
          <a:xfrm>
            <a:off x="7798858" y="3201622"/>
            <a:ext cx="3726909" cy="4197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EDF and RM implementations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5A08695-1FB5-D6E1-1C6D-B7C793C0B1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5187" y="7457828"/>
            <a:ext cx="1974949" cy="74365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46030B2-C12A-EA0B-4FFA-930A9E6366CA}"/>
              </a:ext>
            </a:extLst>
          </p:cNvPr>
          <p:cNvSpPr txBox="1"/>
          <p:nvPr/>
        </p:nvSpPr>
        <p:spPr>
          <a:xfrm>
            <a:off x="1819134" y="7644988"/>
            <a:ext cx="2950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Work supported by ARDC.</a:t>
            </a:r>
          </a:p>
        </p:txBody>
      </p:sp>
    </p:spTree>
    <p:extLst>
      <p:ext uri="{BB962C8B-B14F-4D97-AF65-F5344CB8AC3E}">
        <p14:creationId xmlns:p14="http://schemas.microsoft.com/office/powerpoint/2010/main" val="38789114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B323C5A-A0E2-FEA1-4A88-76672DA1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07323B-D3B2-22ED-065E-6E5A7138A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Real-Time Scheduling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1582C4-2B20-9650-CCD3-978D235C18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392F2D5-9A2C-E952-07FE-FDF31B5D2F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776" y="2205038"/>
            <a:ext cx="10496072" cy="5576887"/>
          </a:xfrm>
        </p:spPr>
        <p:txBody>
          <a:bodyPr/>
          <a:lstStyle/>
          <a:p>
            <a:r>
              <a:rPr lang="en-US" altLang="zh-CN"/>
              <a:t>Real-time systems have timing </a:t>
            </a:r>
            <a:r>
              <a:rPr lang="en-US" altLang="zh-CN" u="sng"/>
              <a:t>requirements</a:t>
            </a:r>
          </a:p>
          <a:p>
            <a:r>
              <a:rPr lang="en-US" altLang="zh-CN"/>
              <a:t>Often found in safety-critical systems where timing violations can cause critical failures</a:t>
            </a:r>
          </a:p>
          <a:p>
            <a:r>
              <a:rPr lang="en-US" altLang="zh-CN"/>
              <a:t>Real-time analysis </a:t>
            </a:r>
            <a:r>
              <a:rPr lang="en-US" altLang="zh-CN" u="sng"/>
              <a:t>provably guarantees</a:t>
            </a:r>
            <a:r>
              <a:rPr lang="en-US" altLang="zh-CN"/>
              <a:t> correct temporal behavior</a:t>
            </a:r>
          </a:p>
          <a:p>
            <a:pPr lvl="1"/>
            <a:r>
              <a:rPr lang="en-US" altLang="zh-CN"/>
              <a:t>Requires models of workload</a:t>
            </a:r>
          </a:p>
          <a:p>
            <a:pPr lvl="1"/>
            <a:r>
              <a:rPr lang="en-US" altLang="zh-CN"/>
              <a:t>Analysis techniques applied to mathematical model of workload</a:t>
            </a:r>
          </a:p>
          <a:p>
            <a:r>
              <a:rPr lang="en-US" altLang="zh-CN"/>
              <a:t>Designed for worst-case or near worst-case performance to guarantee timing, instead of merely providing best effort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FC878434-71A3-7FF4-4605-0B1FF7DFE2EE}"/>
              </a:ext>
            </a:extLst>
          </p:cNvPr>
          <p:cNvSpPr/>
          <p:nvPr/>
        </p:nvSpPr>
        <p:spPr>
          <a:xfrm>
            <a:off x="739668" y="6252210"/>
            <a:ext cx="11090381" cy="1489064"/>
          </a:xfrm>
          <a:prstGeom prst="roundRect">
            <a:avLst/>
          </a:prstGeom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0" indent="-1828800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Our Thesis: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	Real-time </a:t>
            </a:r>
            <a:r>
              <a:rPr lang="en-US" sz="2400" i="1" u="sng">
                <a:latin typeface="Arial" panose="020B0604020202020204" pitchFamily="34" charset="0"/>
                <a:cs typeface="Arial" panose="020B0604020202020204" pitchFamily="34" charset="0"/>
              </a:rPr>
              <a:t>models, schedulers, and analysis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can be extended to support Software-Defined Radio (SDR) workloads and provide </a:t>
            </a:r>
            <a:b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predictable and </a:t>
            </a:r>
            <a:r>
              <a:rPr lang="en-US" sz="2400" i="1" u="sng">
                <a:latin typeface="Arial" panose="020B0604020202020204" pitchFamily="34" charset="0"/>
                <a:cs typeface="Arial" panose="020B0604020202020204" pitchFamily="34" charset="0"/>
              </a:rPr>
              <a:t>bounded latency with guaranteed throughput.</a:t>
            </a:r>
          </a:p>
        </p:txBody>
      </p:sp>
      <p:pic>
        <p:nvPicPr>
          <p:cNvPr id="6" name="Picture 5" descr="A blue and white airplane&#10;&#10;AI-generated content may be incorrect.">
            <a:extLst>
              <a:ext uri="{FF2B5EF4-FFF2-40B4-BE49-F238E27FC236}">
                <a16:creationId xmlns:a16="http://schemas.microsoft.com/office/drawing/2014/main" id="{BBA2AB41-9DBA-679A-B866-D04A9DA18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8947" y="1317356"/>
            <a:ext cx="3396261" cy="2274419"/>
          </a:xfrm>
          <a:prstGeom prst="rect">
            <a:avLst/>
          </a:prstGeom>
        </p:spPr>
      </p:pic>
      <p:pic>
        <p:nvPicPr>
          <p:cNvPr id="7" name="Picture 6" descr="Waymo One Jaguar I-PACE Vehicle">
            <a:extLst>
              <a:ext uri="{FF2B5EF4-FFF2-40B4-BE49-F238E27FC236}">
                <a16:creationId xmlns:a16="http://schemas.microsoft.com/office/drawing/2014/main" id="{3FC74373-A9CD-D574-8CF0-EAD408149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010" y="3790861"/>
            <a:ext cx="3473169" cy="144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97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DD122E3-CC82-AF3F-23CF-E3ABF423B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ECD0C5EA-D6B6-2384-53E0-D45A4C2DD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232" y="2253076"/>
            <a:ext cx="9087993" cy="29431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7F632FA-49A3-684E-9271-1B48A3C71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234" y="1896781"/>
            <a:ext cx="9087991" cy="329939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E482182-6BE6-62B9-98CF-A679B9D7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Blocks as Real-Time Tasks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316C85B-29C2-2FD6-69A2-A50C80C09A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9D407842-FE64-80E3-EFE0-EAD01A5D11E8}"/>
              </a:ext>
            </a:extLst>
          </p:cNvPr>
          <p:cNvSpPr/>
          <p:nvPr/>
        </p:nvSpPr>
        <p:spPr>
          <a:xfrm>
            <a:off x="815871" y="5180302"/>
            <a:ext cx="4944618" cy="238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kern="0" spc="1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JOB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967BD49E-6749-79EC-A8D8-D83995DD0E92}"/>
              </a:ext>
            </a:extLst>
          </p:cNvPr>
          <p:cNvSpPr/>
          <p:nvPr/>
        </p:nvSpPr>
        <p:spPr>
          <a:xfrm>
            <a:off x="815869" y="5488902"/>
            <a:ext cx="12376255" cy="561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4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One invocation of a block, i.e., batch of samples to be processed by a single work() call.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4">
            <a:extLst>
              <a:ext uri="{FF2B5EF4-FFF2-40B4-BE49-F238E27FC236}">
                <a16:creationId xmlns:a16="http://schemas.microsoft.com/office/drawing/2014/main" id="{CDEFD646-D3D2-1ACE-BDEA-3E61964F64EA}"/>
              </a:ext>
            </a:extLst>
          </p:cNvPr>
          <p:cNvSpPr/>
          <p:nvPr/>
        </p:nvSpPr>
        <p:spPr>
          <a:xfrm>
            <a:off x="815871" y="6118759"/>
            <a:ext cx="4944618" cy="238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kern="0" spc="1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RELATIVE DEADLINE: </a:t>
            </a:r>
            <a:r>
              <a:rPr lang="en-US" b="1" i="1" kern="0" spc="1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D</a:t>
            </a:r>
            <a:r>
              <a:rPr lang="en-US" b="1" i="1" kern="0" spc="100" baseline="-250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i</a:t>
            </a:r>
            <a:endParaRPr lang="en-US" i="1" baseline="-25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43172349-FE08-8D32-8D94-A27341082845}"/>
              </a:ext>
            </a:extLst>
          </p:cNvPr>
          <p:cNvSpPr/>
          <p:nvPr/>
        </p:nvSpPr>
        <p:spPr>
          <a:xfrm>
            <a:off x="815870" y="6427359"/>
            <a:ext cx="10861780" cy="561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4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Time from a job’s release (i.e., sample arrival) by which it should finish.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02BCC9B1-CCB4-B398-6362-8802F6520480}"/>
              </a:ext>
            </a:extLst>
          </p:cNvPr>
          <p:cNvSpPr/>
          <p:nvPr/>
        </p:nvSpPr>
        <p:spPr>
          <a:xfrm>
            <a:off x="815869" y="7057215"/>
            <a:ext cx="4944618" cy="238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80"/>
              </a:lnSpc>
            </a:pPr>
            <a:r>
              <a:rPr lang="en-US" b="1" kern="0" spc="1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PERIOD: </a:t>
            </a:r>
            <a:r>
              <a:rPr lang="en-US" b="1" i="1" kern="0" spc="1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T</a:t>
            </a:r>
            <a:r>
              <a:rPr lang="en-US" b="1" i="1" kern="0" spc="100" baseline="-250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i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5">
            <a:extLst>
              <a:ext uri="{FF2B5EF4-FFF2-40B4-BE49-F238E27FC236}">
                <a16:creationId xmlns:a16="http://schemas.microsoft.com/office/drawing/2014/main" id="{C0BF8A93-D950-1437-F81C-2ACF41A1DB84}"/>
              </a:ext>
            </a:extLst>
          </p:cNvPr>
          <p:cNvSpPr/>
          <p:nvPr/>
        </p:nvSpPr>
        <p:spPr>
          <a:xfrm>
            <a:off x="815867" y="7365815"/>
            <a:ext cx="10128357" cy="561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4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Inter-release time between jobs. </a:t>
            </a:r>
            <a:r>
              <a:rPr lang="en-US" sz="2400" i="1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lower period</a:t>
            </a:r>
            <a:r>
              <a:rPr lang="en-US" sz="24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 = </a:t>
            </a:r>
            <a:r>
              <a:rPr lang="en-US" sz="2400" i="1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higher invocation rate</a:t>
            </a:r>
            <a:r>
              <a:rPr lang="en-US" sz="24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08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C178C-AA7A-1211-FA1F-DF285F8CB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Real-Time Scheduling Policies</a:t>
            </a:r>
            <a:endParaRPr kumimoji="1"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C3FC2D-BE3C-3E87-5303-68BCCD553B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/>
              <a:t>Static priority and Rate Monotonic (RM)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A0D743-13EB-3C51-4C4C-AAD9FB6DE7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RM sort the list by priority once, at start.</a:t>
            </a:r>
          </a:p>
          <a:p>
            <a:r>
              <a:rPr kumimoji="1" lang="en-US" altLang="zh-CN"/>
              <a:t>RM scan from the top; run the first block that has input.</a:t>
            </a:r>
          </a:p>
          <a:p>
            <a:r>
              <a:rPr kumimoji="1" lang="en-US" altLang="zh-CN"/>
              <a:t>After any call that did work, RM restart from the top.</a:t>
            </a:r>
          </a:p>
          <a:p>
            <a:r>
              <a:rPr kumimoji="1" lang="en-US" altLang="zh-CN"/>
              <a:t>RM stop after a bounded number of selections, then do housekeeping.</a:t>
            </a:r>
          </a:p>
          <a:p>
            <a:endParaRPr kumimoji="1" lang="zh-CN" altLang="en-US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F421E56-812E-FFEF-BC31-973803D168FF}"/>
              </a:ext>
            </a:extLst>
          </p:cNvPr>
          <p:cNvSpPr/>
          <p:nvPr/>
        </p:nvSpPr>
        <p:spPr>
          <a:xfrm>
            <a:off x="1960410" y="4931135"/>
            <a:ext cx="4302604" cy="1757764"/>
          </a:xfrm>
          <a:prstGeom prst="roundRect">
            <a:avLst>
              <a:gd name="adj" fmla="val 5906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D5D2C8"/>
            </a:solidFill>
            <a:prstDash val="solid"/>
          </a:ln>
        </p:spPr>
        <p:txBody>
          <a:bodyPr/>
          <a:lstStyle/>
          <a:p>
            <a:endParaRPr lang="zh-CN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F5FDDFF-C274-B133-F158-59706DB375DC}"/>
              </a:ext>
            </a:extLst>
          </p:cNvPr>
          <p:cNvSpPr/>
          <p:nvPr/>
        </p:nvSpPr>
        <p:spPr>
          <a:xfrm>
            <a:off x="2195360" y="5166085"/>
            <a:ext cx="3688842" cy="238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kern="0" spc="100">
                <a:solidFill>
                  <a:srgbClr val="00B0F0"/>
                </a:solidFill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RATE MONOTONIC</a:t>
            </a:r>
            <a:endParaRPr lang="en-US" sz="140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36640E6-BD3A-DEF6-9E67-CE0E1EAC0DC9}"/>
              </a:ext>
            </a:extLst>
          </p:cNvPr>
          <p:cNvSpPr/>
          <p:nvPr/>
        </p:nvSpPr>
        <p:spPr>
          <a:xfrm>
            <a:off x="2195359" y="5455636"/>
            <a:ext cx="3904815" cy="8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>
                <a:solidFill>
                  <a:srgbClr val="3D4852"/>
                </a:solidFill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Priority by period: a 5 </a:t>
            </a:r>
            <a:r>
              <a:rPr lang="en-US" err="1">
                <a:solidFill>
                  <a:srgbClr val="3D4852"/>
                </a:solidFill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Msps</a:t>
            </a:r>
            <a:r>
              <a:rPr lang="en-US">
                <a:solidFill>
                  <a:srgbClr val="3D4852"/>
                </a:solidFill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 receiver's blocks outrank a 1.25 </a:t>
            </a:r>
            <a:r>
              <a:rPr lang="en-US" err="1">
                <a:solidFill>
                  <a:srgbClr val="3D4852"/>
                </a:solidFill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Msps</a:t>
            </a:r>
            <a:r>
              <a:rPr lang="en-US">
                <a:solidFill>
                  <a:srgbClr val="3D4852"/>
                </a:solidFill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 receiver's. No job tracking needed.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4054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9F2410A-0716-832D-57BD-9BD642ECA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761CC8A-41FD-DE87-C783-6FBE4A8EF5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74439" y="2205040"/>
            <a:ext cx="11881521" cy="12336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/>
              <a:t>Preliminary results show minor to negligible added overhead per message phase (“bookkeeping”): </a:t>
            </a:r>
            <a:r>
              <a:rPr lang="en-US" sz="3200" b="1"/>
              <a:t>~0.5 </a:t>
            </a:r>
            <a:r>
              <a:rPr lang="en-US" sz="3200" b="1" err="1"/>
              <a:t>μs</a:t>
            </a:r>
            <a:r>
              <a:rPr lang="en-US" sz="3200" b="1"/>
              <a:t> added work</a:t>
            </a:r>
            <a:r>
              <a:rPr lang="en-US" sz="3200"/>
              <a:t>.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409EC38-54AA-3CBC-66B3-7F861C24A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Scheduling Overheads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7A14497-4574-EDC3-5265-C293B21D90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9D700D86-EFD6-D68A-51E9-06E2D2CE7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4195763"/>
            <a:ext cx="1463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B0A93B1-B3C5-E36E-EE4B-7309AEAE3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336184"/>
              </p:ext>
            </p:extLst>
          </p:nvPr>
        </p:nvGraphicFramePr>
        <p:xfrm>
          <a:off x="2413922" y="3814900"/>
          <a:ext cx="9305852" cy="2764534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326463">
                  <a:extLst>
                    <a:ext uri="{9D8B030D-6E8A-4147-A177-3AD203B41FA5}">
                      <a16:colId xmlns:a16="http://schemas.microsoft.com/office/drawing/2014/main" val="1708440789"/>
                    </a:ext>
                  </a:extLst>
                </a:gridCol>
                <a:gridCol w="2326463">
                  <a:extLst>
                    <a:ext uri="{9D8B030D-6E8A-4147-A177-3AD203B41FA5}">
                      <a16:colId xmlns:a16="http://schemas.microsoft.com/office/drawing/2014/main" val="2470276662"/>
                    </a:ext>
                  </a:extLst>
                </a:gridCol>
                <a:gridCol w="2326463">
                  <a:extLst>
                    <a:ext uri="{9D8B030D-6E8A-4147-A177-3AD203B41FA5}">
                      <a16:colId xmlns:a16="http://schemas.microsoft.com/office/drawing/2014/main" val="3191057531"/>
                    </a:ext>
                  </a:extLst>
                </a:gridCol>
                <a:gridCol w="2326463">
                  <a:extLst>
                    <a:ext uri="{9D8B030D-6E8A-4147-A177-3AD203B41FA5}">
                      <a16:colId xmlns:a16="http://schemas.microsoft.com/office/drawing/2014/main" val="217313585"/>
                    </a:ext>
                  </a:extLst>
                </a:gridCol>
              </a:tblGrid>
              <a:tr h="760006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Baseline  (RR)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6360297"/>
                  </a:ext>
                </a:extLst>
              </a:tr>
              <a:tr h="937728">
                <a:tc>
                  <a:txBody>
                    <a:bodyPr/>
                    <a:lstStyle/>
                    <a:p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Message phase</a:t>
                      </a:r>
                      <a:br>
                        <a:rPr lang="en-US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(total, </a:t>
                      </a: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μs)</a:t>
                      </a:r>
                      <a:endParaRPr 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4703540"/>
                  </a:ext>
                </a:extLst>
              </a:tr>
              <a:tr h="1032581">
                <a:tc>
                  <a:txBody>
                    <a:bodyPr/>
                    <a:lstStyle/>
                    <a:p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stateSync</a:t>
                      </a:r>
                      <a:br>
                        <a:rPr lang="en-US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(incl. job release tracking, </a:t>
                      </a: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μs)</a:t>
                      </a:r>
                      <a:endParaRPr 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0132675"/>
                  </a:ext>
                </a:extLst>
              </a:tr>
            </a:tbl>
          </a:graphicData>
        </a:graphic>
      </p:graphicFrame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504D75F-F71D-C4BF-2652-8495A29AF4CD}"/>
              </a:ext>
            </a:extLst>
          </p:cNvPr>
          <p:cNvSpPr txBox="1">
            <a:spLocks/>
          </p:cNvSpPr>
          <p:nvPr/>
        </p:nvSpPr>
        <p:spPr>
          <a:xfrm>
            <a:off x="1126087" y="6719727"/>
            <a:ext cx="11881521" cy="1233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2878652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3D04305-57B8-5B49-A182-B9EE62B67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B0E13A-9366-3675-EC39-3AB3E9A36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The fastest receiver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B6B6BB-3DCC-3C54-3702-016F521D9C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825BA944-2264-C2B2-1254-668AAC2434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Image 0" descr="Box plots of batch response time of the 5 Msps receiver built last, in the Light, Medium and Heavy scenarios, under RR, EDF and RM">
            <a:extLst>
              <a:ext uri="{FF2B5EF4-FFF2-40B4-BE49-F238E27FC236}">
                <a16:creationId xmlns:a16="http://schemas.microsoft.com/office/drawing/2014/main" id="{72DD8FA5-B7BE-642A-1292-BA03A95BF4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35" r="-135"/>
          <a:stretch/>
        </p:blipFill>
        <p:spPr>
          <a:xfrm>
            <a:off x="739669" y="2205038"/>
            <a:ext cx="7191652" cy="4918100"/>
          </a:xfrm>
          <a:prstGeom prst="rect">
            <a:avLst/>
          </a:prstGeom>
        </p:spPr>
      </p:pic>
      <p:graphicFrame>
        <p:nvGraphicFramePr>
          <p:cNvPr id="9" name="Table 0">
            <a:extLst>
              <a:ext uri="{FF2B5EF4-FFF2-40B4-BE49-F238E27FC236}">
                <a16:creationId xmlns:a16="http://schemas.microsoft.com/office/drawing/2014/main" id="{5BA0D405-8999-FBDD-D8B7-6DE083BD0A4C}"/>
              </a:ext>
            </a:extLst>
          </p:cNvPr>
          <p:cNvGraphicFramePr>
            <a:graphicFrameLocks noGrp="1"/>
          </p:cNvGraphicFramePr>
          <p:nvPr/>
        </p:nvGraphicFramePr>
        <p:xfrm>
          <a:off x="8582628" y="3851629"/>
          <a:ext cx="5435600" cy="1757496"/>
        </p:xfrm>
        <a:graphic>
          <a:graphicData uri="http://schemas.openxmlformats.org/drawingml/2006/table">
            <a:tbl>
              <a:tblPr/>
              <a:tblGrid>
                <a:gridCol w="1685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0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0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0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9374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Scenario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RR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EDF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RM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374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Light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13.3 %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2.7 %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0.8 %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374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Medium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23.1 %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5.8 %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2.0 %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374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Heavy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48.8 %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50.2 %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13.1 %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CACAE6D8-E523-B02B-D5DD-4AB5180AAC2C}"/>
              </a:ext>
            </a:extLst>
          </p:cNvPr>
          <p:cNvSpPr txBox="1"/>
          <p:nvPr/>
        </p:nvSpPr>
        <p:spPr>
          <a:xfrm>
            <a:off x="7619679" y="3318150"/>
            <a:ext cx="7361498" cy="533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altLang="zh-CN" sz="1600" b="1" kern="0" spc="100"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BATCHES LATER THAN 204.8 µs</a:t>
            </a:r>
          </a:p>
          <a:p>
            <a:pPr algn="ctr">
              <a:lnSpc>
                <a:spcPts val="1680"/>
              </a:lnSpc>
            </a:pPr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period = batch size ÷ sample rate = 1,024 samples ÷ 5M samples/s = 204.8 µs</a:t>
            </a:r>
            <a:endParaRPr lang="en-US" altLang="zh-CN" sz="1050" kern="0" spc="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9855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F0A37FD-2DAA-E2C5-55E1-B8C359300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2EA647-727B-6440-DB6A-227DA9B35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Five scenarios, three policies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3AAB9E-32D5-266A-8780-53F4861FF0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graphicFrame>
        <p:nvGraphicFramePr>
          <p:cNvPr id="7" name="Table 0">
            <a:extLst>
              <a:ext uri="{FF2B5EF4-FFF2-40B4-BE49-F238E27FC236}">
                <a16:creationId xmlns:a16="http://schemas.microsoft.com/office/drawing/2014/main" id="{37732BC3-457D-FE46-2E04-5E37BBB20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147808"/>
              </p:ext>
            </p:extLst>
          </p:nvPr>
        </p:nvGraphicFramePr>
        <p:xfrm>
          <a:off x="812799" y="1981169"/>
          <a:ext cx="7628835" cy="3849786"/>
        </p:xfrm>
        <a:graphic>
          <a:graphicData uri="http://schemas.openxmlformats.org/drawingml/2006/table">
            <a:tbl>
              <a:tblPr/>
              <a:tblGrid>
                <a:gridCol w="2593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9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5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1631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 b="1">
                          <a:solidFill>
                            <a:srgbClr val="F2EFE8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Scenario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 b="1">
                          <a:solidFill>
                            <a:srgbClr val="F2EFE8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Receivers (Msps)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2000" b="1">
                          <a:solidFill>
                            <a:srgbClr val="F2EFE8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Total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631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One Rx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2.5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2.5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631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Two equal Rx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2.5, 2.5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5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631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Light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1.25, 1.25, 2.5, 5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10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631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Medium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1.25, 2.5, 2.5, 5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11.25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631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Heavy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2.5, 2.5, 5, 5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2000">
                          <a:solidFill>
                            <a:srgbClr val="3D4852"/>
                          </a:solidFill>
                          <a:latin typeface="Arial" panose="020B0604020202020204" pitchFamily="34" charset="0"/>
                          <a:ea typeface="IBM Plex Sans" pitchFamily="34" charset="-122"/>
                          <a:cs typeface="Arial" panose="020B0604020202020204" pitchFamily="34" charset="0"/>
                        </a:rPr>
                        <a:t>15</a:t>
                      </a:r>
                      <a:endParaRPr lang="en-US" sz="2000">
                        <a:latin typeface="Arial" panose="020B0604020202020204" pitchFamily="34" charset="0"/>
                        <a:ea typeface="IBM Plex Sans" charset="0"/>
                        <a:cs typeface="Arial" panose="020B0604020202020204" pitchFamily="34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6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Shape 2">
            <a:extLst>
              <a:ext uri="{FF2B5EF4-FFF2-40B4-BE49-F238E27FC236}">
                <a16:creationId xmlns:a16="http://schemas.microsoft.com/office/drawing/2014/main" id="{0FE5B89D-4C0B-4974-8839-B7DCA158A2AA}"/>
              </a:ext>
            </a:extLst>
          </p:cNvPr>
          <p:cNvSpPr/>
          <p:nvPr/>
        </p:nvSpPr>
        <p:spPr>
          <a:xfrm>
            <a:off x="8830322" y="2018486"/>
            <a:ext cx="4546600" cy="1549334"/>
          </a:xfrm>
          <a:prstGeom prst="roundRect">
            <a:avLst>
              <a:gd name="adj" fmla="val 6558"/>
            </a:avLst>
          </a:prstGeom>
          <a:solidFill>
            <a:srgbClr val="FDFC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1B044D7A-C4DF-0592-AF0E-130D42FD997A}"/>
              </a:ext>
            </a:extLst>
          </p:cNvPr>
          <p:cNvSpPr/>
          <p:nvPr/>
        </p:nvSpPr>
        <p:spPr>
          <a:xfrm>
            <a:off x="9033522" y="2221686"/>
            <a:ext cx="4264406" cy="238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2000" b="1" kern="0" spc="100">
                <a:solidFill>
                  <a:srgbClr val="5B6670"/>
                </a:solidFill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METRIC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2F6AE327-24EB-77F1-C702-7FE255B6176F}"/>
              </a:ext>
            </a:extLst>
          </p:cNvPr>
          <p:cNvSpPr/>
          <p:nvPr/>
        </p:nvSpPr>
        <p:spPr>
          <a:xfrm>
            <a:off x="9033522" y="2511237"/>
            <a:ext cx="4264406" cy="8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>
                <a:solidFill>
                  <a:srgbClr val="3D4852"/>
                </a:solidFill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Response time of each batch, from its arrival at the throttle to its use by the receiver's sync gate. Late: past its period.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87814E78-B7BD-3CFA-761D-832D431D4F94}"/>
              </a:ext>
            </a:extLst>
          </p:cNvPr>
          <p:cNvSpPr/>
          <p:nvPr/>
        </p:nvSpPr>
        <p:spPr>
          <a:xfrm>
            <a:off x="8830322" y="4566081"/>
            <a:ext cx="4546600" cy="1264874"/>
          </a:xfrm>
          <a:prstGeom prst="roundRect">
            <a:avLst>
              <a:gd name="adj" fmla="val 8032"/>
            </a:avLst>
          </a:prstGeom>
          <a:solidFill>
            <a:srgbClr val="FDFC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229C7F2E-CFEE-81BF-CC02-7496E56B24BF}"/>
              </a:ext>
            </a:extLst>
          </p:cNvPr>
          <p:cNvSpPr/>
          <p:nvPr/>
        </p:nvSpPr>
        <p:spPr>
          <a:xfrm>
            <a:off x="9033522" y="4769281"/>
            <a:ext cx="4264406" cy="238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2000" b="1" kern="0" spc="100">
                <a:solidFill>
                  <a:srgbClr val="5B6670"/>
                </a:solidFill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RUNS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4503FDEC-4274-06C6-01E2-A1659970A19D}"/>
              </a:ext>
            </a:extLst>
          </p:cNvPr>
          <p:cNvSpPr/>
          <p:nvPr/>
        </p:nvSpPr>
        <p:spPr>
          <a:xfrm>
            <a:off x="9033522" y="5058838"/>
            <a:ext cx="4264406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>
                <a:solidFill>
                  <a:srgbClr val="3D4852"/>
                </a:solidFill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10 × 30 s per scenario and policy. VM stalls removed: 0.007 % of batches.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5335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2980FB1-C739-E40C-BBBD-5EDA1D118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4C8C00-5C48-ED80-99FB-AC1AD2642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Evaluated Scheduling Policies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F803A8-1604-87A9-48A1-99612B5318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F7709A-D844-FF0C-5385-0919035EA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103019"/>
              </p:ext>
            </p:extLst>
          </p:nvPr>
        </p:nvGraphicFramePr>
        <p:xfrm>
          <a:off x="426720" y="1610361"/>
          <a:ext cx="14066520" cy="5756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8840">
                  <a:extLst>
                    <a:ext uri="{9D8B030D-6E8A-4147-A177-3AD203B41FA5}">
                      <a16:colId xmlns:a16="http://schemas.microsoft.com/office/drawing/2014/main" val="2280199748"/>
                    </a:ext>
                  </a:extLst>
                </a:gridCol>
                <a:gridCol w="4688840">
                  <a:extLst>
                    <a:ext uri="{9D8B030D-6E8A-4147-A177-3AD203B41FA5}">
                      <a16:colId xmlns:a16="http://schemas.microsoft.com/office/drawing/2014/main" val="397106818"/>
                    </a:ext>
                  </a:extLst>
                </a:gridCol>
                <a:gridCol w="4688840">
                  <a:extLst>
                    <a:ext uri="{9D8B030D-6E8A-4147-A177-3AD203B41FA5}">
                      <a16:colId xmlns:a16="http://schemas.microsoft.com/office/drawing/2014/main" val="1513845912"/>
                    </a:ext>
                  </a:extLst>
                </a:gridCol>
              </a:tblGrid>
              <a:tr h="1069780"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Round Robin (Baseline GR4)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Earliest Deadline First (EDF)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Rate Monotonic (RM)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246680"/>
                  </a:ext>
                </a:extLst>
              </a:tr>
              <a:tr h="3099619">
                <a:tc>
                  <a:txBody>
                    <a:bodyPr/>
                    <a:lstStyle/>
                    <a:p>
                      <a:r>
                        <a:rPr lang="en-US" sz="2400"/>
                        <a:t>Selects blocks in a </a:t>
                      </a:r>
                      <a:r>
                        <a:rPr lang="en-US" sz="2400">
                          <a:solidFill>
                            <a:srgbClr val="C00000"/>
                          </a:solidFill>
                        </a:rPr>
                        <a:t>round-robin</a:t>
                      </a:r>
                      <a:r>
                        <a:rPr lang="en-US" sz="2400"/>
                        <a:t> fashion for invoking </a:t>
                      </a:r>
                      <a:r>
                        <a:rPr lang="en-US" sz="2400">
                          <a:latin typeface="Bahnschrift" panose="020B0502040204020203" pitchFamily="34" charset="0"/>
                        </a:rPr>
                        <a:t>work()</a:t>
                      </a:r>
                      <a:r>
                        <a:rPr lang="en-US" sz="2400"/>
                        <a:t>.</a:t>
                      </a:r>
                      <a:br>
                        <a:rPr lang="en-US" sz="2400"/>
                      </a:br>
                      <a:endParaRPr lang="en-US" sz="2400"/>
                    </a:p>
                    <a:p>
                      <a:r>
                        <a:rPr lang="en-US" sz="2400">
                          <a:solidFill>
                            <a:srgbClr val="C00000"/>
                          </a:solidFill>
                        </a:rPr>
                        <a:t>Low overheads- </a:t>
                      </a:r>
                      <a:r>
                        <a:rPr lang="en-US" sz="2400"/>
                        <a:t>simple to decide which block is worked upon next.</a:t>
                      </a:r>
                    </a:p>
                    <a:p>
                      <a:br>
                        <a:rPr lang="en-US" sz="2400"/>
                      </a:br>
                      <a:r>
                        <a:rPr lang="en-US" sz="2400"/>
                        <a:t>The default scheduling policy</a:t>
                      </a:r>
                      <a:br>
                        <a:rPr lang="en-US" sz="2400"/>
                      </a:br>
                      <a:r>
                        <a:rPr lang="en-US" sz="2400"/>
                        <a:t>in GR4.</a:t>
                      </a:r>
                      <a:br>
                        <a:rPr lang="en-US" sz="2800"/>
                      </a:b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Invokes </a:t>
                      </a:r>
                      <a:r>
                        <a:rPr lang="en-US" sz="2400">
                          <a:latin typeface="Bahnschrift" panose="020B0502040204020203" pitchFamily="34" charset="0"/>
                        </a:rPr>
                        <a:t>work() </a:t>
                      </a:r>
                      <a:r>
                        <a:rPr lang="en-US" sz="2400"/>
                        <a:t>on the blocks with the earliest </a:t>
                      </a:r>
                      <a:r>
                        <a:rPr lang="en-US" sz="2400" i="1">
                          <a:solidFill>
                            <a:srgbClr val="C00000"/>
                          </a:solidFill>
                        </a:rPr>
                        <a:t>deadlines</a:t>
                      </a:r>
                      <a:r>
                        <a:rPr lang="en-US" sz="2400"/>
                        <a:t>.</a:t>
                      </a:r>
                    </a:p>
                    <a:p>
                      <a:endParaRPr lang="en-US" sz="2400"/>
                    </a:p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Blocks are given an invocation frequency. The system prioritizes the highest-frequency blocks.</a:t>
                      </a:r>
                    </a:p>
                    <a:p>
                      <a:endParaRPr lang="en-US" sz="2400"/>
                    </a:p>
                    <a:p>
                      <a:r>
                        <a:rPr lang="en-US" sz="2400" i="1"/>
                        <a:t>E.g.</a:t>
                      </a:r>
                      <a:r>
                        <a:rPr lang="en-US" sz="2400"/>
                        <a:t>, when there is work to be done, the blocks of a 5 MHz graph will always be prioritized over the blocks of a 1.25 MHz graph.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627501"/>
                  </a:ext>
                </a:extLst>
              </a:tr>
              <a:tr h="112395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/>
                        <a:t>In our experimental evaluation, block </a:t>
                      </a:r>
                      <a:r>
                        <a:rPr lang="en-US" sz="2800">
                          <a:solidFill>
                            <a:srgbClr val="C00000"/>
                          </a:solidFill>
                        </a:rPr>
                        <a:t>deadlines</a:t>
                      </a:r>
                      <a:r>
                        <a:rPr lang="en-US" sz="2800"/>
                        <a:t> are set so that </a:t>
                      </a:r>
                      <a:r>
                        <a:rPr lang="en-US" sz="2800">
                          <a:latin typeface="Bahnschrift" panose="020B0502040204020203" pitchFamily="34" charset="0"/>
                        </a:rPr>
                        <a:t>work() </a:t>
                      </a:r>
                      <a:r>
                        <a:rPr lang="en-US" sz="2800"/>
                        <a:t>must complete before the next batch of inputs arrive at the source block.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349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78641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CAF512D-62F0-9329-A71B-BD3E60A12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07A891-5454-23E2-E8DD-88F2540BA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Workload: IEEE 802.11p receivers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5E3A08C-2D2A-3491-5C08-E6C9D7932A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E95A53C-1643-DE8C-1935-4DC0569667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lnSpc>
                <a:spcPts val="2400"/>
              </a:lnSpc>
              <a:buSzPct val="100000"/>
            </a:pPr>
            <a:r>
              <a:rPr lang="en-US" altLang="zh-CN">
                <a:solidFill>
                  <a:srgbClr val="3D4852"/>
                </a:solidFill>
                <a:ea typeface="IBM Plex Sans" pitchFamily="34" charset="-122"/>
              </a:rPr>
              <a:t>gr-ieee802-11's receiver, ported to GR4 block for block: 18 blocks per receiver</a:t>
            </a:r>
            <a:endParaRPr lang="en-US" altLang="zh-CN"/>
          </a:p>
          <a:p>
            <a:pPr marL="342900" indent="-342900">
              <a:lnSpc>
                <a:spcPts val="2400"/>
              </a:lnSpc>
              <a:buSzPct val="100000"/>
            </a:pPr>
            <a:r>
              <a:rPr lang="en-US" altLang="zh-CN">
                <a:solidFill>
                  <a:srgbClr val="3D4852"/>
                </a:solidFill>
                <a:ea typeface="IBM Plex Sans" pitchFamily="34" charset="-122"/>
              </a:rPr>
              <a:t>Cheap blocks (multiply, delay, average) and costly ones (FFT, decoding, parsing)</a:t>
            </a:r>
            <a:endParaRPr lang="en-US" altLang="zh-CN"/>
          </a:p>
          <a:p>
            <a:pPr marL="342900" indent="-342900">
              <a:lnSpc>
                <a:spcPts val="2400"/>
              </a:lnSpc>
              <a:buSzPct val="100000"/>
            </a:pPr>
            <a:r>
              <a:rPr lang="en-US" altLang="zh-CN">
                <a:solidFill>
                  <a:srgbClr val="3D4852"/>
                </a:solidFill>
                <a:ea typeface="IBM Plex Sans" pitchFamily="34" charset="-122"/>
              </a:rPr>
              <a:t>1,024 samples per call; deadline = period, 204.8 µs at 5 </a:t>
            </a:r>
            <a:r>
              <a:rPr lang="en-US" altLang="zh-CN" err="1">
                <a:solidFill>
                  <a:srgbClr val="3D4852"/>
                </a:solidFill>
                <a:ea typeface="IBM Plex Sans" pitchFamily="34" charset="-122"/>
              </a:rPr>
              <a:t>Msps</a:t>
            </a:r>
            <a:endParaRPr lang="en-US" altLang="zh-CN"/>
          </a:p>
          <a:p>
            <a:pPr marL="342900" indent="-342900">
              <a:lnSpc>
                <a:spcPts val="2400"/>
              </a:lnSpc>
              <a:buSzPct val="100000"/>
            </a:pPr>
            <a:r>
              <a:rPr lang="en-US" altLang="zh-CN">
                <a:solidFill>
                  <a:srgbClr val="3D4852"/>
                </a:solidFill>
                <a:ea typeface="IBM Plex Sans" pitchFamily="34" charset="-122"/>
              </a:rPr>
              <a:t>Source and throttle run first; one worker thread per receiver</a:t>
            </a:r>
            <a:endParaRPr lang="en-US" altLang="zh-CN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9383E05-974A-BCD5-AC7E-0E3C45DE8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6922" y="7747000"/>
            <a:ext cx="388207" cy="28954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FE5BF79-CB0B-403B-3044-405300109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193" y="4208443"/>
            <a:ext cx="10553318" cy="300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608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C8E1039-2DE3-2523-BEE5-46916AB17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2B9298-4340-AA41-1689-2850E6EE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Receivers at different rates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B86FC3E-A678-5D69-1224-1CCABD0789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76B6EAE4-F693-F84C-0684-AA99F7B442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" name="Image 0" descr="Box plots of batch response time per receiver in the Light scenario, Rx 0 to Rx 3, under RR, EDF and RM">
            <a:extLst>
              <a:ext uri="{FF2B5EF4-FFF2-40B4-BE49-F238E27FC236}">
                <a16:creationId xmlns:a16="http://schemas.microsoft.com/office/drawing/2014/main" id="{EA137791-D086-901B-F495-C6C1E834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86" r="1620"/>
          <a:stretch>
            <a:fillRect/>
          </a:stretch>
        </p:blipFill>
        <p:spPr>
          <a:xfrm>
            <a:off x="739669" y="2716214"/>
            <a:ext cx="7755451" cy="429993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E2AC4E40-B149-D59C-E36F-9230FE374B05}"/>
              </a:ext>
            </a:extLst>
          </p:cNvPr>
          <p:cNvSpPr txBox="1"/>
          <p:nvPr/>
        </p:nvSpPr>
        <p:spPr>
          <a:xfrm>
            <a:off x="9563064" y="3317753"/>
            <a:ext cx="3813858" cy="31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altLang="zh-CN" sz="1800" b="1" kern="0" spc="100">
                <a:solidFill>
                  <a:schemeClr val="accent3"/>
                </a:solidFill>
                <a:latin typeface="Arial" panose="020B0604020202020204" pitchFamily="34" charset="0"/>
                <a:ea typeface="IBM Plex Sans" pitchFamily="34" charset="-122"/>
                <a:cs typeface="Arial" panose="020B0604020202020204" pitchFamily="34" charset="0"/>
              </a:rPr>
              <a:t>LIGHT SCENARIO, MEAN ΜS</a:t>
            </a:r>
            <a:endParaRPr lang="en-US" altLang="zh-CN" sz="1800" b="1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e 0">
            <a:extLst>
              <a:ext uri="{FF2B5EF4-FFF2-40B4-BE49-F238E27FC236}">
                <a16:creationId xmlns:a16="http://schemas.microsoft.com/office/drawing/2014/main" id="{CAE1E78E-FB41-59BC-A0F5-0B2DCEB5D2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467929"/>
              </p:ext>
            </p:extLst>
          </p:nvPr>
        </p:nvGraphicFramePr>
        <p:xfrm>
          <a:off x="9154935" y="3633993"/>
          <a:ext cx="4401850" cy="2489015"/>
        </p:xfrm>
        <a:graphic>
          <a:graphicData uri="http://schemas.openxmlformats.org/drawingml/2006/table">
            <a:tbl>
              <a:tblPr/>
              <a:tblGrid>
                <a:gridCol w="1760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0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0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780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Rx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RR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EDF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RM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80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 · 1.25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136</a:t>
                      </a:r>
                      <a:endParaRPr lang="en-US" sz="1600" b="1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149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173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80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 · 1.25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141</a:t>
                      </a:r>
                      <a:endParaRPr lang="en-US" sz="1600" b="1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161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169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80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 · 2.5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143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138</a:t>
                      </a:r>
                      <a:endParaRPr lang="en-US" sz="1600" b="1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140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80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 · 5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151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126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112</a:t>
                      </a:r>
                      <a:endParaRPr lang="en-US" sz="1600" b="1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7156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08BB7AA-2118-3DC1-EF6C-AB9BA4574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CA4AB9-0059-AA4E-0344-C4CBAAD50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One receiver, or two equal ones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5957B31-6372-9080-F7D5-EAB3241676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CF3E0BCB-C881-DA69-FA51-A391B0B5E3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Image 0" descr="Box plots of batch response time for RR, EDF and RM: one receiver on one worker (left), two equal 2.5 Msps receivers on two workers (right)">
            <a:extLst>
              <a:ext uri="{FF2B5EF4-FFF2-40B4-BE49-F238E27FC236}">
                <a16:creationId xmlns:a16="http://schemas.microsoft.com/office/drawing/2014/main" id="{5F109702-0E81-FCDF-25D4-C4ACA7B11B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86" r="-186"/>
          <a:stretch/>
        </p:blipFill>
        <p:spPr>
          <a:xfrm>
            <a:off x="746823" y="2205037"/>
            <a:ext cx="7490919" cy="3582305"/>
          </a:xfrm>
          <a:prstGeom prst="rect">
            <a:avLst/>
          </a:prstGeom>
        </p:spPr>
      </p:pic>
      <p:graphicFrame>
        <p:nvGraphicFramePr>
          <p:cNvPr id="10" name="Table 0">
            <a:extLst>
              <a:ext uri="{FF2B5EF4-FFF2-40B4-BE49-F238E27FC236}">
                <a16:creationId xmlns:a16="http://schemas.microsoft.com/office/drawing/2014/main" id="{A4D349CD-6239-5AED-3772-9BE51F611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797705"/>
              </p:ext>
            </p:extLst>
          </p:nvPr>
        </p:nvGraphicFramePr>
        <p:xfrm>
          <a:off x="8975072" y="3113132"/>
          <a:ext cx="4401850" cy="2489015"/>
        </p:xfrm>
        <a:graphic>
          <a:graphicData uri="http://schemas.openxmlformats.org/drawingml/2006/table">
            <a:tbl>
              <a:tblPr/>
              <a:tblGrid>
                <a:gridCol w="1257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671">
                  <a:extLst>
                    <a:ext uri="{9D8B030D-6E8A-4147-A177-3AD203B41FA5}">
                      <a16:colId xmlns:a16="http://schemas.microsoft.com/office/drawing/2014/main" val="1391062257"/>
                    </a:ext>
                  </a:extLst>
                </a:gridCol>
                <a:gridCol w="628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8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8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780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Rx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IBM Plex Sans" charset="0"/>
                          <a:ea typeface="IBM Plex Sans" charset="0"/>
                          <a:cs typeface="IBM Plex Sans" charset="0"/>
                        </a:rPr>
                        <a:t>Metric</a:t>
                      </a: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RR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EDF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RM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80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One RX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latin typeface="IBM Plex Sans" charset="0"/>
                          <a:ea typeface="IBM Plex Sans" charset="0"/>
                          <a:cs typeface="IBM Plex Sans" charset="0"/>
                        </a:rPr>
                        <a:t>Mean</a:t>
                      </a: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67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69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101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80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One RX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latin typeface="IBM Plex Sans" charset="0"/>
                          <a:ea typeface="IBM Plex Sans" charset="0"/>
                          <a:cs typeface="IBM Plex Sans" charset="0"/>
                        </a:rPr>
                        <a:t>Max</a:t>
                      </a: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557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560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570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80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Two Equal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latin typeface="IBM Plex Sans" charset="0"/>
                          <a:ea typeface="IBM Plex Sans" charset="0"/>
                          <a:cs typeface="IBM Plex Sans" charset="0"/>
                        </a:rPr>
                        <a:t>RX 0 Mean</a:t>
                      </a: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82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115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80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Two Equal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latin typeface="IBM Plex Sans" charset="0"/>
                          <a:ea typeface="IBM Plex Sans" charset="0"/>
                          <a:cs typeface="IBM Plex Sans" charset="0"/>
                        </a:rPr>
                        <a:t>RX 1 Mean</a:t>
                      </a: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119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111</a:t>
                      </a:r>
                      <a:endParaRPr lang="en-US" sz="16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46899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A3E31CD-6BDA-A8C4-75FD-7F2F14C00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矩形 160">
            <a:extLst>
              <a:ext uri="{FF2B5EF4-FFF2-40B4-BE49-F238E27FC236}">
                <a16:creationId xmlns:a16="http://schemas.microsoft.com/office/drawing/2014/main" id="{755CDFDE-934C-4B0E-28B0-5A9C56950225}"/>
              </a:ext>
            </a:extLst>
          </p:cNvPr>
          <p:cNvSpPr/>
          <p:nvPr/>
        </p:nvSpPr>
        <p:spPr>
          <a:xfrm>
            <a:off x="5956178" y="5462086"/>
            <a:ext cx="773956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5" name="矩形 155">
            <a:extLst>
              <a:ext uri="{FF2B5EF4-FFF2-40B4-BE49-F238E27FC236}">
                <a16:creationId xmlns:a16="http://schemas.microsoft.com/office/drawing/2014/main" id="{3E73B6BB-B4E3-DF5F-8200-34B093F1EC13}"/>
              </a:ext>
            </a:extLst>
          </p:cNvPr>
          <p:cNvSpPr/>
          <p:nvPr/>
        </p:nvSpPr>
        <p:spPr>
          <a:xfrm>
            <a:off x="11744126" y="4616761"/>
            <a:ext cx="405419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3" name="矩形 163">
            <a:extLst>
              <a:ext uri="{FF2B5EF4-FFF2-40B4-BE49-F238E27FC236}">
                <a16:creationId xmlns:a16="http://schemas.microsoft.com/office/drawing/2014/main" id="{C99D0B03-8D4A-C565-58E8-DED46867D399}"/>
              </a:ext>
            </a:extLst>
          </p:cNvPr>
          <p:cNvSpPr/>
          <p:nvPr/>
        </p:nvSpPr>
        <p:spPr>
          <a:xfrm>
            <a:off x="8491024" y="4616954"/>
            <a:ext cx="388715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64">
            <a:extLst>
              <a:ext uri="{FF2B5EF4-FFF2-40B4-BE49-F238E27FC236}">
                <a16:creationId xmlns:a16="http://schemas.microsoft.com/office/drawing/2014/main" id="{E823FBD9-CB31-56FF-7AF3-A9C2EAF357BA}"/>
              </a:ext>
            </a:extLst>
          </p:cNvPr>
          <p:cNvSpPr/>
          <p:nvPr/>
        </p:nvSpPr>
        <p:spPr>
          <a:xfrm>
            <a:off x="10127752" y="4609931"/>
            <a:ext cx="407655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55">
            <a:extLst>
              <a:ext uri="{FF2B5EF4-FFF2-40B4-BE49-F238E27FC236}">
                <a16:creationId xmlns:a16="http://schemas.microsoft.com/office/drawing/2014/main" id="{BCF0D8AB-040E-84C3-675B-5599DC8938C0}"/>
              </a:ext>
            </a:extLst>
          </p:cNvPr>
          <p:cNvSpPr/>
          <p:nvPr/>
        </p:nvSpPr>
        <p:spPr>
          <a:xfrm>
            <a:off x="13369755" y="4626291"/>
            <a:ext cx="405419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00DE3FD-3233-9EBE-A116-EF6E5571B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11A9CB-B4C0-E758-ADB8-0032F7C3D6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endParaRPr kumimoji="1" lang="zh-CN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CB2E04-1A47-5A20-1E7C-4FE64FD914B7}"/>
              </a:ext>
            </a:extLst>
          </p:cNvPr>
          <p:cNvSpPr txBox="1"/>
          <p:nvPr/>
        </p:nvSpPr>
        <p:spPr>
          <a:xfrm>
            <a:off x="6800850" y="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26" name="矩形 156">
            <a:extLst>
              <a:ext uri="{FF2B5EF4-FFF2-40B4-BE49-F238E27FC236}">
                <a16:creationId xmlns:a16="http://schemas.microsoft.com/office/drawing/2014/main" id="{FA54587C-42B8-9E93-B550-F28D310DE636}"/>
              </a:ext>
            </a:extLst>
          </p:cNvPr>
          <p:cNvSpPr/>
          <p:nvPr/>
        </p:nvSpPr>
        <p:spPr>
          <a:xfrm>
            <a:off x="11342976" y="3500031"/>
            <a:ext cx="401150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27" name="矩形 157">
            <a:extLst>
              <a:ext uri="{FF2B5EF4-FFF2-40B4-BE49-F238E27FC236}">
                <a16:creationId xmlns:a16="http://schemas.microsoft.com/office/drawing/2014/main" id="{E3553BB9-1112-7D1C-761E-BB93AB5CA622}"/>
              </a:ext>
            </a:extLst>
          </p:cNvPr>
          <p:cNvSpPr/>
          <p:nvPr/>
        </p:nvSpPr>
        <p:spPr>
          <a:xfrm>
            <a:off x="9720096" y="3500031"/>
            <a:ext cx="407656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28" name="矩形 158">
            <a:extLst>
              <a:ext uri="{FF2B5EF4-FFF2-40B4-BE49-F238E27FC236}">
                <a16:creationId xmlns:a16="http://schemas.microsoft.com/office/drawing/2014/main" id="{CC777AB1-E585-24AB-A22D-822188AC2A1C}"/>
              </a:ext>
            </a:extLst>
          </p:cNvPr>
          <p:cNvSpPr/>
          <p:nvPr/>
        </p:nvSpPr>
        <p:spPr>
          <a:xfrm>
            <a:off x="7298648" y="2429954"/>
            <a:ext cx="776633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9" name="矩形 159">
            <a:extLst>
              <a:ext uri="{FF2B5EF4-FFF2-40B4-BE49-F238E27FC236}">
                <a16:creationId xmlns:a16="http://schemas.microsoft.com/office/drawing/2014/main" id="{381462BF-1F9F-9177-959C-E714BC77E71F}"/>
              </a:ext>
            </a:extLst>
          </p:cNvPr>
          <p:cNvSpPr/>
          <p:nvPr/>
        </p:nvSpPr>
        <p:spPr>
          <a:xfrm>
            <a:off x="8912085" y="2426732"/>
            <a:ext cx="783648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0" name="矩形 160">
            <a:extLst>
              <a:ext uri="{FF2B5EF4-FFF2-40B4-BE49-F238E27FC236}">
                <a16:creationId xmlns:a16="http://schemas.microsoft.com/office/drawing/2014/main" id="{8CB21758-EB14-F9B0-40EC-3CD60B2BE090}"/>
              </a:ext>
            </a:extLst>
          </p:cNvPr>
          <p:cNvSpPr/>
          <p:nvPr/>
        </p:nvSpPr>
        <p:spPr>
          <a:xfrm>
            <a:off x="10553019" y="2443238"/>
            <a:ext cx="773956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矩形 162">
            <a:extLst>
              <a:ext uri="{FF2B5EF4-FFF2-40B4-BE49-F238E27FC236}">
                <a16:creationId xmlns:a16="http://schemas.microsoft.com/office/drawing/2014/main" id="{31964E60-B34B-C792-3E8E-608393A5165D}"/>
              </a:ext>
            </a:extLst>
          </p:cNvPr>
          <p:cNvSpPr/>
          <p:nvPr/>
        </p:nvSpPr>
        <p:spPr>
          <a:xfrm>
            <a:off x="8100602" y="3496753"/>
            <a:ext cx="385519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grpSp>
        <p:nvGrpSpPr>
          <p:cNvPr id="135" name="组合 165">
            <a:extLst>
              <a:ext uri="{FF2B5EF4-FFF2-40B4-BE49-F238E27FC236}">
                <a16:creationId xmlns:a16="http://schemas.microsoft.com/office/drawing/2014/main" id="{280B9A0A-6FDF-4DD3-F358-A1902B12C613}"/>
              </a:ext>
            </a:extLst>
          </p:cNvPr>
          <p:cNvGrpSpPr/>
          <p:nvPr/>
        </p:nvGrpSpPr>
        <p:grpSpPr>
          <a:xfrm>
            <a:off x="7290452" y="2810244"/>
            <a:ext cx="6890879" cy="319446"/>
            <a:chOff x="389524" y="2811420"/>
            <a:chExt cx="6890879" cy="319446"/>
          </a:xfrm>
        </p:grpSpPr>
        <p:grpSp>
          <p:nvGrpSpPr>
            <p:cNvPr id="136" name="组合 166">
              <a:extLst>
                <a:ext uri="{FF2B5EF4-FFF2-40B4-BE49-F238E27FC236}">
                  <a16:creationId xmlns:a16="http://schemas.microsoft.com/office/drawing/2014/main" id="{7970AA4E-B4B2-9A77-93AE-5B67CDF15BCC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140" name="直线箭头连接符 170">
                <a:extLst>
                  <a:ext uri="{FF2B5EF4-FFF2-40B4-BE49-F238E27FC236}">
                    <a16:creationId xmlns:a16="http://schemas.microsoft.com/office/drawing/2014/main" id="{95C6145A-4151-7B3A-BA40-2498A7A2B9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直线连接符 171">
                <a:extLst>
                  <a:ext uri="{FF2B5EF4-FFF2-40B4-BE49-F238E27FC236}">
                    <a16:creationId xmlns:a16="http://schemas.microsoft.com/office/drawing/2014/main" id="{B4C5F231-1A07-EEF8-38BE-ECCC30A7EA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2" name="椭圆 172">
                <a:extLst>
                  <a:ext uri="{FF2B5EF4-FFF2-40B4-BE49-F238E27FC236}">
                    <a16:creationId xmlns:a16="http://schemas.microsoft.com/office/drawing/2014/main" id="{D1B12728-DACE-A3C7-AD4F-453625CFDA99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3" name="直线连接符 173">
                <a:extLst>
                  <a:ext uri="{FF2B5EF4-FFF2-40B4-BE49-F238E27FC236}">
                    <a16:creationId xmlns:a16="http://schemas.microsoft.com/office/drawing/2014/main" id="{CB923FE7-00D6-7E30-F0B1-7A4747CC2E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4" name="椭圆 174">
                <a:extLst>
                  <a:ext uri="{FF2B5EF4-FFF2-40B4-BE49-F238E27FC236}">
                    <a16:creationId xmlns:a16="http://schemas.microsoft.com/office/drawing/2014/main" id="{D3274734-E0C3-FC7F-A567-F062E42E3CDD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5" name="直线连接符 175">
                <a:extLst>
                  <a:ext uri="{FF2B5EF4-FFF2-40B4-BE49-F238E27FC236}">
                    <a16:creationId xmlns:a16="http://schemas.microsoft.com/office/drawing/2014/main" id="{51681C0D-7F5F-B808-08A7-5ACA1EA608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6" name="椭圆 176">
                <a:extLst>
                  <a:ext uri="{FF2B5EF4-FFF2-40B4-BE49-F238E27FC236}">
                    <a16:creationId xmlns:a16="http://schemas.microsoft.com/office/drawing/2014/main" id="{324C80B7-1790-20C6-8A54-C773309893E4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7" name="直线连接符 177">
                <a:extLst>
                  <a:ext uri="{FF2B5EF4-FFF2-40B4-BE49-F238E27FC236}">
                    <a16:creationId xmlns:a16="http://schemas.microsoft.com/office/drawing/2014/main" id="{59ED503E-CB1D-16B3-5D73-DF47B5FBA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8" name="椭圆 178">
                <a:extLst>
                  <a:ext uri="{FF2B5EF4-FFF2-40B4-BE49-F238E27FC236}">
                    <a16:creationId xmlns:a16="http://schemas.microsoft.com/office/drawing/2014/main" id="{4BEE81E9-78BD-D61D-DD7A-4455B4C169D2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9" name="直线连接符 179">
                <a:extLst>
                  <a:ext uri="{FF2B5EF4-FFF2-40B4-BE49-F238E27FC236}">
                    <a16:creationId xmlns:a16="http://schemas.microsoft.com/office/drawing/2014/main" id="{F87AA71F-5279-2475-4131-50B4568102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0" name="椭圆 180">
                <a:extLst>
                  <a:ext uri="{FF2B5EF4-FFF2-40B4-BE49-F238E27FC236}">
                    <a16:creationId xmlns:a16="http://schemas.microsoft.com/office/drawing/2014/main" id="{3228A051-A484-E4DF-E8A9-CC8E55B71FD8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1" name="直线连接符 181">
                <a:extLst>
                  <a:ext uri="{FF2B5EF4-FFF2-40B4-BE49-F238E27FC236}">
                    <a16:creationId xmlns:a16="http://schemas.microsoft.com/office/drawing/2014/main" id="{F196874D-4BEF-D10D-9394-C2BA98B4FA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2" name="椭圆 182">
                <a:extLst>
                  <a:ext uri="{FF2B5EF4-FFF2-40B4-BE49-F238E27FC236}">
                    <a16:creationId xmlns:a16="http://schemas.microsoft.com/office/drawing/2014/main" id="{DB3B2E86-7424-5EF3-5C0A-C09B36F2BEFC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3" name="直线连接符 183">
                <a:extLst>
                  <a:ext uri="{FF2B5EF4-FFF2-40B4-BE49-F238E27FC236}">
                    <a16:creationId xmlns:a16="http://schemas.microsoft.com/office/drawing/2014/main" id="{47B1523C-7701-4B7B-3FD8-A6AD513D74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4" name="椭圆 184">
                <a:extLst>
                  <a:ext uri="{FF2B5EF4-FFF2-40B4-BE49-F238E27FC236}">
                    <a16:creationId xmlns:a16="http://schemas.microsoft.com/office/drawing/2014/main" id="{9BD1314A-59FA-5515-1459-1329AFC07D0D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5" name="直线连接符 185">
                <a:extLst>
                  <a:ext uri="{FF2B5EF4-FFF2-40B4-BE49-F238E27FC236}">
                    <a16:creationId xmlns:a16="http://schemas.microsoft.com/office/drawing/2014/main" id="{2879A404-0349-B0E1-940C-F99AEDDBC1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6" name="椭圆 186">
                <a:extLst>
                  <a:ext uri="{FF2B5EF4-FFF2-40B4-BE49-F238E27FC236}">
                    <a16:creationId xmlns:a16="http://schemas.microsoft.com/office/drawing/2014/main" id="{9ACC6FED-D6FF-F989-95AC-9832115F35A3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7" name="直线连接符 187">
                <a:extLst>
                  <a:ext uri="{FF2B5EF4-FFF2-40B4-BE49-F238E27FC236}">
                    <a16:creationId xmlns:a16="http://schemas.microsoft.com/office/drawing/2014/main" id="{FA2BDE74-E4C7-1283-DBE2-A4256759ED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8" name="椭圆 188">
                <a:extLst>
                  <a:ext uri="{FF2B5EF4-FFF2-40B4-BE49-F238E27FC236}">
                    <a16:creationId xmlns:a16="http://schemas.microsoft.com/office/drawing/2014/main" id="{36CAB037-B92F-EDE5-46E2-F3B347E3CCC0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9" name="直线连接符 189">
                <a:extLst>
                  <a:ext uri="{FF2B5EF4-FFF2-40B4-BE49-F238E27FC236}">
                    <a16:creationId xmlns:a16="http://schemas.microsoft.com/office/drawing/2014/main" id="{345F0362-DB80-26A5-76DD-1775192E32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0" name="椭圆 190">
                <a:extLst>
                  <a:ext uri="{FF2B5EF4-FFF2-40B4-BE49-F238E27FC236}">
                    <a16:creationId xmlns:a16="http://schemas.microsoft.com/office/drawing/2014/main" id="{02662724-5B9F-0D40-485F-2B7832C3139D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1" name="直线连接符 191">
                <a:extLst>
                  <a:ext uri="{FF2B5EF4-FFF2-40B4-BE49-F238E27FC236}">
                    <a16:creationId xmlns:a16="http://schemas.microsoft.com/office/drawing/2014/main" id="{018B70FD-D71F-BB9E-0427-67F56E2DE2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2" name="椭圆 192">
                <a:extLst>
                  <a:ext uri="{FF2B5EF4-FFF2-40B4-BE49-F238E27FC236}">
                    <a16:creationId xmlns:a16="http://schemas.microsoft.com/office/drawing/2014/main" id="{1AE7050D-682B-9B5D-8BE0-47C9AA4A57E8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3" name="直线连接符 193">
                <a:extLst>
                  <a:ext uri="{FF2B5EF4-FFF2-40B4-BE49-F238E27FC236}">
                    <a16:creationId xmlns:a16="http://schemas.microsoft.com/office/drawing/2014/main" id="{143BB6FE-FB68-FBCA-2E9C-161323CA76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4" name="椭圆 194">
                <a:extLst>
                  <a:ext uri="{FF2B5EF4-FFF2-40B4-BE49-F238E27FC236}">
                    <a16:creationId xmlns:a16="http://schemas.microsoft.com/office/drawing/2014/main" id="{2FB6A132-3CB9-BF45-B531-24A309F48F69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5" name="直线连接符 195">
                <a:extLst>
                  <a:ext uri="{FF2B5EF4-FFF2-40B4-BE49-F238E27FC236}">
                    <a16:creationId xmlns:a16="http://schemas.microsoft.com/office/drawing/2014/main" id="{EDE4851E-57DC-6C10-6679-F8116EED28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6" name="椭圆 196">
                <a:extLst>
                  <a:ext uri="{FF2B5EF4-FFF2-40B4-BE49-F238E27FC236}">
                    <a16:creationId xmlns:a16="http://schemas.microsoft.com/office/drawing/2014/main" id="{6A71E502-04D5-FADC-A58A-8E79DC2EC62B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7" name="直线连接符 197">
                <a:extLst>
                  <a:ext uri="{FF2B5EF4-FFF2-40B4-BE49-F238E27FC236}">
                    <a16:creationId xmlns:a16="http://schemas.microsoft.com/office/drawing/2014/main" id="{0F404046-728C-2EDA-A9FE-A7B9D66EFC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椭圆 198">
                <a:extLst>
                  <a:ext uri="{FF2B5EF4-FFF2-40B4-BE49-F238E27FC236}">
                    <a16:creationId xmlns:a16="http://schemas.microsoft.com/office/drawing/2014/main" id="{F936344C-1D9A-C1AD-030C-5F282052551A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9" name="直线连接符 199">
                <a:extLst>
                  <a:ext uri="{FF2B5EF4-FFF2-40B4-BE49-F238E27FC236}">
                    <a16:creationId xmlns:a16="http://schemas.microsoft.com/office/drawing/2014/main" id="{BEDC03A6-E2C4-3A76-A969-0FD189CCC9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0" name="椭圆 200">
                <a:extLst>
                  <a:ext uri="{FF2B5EF4-FFF2-40B4-BE49-F238E27FC236}">
                    <a16:creationId xmlns:a16="http://schemas.microsoft.com/office/drawing/2014/main" id="{AF119E05-D97B-6192-653D-347E7B88E698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71" name="直线连接符 201">
                <a:extLst>
                  <a:ext uri="{FF2B5EF4-FFF2-40B4-BE49-F238E27FC236}">
                    <a16:creationId xmlns:a16="http://schemas.microsoft.com/office/drawing/2014/main" id="{098A0878-07B7-538B-3C17-4CFCB1562A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2" name="椭圆 202">
                <a:extLst>
                  <a:ext uri="{FF2B5EF4-FFF2-40B4-BE49-F238E27FC236}">
                    <a16:creationId xmlns:a16="http://schemas.microsoft.com/office/drawing/2014/main" id="{0B0A78BE-7B16-5252-3A5A-FF2CF439119D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37" name="文本框 167">
              <a:extLst>
                <a:ext uri="{FF2B5EF4-FFF2-40B4-BE49-F238E27FC236}">
                  <a16:creationId xmlns:a16="http://schemas.microsoft.com/office/drawing/2014/main" id="{F5BFF179-E6BF-CCB2-F64E-6A660BFFF83A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8" name="文本框 168">
              <a:extLst>
                <a:ext uri="{FF2B5EF4-FFF2-40B4-BE49-F238E27FC236}">
                  <a16:creationId xmlns:a16="http://schemas.microsoft.com/office/drawing/2014/main" id="{F525D8A8-9A9E-5DDD-F273-4F775ECBC178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9" name="文本框 169">
              <a:extLst>
                <a:ext uri="{FF2B5EF4-FFF2-40B4-BE49-F238E27FC236}">
                  <a16:creationId xmlns:a16="http://schemas.microsoft.com/office/drawing/2014/main" id="{2F641DBF-90C8-E326-2FDF-B200CACB319C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3" name="文本框 203">
            <a:extLst>
              <a:ext uri="{FF2B5EF4-FFF2-40B4-BE49-F238E27FC236}">
                <a16:creationId xmlns:a16="http://schemas.microsoft.com/office/drawing/2014/main" id="{F4B0992B-0985-7255-6288-1BC1049E2C3C}"/>
              </a:ext>
            </a:extLst>
          </p:cNvPr>
          <p:cNvSpPr txBox="1"/>
          <p:nvPr/>
        </p:nvSpPr>
        <p:spPr>
          <a:xfrm>
            <a:off x="6696855" y="2469145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" name="组合 204">
            <a:extLst>
              <a:ext uri="{FF2B5EF4-FFF2-40B4-BE49-F238E27FC236}">
                <a16:creationId xmlns:a16="http://schemas.microsoft.com/office/drawing/2014/main" id="{1EC9BF00-FF88-8794-F001-228483DB9CAA}"/>
              </a:ext>
            </a:extLst>
          </p:cNvPr>
          <p:cNvGrpSpPr/>
          <p:nvPr/>
        </p:nvGrpSpPr>
        <p:grpSpPr>
          <a:xfrm>
            <a:off x="7298648" y="3883543"/>
            <a:ext cx="6890879" cy="319446"/>
            <a:chOff x="389524" y="2811420"/>
            <a:chExt cx="6890879" cy="319446"/>
          </a:xfrm>
        </p:grpSpPr>
        <p:grpSp>
          <p:nvGrpSpPr>
            <p:cNvPr id="175" name="组合 205">
              <a:extLst>
                <a:ext uri="{FF2B5EF4-FFF2-40B4-BE49-F238E27FC236}">
                  <a16:creationId xmlns:a16="http://schemas.microsoft.com/office/drawing/2014/main" id="{6B26C465-8CD5-6BB1-E5D4-7D9D80F5D62A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179" name="直线箭头连接符 209">
                <a:extLst>
                  <a:ext uri="{FF2B5EF4-FFF2-40B4-BE49-F238E27FC236}">
                    <a16:creationId xmlns:a16="http://schemas.microsoft.com/office/drawing/2014/main" id="{0A4442A7-6BF9-51ED-99AA-5B17F6EB68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0" name="直线连接符 210">
                <a:extLst>
                  <a:ext uri="{FF2B5EF4-FFF2-40B4-BE49-F238E27FC236}">
                    <a16:creationId xmlns:a16="http://schemas.microsoft.com/office/drawing/2014/main" id="{9B2871EB-2DFD-1290-47BD-EF5CFDE05A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1" name="椭圆 211">
                <a:extLst>
                  <a:ext uri="{FF2B5EF4-FFF2-40B4-BE49-F238E27FC236}">
                    <a16:creationId xmlns:a16="http://schemas.microsoft.com/office/drawing/2014/main" id="{FE873B33-8ED2-050C-83BD-C79DF096CE2A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2" name="直线连接符 212">
                <a:extLst>
                  <a:ext uri="{FF2B5EF4-FFF2-40B4-BE49-F238E27FC236}">
                    <a16:creationId xmlns:a16="http://schemas.microsoft.com/office/drawing/2014/main" id="{EE818C76-1BC0-E148-C632-1415A5318D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3" name="椭圆 213">
                <a:extLst>
                  <a:ext uri="{FF2B5EF4-FFF2-40B4-BE49-F238E27FC236}">
                    <a16:creationId xmlns:a16="http://schemas.microsoft.com/office/drawing/2014/main" id="{0192B253-1ADC-7E97-D5A9-A05A0A09E5A5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4" name="直线连接符 214">
                <a:extLst>
                  <a:ext uri="{FF2B5EF4-FFF2-40B4-BE49-F238E27FC236}">
                    <a16:creationId xmlns:a16="http://schemas.microsoft.com/office/drawing/2014/main" id="{127FC1AB-941A-F09F-ED49-2A9AFAF8AD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5" name="椭圆 215">
                <a:extLst>
                  <a:ext uri="{FF2B5EF4-FFF2-40B4-BE49-F238E27FC236}">
                    <a16:creationId xmlns:a16="http://schemas.microsoft.com/office/drawing/2014/main" id="{2A072692-B1D5-216D-6A28-96ECC612EF6E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6" name="直线连接符 216">
                <a:extLst>
                  <a:ext uri="{FF2B5EF4-FFF2-40B4-BE49-F238E27FC236}">
                    <a16:creationId xmlns:a16="http://schemas.microsoft.com/office/drawing/2014/main" id="{62CD6819-B6D6-6CF0-FC8B-498A44FCA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7" name="椭圆 217">
                <a:extLst>
                  <a:ext uri="{FF2B5EF4-FFF2-40B4-BE49-F238E27FC236}">
                    <a16:creationId xmlns:a16="http://schemas.microsoft.com/office/drawing/2014/main" id="{2F85F7A8-4CCB-9200-92FB-274A69E74F60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8" name="直线连接符 218">
                <a:extLst>
                  <a:ext uri="{FF2B5EF4-FFF2-40B4-BE49-F238E27FC236}">
                    <a16:creationId xmlns:a16="http://schemas.microsoft.com/office/drawing/2014/main" id="{3AFC95A8-9973-5D1F-47C2-688F64A9F5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9" name="椭圆 219">
                <a:extLst>
                  <a:ext uri="{FF2B5EF4-FFF2-40B4-BE49-F238E27FC236}">
                    <a16:creationId xmlns:a16="http://schemas.microsoft.com/office/drawing/2014/main" id="{1EE3D956-2949-6593-2ECC-6F32A5B75A3B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0" name="直线连接符 220">
                <a:extLst>
                  <a:ext uri="{FF2B5EF4-FFF2-40B4-BE49-F238E27FC236}">
                    <a16:creationId xmlns:a16="http://schemas.microsoft.com/office/drawing/2014/main" id="{C1E3EBB0-1757-C3E3-34BB-B71CF350BB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1" name="椭圆 221">
                <a:extLst>
                  <a:ext uri="{FF2B5EF4-FFF2-40B4-BE49-F238E27FC236}">
                    <a16:creationId xmlns:a16="http://schemas.microsoft.com/office/drawing/2014/main" id="{862F6774-A71F-FB4A-7516-85856139233D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2" name="直线连接符 222">
                <a:extLst>
                  <a:ext uri="{FF2B5EF4-FFF2-40B4-BE49-F238E27FC236}">
                    <a16:creationId xmlns:a16="http://schemas.microsoft.com/office/drawing/2014/main" id="{8B80C100-C10C-BCF2-D644-E20AE3DBD8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3" name="椭圆 223">
                <a:extLst>
                  <a:ext uri="{FF2B5EF4-FFF2-40B4-BE49-F238E27FC236}">
                    <a16:creationId xmlns:a16="http://schemas.microsoft.com/office/drawing/2014/main" id="{7234E6D7-F720-2758-BD19-CB8E13B00C07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4" name="直线连接符 224">
                <a:extLst>
                  <a:ext uri="{FF2B5EF4-FFF2-40B4-BE49-F238E27FC236}">
                    <a16:creationId xmlns:a16="http://schemas.microsoft.com/office/drawing/2014/main" id="{91D45135-EBF7-C32C-D905-5A6B0DAFA2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5" name="椭圆 225">
                <a:extLst>
                  <a:ext uri="{FF2B5EF4-FFF2-40B4-BE49-F238E27FC236}">
                    <a16:creationId xmlns:a16="http://schemas.microsoft.com/office/drawing/2014/main" id="{B6D5CCA2-26D1-E54C-3600-F80F0EB542FF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6" name="直线连接符 226">
                <a:extLst>
                  <a:ext uri="{FF2B5EF4-FFF2-40B4-BE49-F238E27FC236}">
                    <a16:creationId xmlns:a16="http://schemas.microsoft.com/office/drawing/2014/main" id="{5342895A-1706-16DB-40A1-1C7956E9C4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7" name="椭圆 227">
                <a:extLst>
                  <a:ext uri="{FF2B5EF4-FFF2-40B4-BE49-F238E27FC236}">
                    <a16:creationId xmlns:a16="http://schemas.microsoft.com/office/drawing/2014/main" id="{2022589E-1F11-34E4-16E0-F79E8A697D8C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8" name="直线连接符 228">
                <a:extLst>
                  <a:ext uri="{FF2B5EF4-FFF2-40B4-BE49-F238E27FC236}">
                    <a16:creationId xmlns:a16="http://schemas.microsoft.com/office/drawing/2014/main" id="{7E4DA766-3E1F-0EBB-4F9A-0FF4A7E3B1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9" name="椭圆 229">
                <a:extLst>
                  <a:ext uri="{FF2B5EF4-FFF2-40B4-BE49-F238E27FC236}">
                    <a16:creationId xmlns:a16="http://schemas.microsoft.com/office/drawing/2014/main" id="{2F9C2DB5-7C35-707F-5C67-CD04F487497D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0" name="直线连接符 230">
                <a:extLst>
                  <a:ext uri="{FF2B5EF4-FFF2-40B4-BE49-F238E27FC236}">
                    <a16:creationId xmlns:a16="http://schemas.microsoft.com/office/drawing/2014/main" id="{5ADFFAE5-D43B-CEFF-3453-7DA4DF7BEE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1" name="椭圆 231">
                <a:extLst>
                  <a:ext uri="{FF2B5EF4-FFF2-40B4-BE49-F238E27FC236}">
                    <a16:creationId xmlns:a16="http://schemas.microsoft.com/office/drawing/2014/main" id="{4153C657-2AE3-6729-C59E-9933E9AC5663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2" name="直线连接符 232">
                <a:extLst>
                  <a:ext uri="{FF2B5EF4-FFF2-40B4-BE49-F238E27FC236}">
                    <a16:creationId xmlns:a16="http://schemas.microsoft.com/office/drawing/2014/main" id="{56AB1623-83A7-8B6E-4D84-C6C2A0171A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3" name="椭圆 233">
                <a:extLst>
                  <a:ext uri="{FF2B5EF4-FFF2-40B4-BE49-F238E27FC236}">
                    <a16:creationId xmlns:a16="http://schemas.microsoft.com/office/drawing/2014/main" id="{3D63B2CF-9D4C-0328-747F-47A1DF5F63F0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4" name="直线连接符 234">
                <a:extLst>
                  <a:ext uri="{FF2B5EF4-FFF2-40B4-BE49-F238E27FC236}">
                    <a16:creationId xmlns:a16="http://schemas.microsoft.com/office/drawing/2014/main" id="{38244380-F26F-03F3-9831-EE8F1971DB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5" name="椭圆 235">
                <a:extLst>
                  <a:ext uri="{FF2B5EF4-FFF2-40B4-BE49-F238E27FC236}">
                    <a16:creationId xmlns:a16="http://schemas.microsoft.com/office/drawing/2014/main" id="{6BFDA466-7F4F-77C2-531F-C1327CD44D0A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6" name="直线连接符 236">
                <a:extLst>
                  <a:ext uri="{FF2B5EF4-FFF2-40B4-BE49-F238E27FC236}">
                    <a16:creationId xmlns:a16="http://schemas.microsoft.com/office/drawing/2014/main" id="{61C71515-D436-991C-445E-3CA23AC3C1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7" name="椭圆 237">
                <a:extLst>
                  <a:ext uri="{FF2B5EF4-FFF2-40B4-BE49-F238E27FC236}">
                    <a16:creationId xmlns:a16="http://schemas.microsoft.com/office/drawing/2014/main" id="{4DB5E623-E779-8BFD-40BE-7D7D2F74A89A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8" name="直线连接符 238">
                <a:extLst>
                  <a:ext uri="{FF2B5EF4-FFF2-40B4-BE49-F238E27FC236}">
                    <a16:creationId xmlns:a16="http://schemas.microsoft.com/office/drawing/2014/main" id="{C3E4005D-50D6-8CF4-D120-16447433D4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9" name="椭圆 239">
                <a:extLst>
                  <a:ext uri="{FF2B5EF4-FFF2-40B4-BE49-F238E27FC236}">
                    <a16:creationId xmlns:a16="http://schemas.microsoft.com/office/drawing/2014/main" id="{CEAC9EF8-CE45-A052-25D5-65CE03E50A8E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10" name="直线连接符 240">
                <a:extLst>
                  <a:ext uri="{FF2B5EF4-FFF2-40B4-BE49-F238E27FC236}">
                    <a16:creationId xmlns:a16="http://schemas.microsoft.com/office/drawing/2014/main" id="{B944C710-80BD-2D91-59FD-DB7CB42AFE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1" name="椭圆 241">
                <a:extLst>
                  <a:ext uri="{FF2B5EF4-FFF2-40B4-BE49-F238E27FC236}">
                    <a16:creationId xmlns:a16="http://schemas.microsoft.com/office/drawing/2014/main" id="{6FB5680C-97FC-2DB2-3CC3-0DF3292D6A3F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76" name="文本框 206">
              <a:extLst>
                <a:ext uri="{FF2B5EF4-FFF2-40B4-BE49-F238E27FC236}">
                  <a16:creationId xmlns:a16="http://schemas.microsoft.com/office/drawing/2014/main" id="{7FC152ED-3E45-AFE5-ACE0-054FD1FD1472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7" name="文本框 207">
              <a:extLst>
                <a:ext uri="{FF2B5EF4-FFF2-40B4-BE49-F238E27FC236}">
                  <a16:creationId xmlns:a16="http://schemas.microsoft.com/office/drawing/2014/main" id="{3D27CD1A-4207-7DDF-AF78-96D6A89FF6DB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8" name="文本框 208">
              <a:extLst>
                <a:ext uri="{FF2B5EF4-FFF2-40B4-BE49-F238E27FC236}">
                  <a16:creationId xmlns:a16="http://schemas.microsoft.com/office/drawing/2014/main" id="{D61F8692-AB5B-648C-BB2C-2752A460BC8E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2" name="组合 242">
            <a:extLst>
              <a:ext uri="{FF2B5EF4-FFF2-40B4-BE49-F238E27FC236}">
                <a16:creationId xmlns:a16="http://schemas.microsoft.com/office/drawing/2014/main" id="{D25C93B5-8D85-D0DA-5112-F9ED50DBCFA5}"/>
              </a:ext>
            </a:extLst>
          </p:cNvPr>
          <p:cNvGrpSpPr/>
          <p:nvPr/>
        </p:nvGrpSpPr>
        <p:grpSpPr>
          <a:xfrm>
            <a:off x="7298648" y="4998577"/>
            <a:ext cx="6890879" cy="319446"/>
            <a:chOff x="389524" y="2811420"/>
            <a:chExt cx="6890879" cy="319446"/>
          </a:xfrm>
        </p:grpSpPr>
        <p:grpSp>
          <p:nvGrpSpPr>
            <p:cNvPr id="213" name="组合 243">
              <a:extLst>
                <a:ext uri="{FF2B5EF4-FFF2-40B4-BE49-F238E27FC236}">
                  <a16:creationId xmlns:a16="http://schemas.microsoft.com/office/drawing/2014/main" id="{29996AAB-A733-2DE0-7EDB-D9BF21126DF2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217" name="直线箭头连接符 247">
                <a:extLst>
                  <a:ext uri="{FF2B5EF4-FFF2-40B4-BE49-F238E27FC236}">
                    <a16:creationId xmlns:a16="http://schemas.microsoft.com/office/drawing/2014/main" id="{0E878E16-946D-2D00-88AD-73A05B5076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8" name="直线连接符 248">
                <a:extLst>
                  <a:ext uri="{FF2B5EF4-FFF2-40B4-BE49-F238E27FC236}">
                    <a16:creationId xmlns:a16="http://schemas.microsoft.com/office/drawing/2014/main" id="{C8179E18-F208-3D75-79DF-93478F636A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9" name="椭圆 249">
                <a:extLst>
                  <a:ext uri="{FF2B5EF4-FFF2-40B4-BE49-F238E27FC236}">
                    <a16:creationId xmlns:a16="http://schemas.microsoft.com/office/drawing/2014/main" id="{2CC5339E-DB21-DBAA-F4BD-B1D5BC96359E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0" name="直线连接符 250">
                <a:extLst>
                  <a:ext uri="{FF2B5EF4-FFF2-40B4-BE49-F238E27FC236}">
                    <a16:creationId xmlns:a16="http://schemas.microsoft.com/office/drawing/2014/main" id="{391FE231-2CB1-5C72-85E7-4A61719FDC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1" name="椭圆 251">
                <a:extLst>
                  <a:ext uri="{FF2B5EF4-FFF2-40B4-BE49-F238E27FC236}">
                    <a16:creationId xmlns:a16="http://schemas.microsoft.com/office/drawing/2014/main" id="{9CDC7E55-9FB2-11A7-ECE0-875434B19A55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2" name="直线连接符 252">
                <a:extLst>
                  <a:ext uri="{FF2B5EF4-FFF2-40B4-BE49-F238E27FC236}">
                    <a16:creationId xmlns:a16="http://schemas.microsoft.com/office/drawing/2014/main" id="{62D8D88B-B6F3-01C3-B9E5-1D628A3C34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3" name="椭圆 253">
                <a:extLst>
                  <a:ext uri="{FF2B5EF4-FFF2-40B4-BE49-F238E27FC236}">
                    <a16:creationId xmlns:a16="http://schemas.microsoft.com/office/drawing/2014/main" id="{69207B51-4325-0F48-6B4F-C68BAED417BD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4" name="直线连接符 254">
                <a:extLst>
                  <a:ext uri="{FF2B5EF4-FFF2-40B4-BE49-F238E27FC236}">
                    <a16:creationId xmlns:a16="http://schemas.microsoft.com/office/drawing/2014/main" id="{D86D834D-A147-82C8-E9C2-857AEBC2D7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5" name="椭圆 255">
                <a:extLst>
                  <a:ext uri="{FF2B5EF4-FFF2-40B4-BE49-F238E27FC236}">
                    <a16:creationId xmlns:a16="http://schemas.microsoft.com/office/drawing/2014/main" id="{70FB6FFF-7780-D87B-1DD7-0C8EC59C6D6A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6" name="直线连接符 256">
                <a:extLst>
                  <a:ext uri="{FF2B5EF4-FFF2-40B4-BE49-F238E27FC236}">
                    <a16:creationId xmlns:a16="http://schemas.microsoft.com/office/drawing/2014/main" id="{47B20F17-9256-CED7-E501-EF2EF2EF82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7" name="椭圆 257">
                <a:extLst>
                  <a:ext uri="{FF2B5EF4-FFF2-40B4-BE49-F238E27FC236}">
                    <a16:creationId xmlns:a16="http://schemas.microsoft.com/office/drawing/2014/main" id="{83BD97EF-ACDA-E607-12D0-0D3AAFBED22B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8" name="直线连接符 258">
                <a:extLst>
                  <a:ext uri="{FF2B5EF4-FFF2-40B4-BE49-F238E27FC236}">
                    <a16:creationId xmlns:a16="http://schemas.microsoft.com/office/drawing/2014/main" id="{638EBDE1-8D52-F027-1E23-BEABFBC2C0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9" name="椭圆 259">
                <a:extLst>
                  <a:ext uri="{FF2B5EF4-FFF2-40B4-BE49-F238E27FC236}">
                    <a16:creationId xmlns:a16="http://schemas.microsoft.com/office/drawing/2014/main" id="{EAE5F048-250D-D432-63EC-CBF3D94B6E53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0" name="直线连接符 260">
                <a:extLst>
                  <a:ext uri="{FF2B5EF4-FFF2-40B4-BE49-F238E27FC236}">
                    <a16:creationId xmlns:a16="http://schemas.microsoft.com/office/drawing/2014/main" id="{CFC7724E-94FD-918F-70F5-99802280F8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1" name="椭圆 261">
                <a:extLst>
                  <a:ext uri="{FF2B5EF4-FFF2-40B4-BE49-F238E27FC236}">
                    <a16:creationId xmlns:a16="http://schemas.microsoft.com/office/drawing/2014/main" id="{7D6B3447-2DBA-EE4A-9791-CA0917F5AE27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2" name="直线连接符 262">
                <a:extLst>
                  <a:ext uri="{FF2B5EF4-FFF2-40B4-BE49-F238E27FC236}">
                    <a16:creationId xmlns:a16="http://schemas.microsoft.com/office/drawing/2014/main" id="{EBFF8D84-DFA1-AABA-C633-8F148B9BDA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3" name="椭圆 263">
                <a:extLst>
                  <a:ext uri="{FF2B5EF4-FFF2-40B4-BE49-F238E27FC236}">
                    <a16:creationId xmlns:a16="http://schemas.microsoft.com/office/drawing/2014/main" id="{D1588987-26FD-1527-C4C1-9FCF5B6C97E4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4" name="直线连接符 264">
                <a:extLst>
                  <a:ext uri="{FF2B5EF4-FFF2-40B4-BE49-F238E27FC236}">
                    <a16:creationId xmlns:a16="http://schemas.microsoft.com/office/drawing/2014/main" id="{85F2B77A-9842-D6A3-F3B8-09A3DEE867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5" name="椭圆 265">
                <a:extLst>
                  <a:ext uri="{FF2B5EF4-FFF2-40B4-BE49-F238E27FC236}">
                    <a16:creationId xmlns:a16="http://schemas.microsoft.com/office/drawing/2014/main" id="{34865861-2E70-DA12-43D4-E92F58BE8B6B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6" name="直线连接符 266">
                <a:extLst>
                  <a:ext uri="{FF2B5EF4-FFF2-40B4-BE49-F238E27FC236}">
                    <a16:creationId xmlns:a16="http://schemas.microsoft.com/office/drawing/2014/main" id="{1052D34C-C7D6-0303-F74F-3B307ADE49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7" name="椭圆 267">
                <a:extLst>
                  <a:ext uri="{FF2B5EF4-FFF2-40B4-BE49-F238E27FC236}">
                    <a16:creationId xmlns:a16="http://schemas.microsoft.com/office/drawing/2014/main" id="{EBDA9D78-6A6D-19F0-411F-2929AC40305D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8" name="直线连接符 268">
                <a:extLst>
                  <a:ext uri="{FF2B5EF4-FFF2-40B4-BE49-F238E27FC236}">
                    <a16:creationId xmlns:a16="http://schemas.microsoft.com/office/drawing/2014/main" id="{99FAA2EC-47A4-0891-E8A2-2F40F8FA68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9" name="椭圆 269">
                <a:extLst>
                  <a:ext uri="{FF2B5EF4-FFF2-40B4-BE49-F238E27FC236}">
                    <a16:creationId xmlns:a16="http://schemas.microsoft.com/office/drawing/2014/main" id="{96BB7CBC-3476-89A5-FF77-69C86351DEDD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0" name="直线连接符 270">
                <a:extLst>
                  <a:ext uri="{FF2B5EF4-FFF2-40B4-BE49-F238E27FC236}">
                    <a16:creationId xmlns:a16="http://schemas.microsoft.com/office/drawing/2014/main" id="{4BEB42D9-2B40-A7A0-B6B0-4BFD8AB2EB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1" name="椭圆 271">
                <a:extLst>
                  <a:ext uri="{FF2B5EF4-FFF2-40B4-BE49-F238E27FC236}">
                    <a16:creationId xmlns:a16="http://schemas.microsoft.com/office/drawing/2014/main" id="{D160E4B3-8402-CFA3-8C79-D5E5EC94D48A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2" name="直线连接符 272">
                <a:extLst>
                  <a:ext uri="{FF2B5EF4-FFF2-40B4-BE49-F238E27FC236}">
                    <a16:creationId xmlns:a16="http://schemas.microsoft.com/office/drawing/2014/main" id="{1C677B34-9609-98F8-B0C2-935EC7C637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3" name="椭圆 273">
                <a:extLst>
                  <a:ext uri="{FF2B5EF4-FFF2-40B4-BE49-F238E27FC236}">
                    <a16:creationId xmlns:a16="http://schemas.microsoft.com/office/drawing/2014/main" id="{B1010AB8-6432-7AEC-A0F9-9953300427D6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4" name="直线连接符 274">
                <a:extLst>
                  <a:ext uri="{FF2B5EF4-FFF2-40B4-BE49-F238E27FC236}">
                    <a16:creationId xmlns:a16="http://schemas.microsoft.com/office/drawing/2014/main" id="{C62DBCCE-CEFB-54A1-D45A-FCCF2B6EDB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5" name="椭圆 275">
                <a:extLst>
                  <a:ext uri="{FF2B5EF4-FFF2-40B4-BE49-F238E27FC236}">
                    <a16:creationId xmlns:a16="http://schemas.microsoft.com/office/drawing/2014/main" id="{AEFCD180-30D3-A8C5-2F70-B8E9F56859F2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6" name="直线连接符 276">
                <a:extLst>
                  <a:ext uri="{FF2B5EF4-FFF2-40B4-BE49-F238E27FC236}">
                    <a16:creationId xmlns:a16="http://schemas.microsoft.com/office/drawing/2014/main" id="{187FAA87-3EDA-30A2-C128-4B8E61B9A4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7" name="椭圆 277">
                <a:extLst>
                  <a:ext uri="{FF2B5EF4-FFF2-40B4-BE49-F238E27FC236}">
                    <a16:creationId xmlns:a16="http://schemas.microsoft.com/office/drawing/2014/main" id="{C618FE00-5DD7-4179-FC07-A6111EEBFB4F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8" name="直线连接符 278">
                <a:extLst>
                  <a:ext uri="{FF2B5EF4-FFF2-40B4-BE49-F238E27FC236}">
                    <a16:creationId xmlns:a16="http://schemas.microsoft.com/office/drawing/2014/main" id="{A5CB0426-44F8-5018-2359-1004FE2A6F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9" name="椭圆 279">
                <a:extLst>
                  <a:ext uri="{FF2B5EF4-FFF2-40B4-BE49-F238E27FC236}">
                    <a16:creationId xmlns:a16="http://schemas.microsoft.com/office/drawing/2014/main" id="{A4A4AC09-0F01-EE2B-5A37-1C113FF0D4CF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214" name="文本框 244">
              <a:extLst>
                <a:ext uri="{FF2B5EF4-FFF2-40B4-BE49-F238E27FC236}">
                  <a16:creationId xmlns:a16="http://schemas.microsoft.com/office/drawing/2014/main" id="{70F8E793-32B3-997D-501A-863D1623ED23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" name="文本框 245">
              <a:extLst>
                <a:ext uri="{FF2B5EF4-FFF2-40B4-BE49-F238E27FC236}">
                  <a16:creationId xmlns:a16="http://schemas.microsoft.com/office/drawing/2014/main" id="{47D2318A-F308-7471-E2FD-64F3E6299D80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6" name="文本框 246">
              <a:extLst>
                <a:ext uri="{FF2B5EF4-FFF2-40B4-BE49-F238E27FC236}">
                  <a16:creationId xmlns:a16="http://schemas.microsoft.com/office/drawing/2014/main" id="{1CF62099-7F28-F4E3-A361-81261ECC9413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0" name="文本框 280">
            <a:extLst>
              <a:ext uri="{FF2B5EF4-FFF2-40B4-BE49-F238E27FC236}">
                <a16:creationId xmlns:a16="http://schemas.microsoft.com/office/drawing/2014/main" id="{6D4BF622-0E2F-82DB-AF14-7D703517CEC4}"/>
              </a:ext>
            </a:extLst>
          </p:cNvPr>
          <p:cNvSpPr txBox="1"/>
          <p:nvPr/>
        </p:nvSpPr>
        <p:spPr>
          <a:xfrm>
            <a:off x="6695065" y="3496753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1" name="文本框 281">
            <a:extLst>
              <a:ext uri="{FF2B5EF4-FFF2-40B4-BE49-F238E27FC236}">
                <a16:creationId xmlns:a16="http://schemas.microsoft.com/office/drawing/2014/main" id="{4D77D673-CBA4-92DA-3D13-328D34032A26}"/>
              </a:ext>
            </a:extLst>
          </p:cNvPr>
          <p:cNvSpPr txBox="1"/>
          <p:nvPr/>
        </p:nvSpPr>
        <p:spPr>
          <a:xfrm>
            <a:off x="6695064" y="4621030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2" name="直线箭头连接符 282">
            <a:extLst>
              <a:ext uri="{FF2B5EF4-FFF2-40B4-BE49-F238E27FC236}">
                <a16:creationId xmlns:a16="http://schemas.microsoft.com/office/drawing/2014/main" id="{27B68320-9BEC-5A09-C4E4-B7DF62C047CA}"/>
              </a:ext>
            </a:extLst>
          </p:cNvPr>
          <p:cNvCxnSpPr>
            <a:cxnSpLocks/>
          </p:cNvCxnSpPr>
          <p:nvPr/>
        </p:nvCxnSpPr>
        <p:spPr>
          <a:xfrm>
            <a:off x="7298648" y="2206856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53" name="组合 283">
            <a:extLst>
              <a:ext uri="{FF2B5EF4-FFF2-40B4-BE49-F238E27FC236}">
                <a16:creationId xmlns:a16="http://schemas.microsoft.com/office/drawing/2014/main" id="{C2D7D644-FE51-3D40-530D-8F1721E7E222}"/>
              </a:ext>
            </a:extLst>
          </p:cNvPr>
          <p:cNvGrpSpPr/>
          <p:nvPr/>
        </p:nvGrpSpPr>
        <p:grpSpPr>
          <a:xfrm>
            <a:off x="10535407" y="2228339"/>
            <a:ext cx="0" cy="625129"/>
            <a:chOff x="2534361" y="45385"/>
            <a:chExt cx="0" cy="625129"/>
          </a:xfrm>
        </p:grpSpPr>
        <p:cxnSp>
          <p:nvCxnSpPr>
            <p:cNvPr id="254" name="直线箭头连接符 284">
              <a:extLst>
                <a:ext uri="{FF2B5EF4-FFF2-40B4-BE49-F238E27FC236}">
                  <a16:creationId xmlns:a16="http://schemas.microsoft.com/office/drawing/2014/main" id="{74710A2F-190B-B77D-76C8-8ECE62316B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5" name="直线箭头连接符 285">
              <a:extLst>
                <a:ext uri="{FF2B5EF4-FFF2-40B4-BE49-F238E27FC236}">
                  <a16:creationId xmlns:a16="http://schemas.microsoft.com/office/drawing/2014/main" id="{BB50BF4E-3F76-AD84-265C-2200BE2BFD38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56" name="组合 286">
            <a:extLst>
              <a:ext uri="{FF2B5EF4-FFF2-40B4-BE49-F238E27FC236}">
                <a16:creationId xmlns:a16="http://schemas.microsoft.com/office/drawing/2014/main" id="{56950D3C-1E80-7BEC-AB57-D8FF89B9BE9D}"/>
              </a:ext>
            </a:extLst>
          </p:cNvPr>
          <p:cNvGrpSpPr/>
          <p:nvPr/>
        </p:nvGrpSpPr>
        <p:grpSpPr>
          <a:xfrm>
            <a:off x="8887474" y="2201274"/>
            <a:ext cx="0" cy="625129"/>
            <a:chOff x="2534361" y="45385"/>
            <a:chExt cx="0" cy="625129"/>
          </a:xfrm>
        </p:grpSpPr>
        <p:cxnSp>
          <p:nvCxnSpPr>
            <p:cNvPr id="257" name="直线箭头连接符 287">
              <a:extLst>
                <a:ext uri="{FF2B5EF4-FFF2-40B4-BE49-F238E27FC236}">
                  <a16:creationId xmlns:a16="http://schemas.microsoft.com/office/drawing/2014/main" id="{A77C92F2-066F-BF20-C46C-40F1330D09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8" name="直线箭头连接符 288">
              <a:extLst>
                <a:ext uri="{FF2B5EF4-FFF2-40B4-BE49-F238E27FC236}">
                  <a16:creationId xmlns:a16="http://schemas.microsoft.com/office/drawing/2014/main" id="{EBD6B5A2-AC6D-EF4A-0825-C0E243814CD3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62" name="直线箭头连接符 292">
            <a:extLst>
              <a:ext uri="{FF2B5EF4-FFF2-40B4-BE49-F238E27FC236}">
                <a16:creationId xmlns:a16="http://schemas.microsoft.com/office/drawing/2014/main" id="{0BE7F2A1-ED73-5EB1-AAB0-E9EF1485A178}"/>
              </a:ext>
            </a:extLst>
          </p:cNvPr>
          <p:cNvCxnSpPr>
            <a:cxnSpLocks/>
          </p:cNvCxnSpPr>
          <p:nvPr/>
        </p:nvCxnSpPr>
        <p:spPr>
          <a:xfrm>
            <a:off x="7298648" y="3278727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63" name="组合 293">
            <a:extLst>
              <a:ext uri="{FF2B5EF4-FFF2-40B4-BE49-F238E27FC236}">
                <a16:creationId xmlns:a16="http://schemas.microsoft.com/office/drawing/2014/main" id="{5CFFD78D-7C3B-862E-2674-C831E802BFA4}"/>
              </a:ext>
            </a:extLst>
          </p:cNvPr>
          <p:cNvGrpSpPr/>
          <p:nvPr/>
        </p:nvGrpSpPr>
        <p:grpSpPr>
          <a:xfrm>
            <a:off x="8893780" y="3281600"/>
            <a:ext cx="0" cy="625129"/>
            <a:chOff x="2534361" y="45385"/>
            <a:chExt cx="0" cy="625129"/>
          </a:xfrm>
        </p:grpSpPr>
        <p:cxnSp>
          <p:nvCxnSpPr>
            <p:cNvPr id="264" name="直线箭头连接符 294">
              <a:extLst>
                <a:ext uri="{FF2B5EF4-FFF2-40B4-BE49-F238E27FC236}">
                  <a16:creationId xmlns:a16="http://schemas.microsoft.com/office/drawing/2014/main" id="{A860ADFB-2EE9-415B-B069-52DBCD55F2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5" name="直线箭头连接符 295">
              <a:extLst>
                <a:ext uri="{FF2B5EF4-FFF2-40B4-BE49-F238E27FC236}">
                  <a16:creationId xmlns:a16="http://schemas.microsoft.com/office/drawing/2014/main" id="{82D82A23-F639-0D52-685C-02DD59A1CCC3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66" name="组合 296">
            <a:extLst>
              <a:ext uri="{FF2B5EF4-FFF2-40B4-BE49-F238E27FC236}">
                <a16:creationId xmlns:a16="http://schemas.microsoft.com/office/drawing/2014/main" id="{923B97AA-3C3E-0A0A-F061-5CF7C7F575F4}"/>
              </a:ext>
            </a:extLst>
          </p:cNvPr>
          <p:cNvGrpSpPr/>
          <p:nvPr/>
        </p:nvGrpSpPr>
        <p:grpSpPr>
          <a:xfrm>
            <a:off x="10535407" y="3284746"/>
            <a:ext cx="0" cy="625129"/>
            <a:chOff x="2534361" y="45385"/>
            <a:chExt cx="0" cy="625129"/>
          </a:xfrm>
        </p:grpSpPr>
        <p:cxnSp>
          <p:nvCxnSpPr>
            <p:cNvPr id="267" name="直线箭头连接符 297">
              <a:extLst>
                <a:ext uri="{FF2B5EF4-FFF2-40B4-BE49-F238E27FC236}">
                  <a16:creationId xmlns:a16="http://schemas.microsoft.com/office/drawing/2014/main" id="{056BB14A-514F-2D97-C921-A4415DD7C8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8" name="直线箭头连接符 298">
              <a:extLst>
                <a:ext uri="{FF2B5EF4-FFF2-40B4-BE49-F238E27FC236}">
                  <a16:creationId xmlns:a16="http://schemas.microsoft.com/office/drawing/2014/main" id="{317A310C-00F2-E9CA-0413-BE1F410758F6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69" name="组合 299">
            <a:extLst>
              <a:ext uri="{FF2B5EF4-FFF2-40B4-BE49-F238E27FC236}">
                <a16:creationId xmlns:a16="http://schemas.microsoft.com/office/drawing/2014/main" id="{B05C2259-BF6B-81C3-EDD8-A28D35E7C617}"/>
              </a:ext>
            </a:extLst>
          </p:cNvPr>
          <p:cNvGrpSpPr/>
          <p:nvPr/>
        </p:nvGrpSpPr>
        <p:grpSpPr>
          <a:xfrm>
            <a:off x="12139170" y="2227562"/>
            <a:ext cx="0" cy="625129"/>
            <a:chOff x="2935825" y="-1017899"/>
            <a:chExt cx="0" cy="625129"/>
          </a:xfrm>
        </p:grpSpPr>
        <p:cxnSp>
          <p:nvCxnSpPr>
            <p:cNvPr id="270" name="直线箭头连接符 300">
              <a:extLst>
                <a:ext uri="{FF2B5EF4-FFF2-40B4-BE49-F238E27FC236}">
                  <a16:creationId xmlns:a16="http://schemas.microsoft.com/office/drawing/2014/main" id="{28BABC7A-9606-607A-68F6-F50E411925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5825" y="-1017899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1" name="直线箭头连接符 301">
              <a:extLst>
                <a:ext uri="{FF2B5EF4-FFF2-40B4-BE49-F238E27FC236}">
                  <a16:creationId xmlns:a16="http://schemas.microsoft.com/office/drawing/2014/main" id="{1194AF5B-B321-6B7F-BCBB-43EB2EAD6C8D}"/>
                </a:ext>
              </a:extLst>
            </p:cNvPr>
            <p:cNvCxnSpPr/>
            <p:nvPr/>
          </p:nvCxnSpPr>
          <p:spPr>
            <a:xfrm>
              <a:off x="2935825" y="-967250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2" name="组合 302">
            <a:extLst>
              <a:ext uri="{FF2B5EF4-FFF2-40B4-BE49-F238E27FC236}">
                <a16:creationId xmlns:a16="http://schemas.microsoft.com/office/drawing/2014/main" id="{64096B1B-3A68-30BC-2D0C-54680298DE67}"/>
              </a:ext>
            </a:extLst>
          </p:cNvPr>
          <p:cNvGrpSpPr/>
          <p:nvPr/>
        </p:nvGrpSpPr>
        <p:grpSpPr>
          <a:xfrm>
            <a:off x="9293078" y="4395189"/>
            <a:ext cx="5644" cy="630773"/>
            <a:chOff x="2528717" y="45385"/>
            <a:chExt cx="5644" cy="630773"/>
          </a:xfrm>
        </p:grpSpPr>
        <p:cxnSp>
          <p:nvCxnSpPr>
            <p:cNvPr id="273" name="直线箭头连接符 303">
              <a:extLst>
                <a:ext uri="{FF2B5EF4-FFF2-40B4-BE49-F238E27FC236}">
                  <a16:creationId xmlns:a16="http://schemas.microsoft.com/office/drawing/2014/main" id="{CB3B2CB9-0979-E6AC-42F5-004A2B9A09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4" name="直线箭头连接符 304">
              <a:extLst>
                <a:ext uri="{FF2B5EF4-FFF2-40B4-BE49-F238E27FC236}">
                  <a16:creationId xmlns:a16="http://schemas.microsoft.com/office/drawing/2014/main" id="{531A3892-F5DE-1270-6622-60014FE21A8A}"/>
                </a:ext>
              </a:extLst>
            </p:cNvPr>
            <p:cNvCxnSpPr/>
            <p:nvPr/>
          </p:nvCxnSpPr>
          <p:spPr>
            <a:xfrm>
              <a:off x="2528717" y="101678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5" name="组合 305">
            <a:extLst>
              <a:ext uri="{FF2B5EF4-FFF2-40B4-BE49-F238E27FC236}">
                <a16:creationId xmlns:a16="http://schemas.microsoft.com/office/drawing/2014/main" id="{7792EE22-9468-4792-A9D4-C89CBB24602A}"/>
              </a:ext>
            </a:extLst>
          </p:cNvPr>
          <p:cNvGrpSpPr/>
          <p:nvPr/>
        </p:nvGrpSpPr>
        <p:grpSpPr>
          <a:xfrm>
            <a:off x="11342475" y="4400833"/>
            <a:ext cx="0" cy="625129"/>
            <a:chOff x="2534361" y="45385"/>
            <a:chExt cx="0" cy="625129"/>
          </a:xfrm>
        </p:grpSpPr>
        <p:cxnSp>
          <p:nvCxnSpPr>
            <p:cNvPr id="276" name="直线箭头连接符 306">
              <a:extLst>
                <a:ext uri="{FF2B5EF4-FFF2-40B4-BE49-F238E27FC236}">
                  <a16:creationId xmlns:a16="http://schemas.microsoft.com/office/drawing/2014/main" id="{A7BBC03C-D0EF-2B18-0335-AC9C80AB3E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7" name="直线箭头连接符 307">
              <a:extLst>
                <a:ext uri="{FF2B5EF4-FFF2-40B4-BE49-F238E27FC236}">
                  <a16:creationId xmlns:a16="http://schemas.microsoft.com/office/drawing/2014/main" id="{D465B8F0-CD84-BE20-43B3-2E657BF85A25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78" name="直线箭头连接符 308">
            <a:extLst>
              <a:ext uri="{FF2B5EF4-FFF2-40B4-BE49-F238E27FC236}">
                <a16:creationId xmlns:a16="http://schemas.microsoft.com/office/drawing/2014/main" id="{D2AF45B8-762A-88ED-3C32-4DCA3113E8CA}"/>
              </a:ext>
            </a:extLst>
          </p:cNvPr>
          <p:cNvCxnSpPr>
            <a:cxnSpLocks/>
          </p:cNvCxnSpPr>
          <p:nvPr/>
        </p:nvCxnSpPr>
        <p:spPr>
          <a:xfrm>
            <a:off x="7298648" y="4395189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9" name="直线箭头连接符 309">
            <a:extLst>
              <a:ext uri="{FF2B5EF4-FFF2-40B4-BE49-F238E27FC236}">
                <a16:creationId xmlns:a16="http://schemas.microsoft.com/office/drawing/2014/main" id="{F62D0236-B283-B596-DB08-3FC278D37CFD}"/>
              </a:ext>
            </a:extLst>
          </p:cNvPr>
          <p:cNvCxnSpPr>
            <a:cxnSpLocks/>
          </p:cNvCxnSpPr>
          <p:nvPr/>
        </p:nvCxnSpPr>
        <p:spPr>
          <a:xfrm>
            <a:off x="12151782" y="3329376"/>
            <a:ext cx="0" cy="5744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0" name="直线箭头连接符 310">
            <a:extLst>
              <a:ext uri="{FF2B5EF4-FFF2-40B4-BE49-F238E27FC236}">
                <a16:creationId xmlns:a16="http://schemas.microsoft.com/office/drawing/2014/main" id="{9C5A4F18-BD5B-CA1B-7892-63F4ABCB7125}"/>
              </a:ext>
            </a:extLst>
          </p:cNvPr>
          <p:cNvCxnSpPr>
            <a:cxnSpLocks/>
          </p:cNvCxnSpPr>
          <p:nvPr/>
        </p:nvCxnSpPr>
        <p:spPr>
          <a:xfrm flipV="1">
            <a:off x="12151782" y="3263285"/>
            <a:ext cx="0" cy="5720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81" name="组合 305">
            <a:extLst>
              <a:ext uri="{FF2B5EF4-FFF2-40B4-BE49-F238E27FC236}">
                <a16:creationId xmlns:a16="http://schemas.microsoft.com/office/drawing/2014/main" id="{19ADF8D4-E99D-1CD8-B4B7-2F8991B6C64B}"/>
              </a:ext>
            </a:extLst>
          </p:cNvPr>
          <p:cNvGrpSpPr/>
          <p:nvPr/>
        </p:nvGrpSpPr>
        <p:grpSpPr>
          <a:xfrm>
            <a:off x="13363138" y="4415895"/>
            <a:ext cx="0" cy="625129"/>
            <a:chOff x="2534361" y="45385"/>
            <a:chExt cx="0" cy="625129"/>
          </a:xfrm>
        </p:grpSpPr>
        <p:cxnSp>
          <p:nvCxnSpPr>
            <p:cNvPr id="282" name="直线箭头连接符 306">
              <a:extLst>
                <a:ext uri="{FF2B5EF4-FFF2-40B4-BE49-F238E27FC236}">
                  <a16:creationId xmlns:a16="http://schemas.microsoft.com/office/drawing/2014/main" id="{8AC3D4DE-C6BE-0569-8505-9FD069C055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3" name="直线箭头连接符 307">
              <a:extLst>
                <a:ext uri="{FF2B5EF4-FFF2-40B4-BE49-F238E27FC236}">
                  <a16:creationId xmlns:a16="http://schemas.microsoft.com/office/drawing/2014/main" id="{D70DBCDF-B3FF-65D5-265F-634BABF7BD4A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4" name="Oval 283">
            <a:extLst>
              <a:ext uri="{FF2B5EF4-FFF2-40B4-BE49-F238E27FC236}">
                <a16:creationId xmlns:a16="http://schemas.microsoft.com/office/drawing/2014/main" id="{D2BE26A1-C456-C21C-6A1B-78C3AE2F274B}"/>
              </a:ext>
            </a:extLst>
          </p:cNvPr>
          <p:cNvSpPr/>
          <p:nvPr/>
        </p:nvSpPr>
        <p:spPr>
          <a:xfrm>
            <a:off x="831732" y="2033521"/>
            <a:ext cx="1100930" cy="1100930"/>
          </a:xfrm>
          <a:prstGeom prst="ellipse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zh-C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zh-CN" altLang="en-US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D96F646E-0DE6-422C-0FCC-FAB3B7E6E179}"/>
              </a:ext>
            </a:extLst>
          </p:cNvPr>
          <p:cNvSpPr/>
          <p:nvPr/>
        </p:nvSpPr>
        <p:spPr>
          <a:xfrm>
            <a:off x="2736448" y="2033521"/>
            <a:ext cx="1100930" cy="1100930"/>
          </a:xfrm>
          <a:prstGeom prst="ellipse">
            <a:avLst/>
          </a:prstGeom>
          <a:solidFill>
            <a:srgbClr val="06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zh-C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zh-CN" altLang="en-US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E81853CC-5140-D7EA-C6D0-0263406C1C0F}"/>
              </a:ext>
            </a:extLst>
          </p:cNvPr>
          <p:cNvSpPr/>
          <p:nvPr/>
        </p:nvSpPr>
        <p:spPr>
          <a:xfrm>
            <a:off x="4617387" y="2060628"/>
            <a:ext cx="1100930" cy="1100930"/>
          </a:xfrm>
          <a:prstGeom prst="ellipse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zh-C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1" lang="zh-CN" altLang="en-US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160">
            <a:extLst>
              <a:ext uri="{FF2B5EF4-FFF2-40B4-BE49-F238E27FC236}">
                <a16:creationId xmlns:a16="http://schemas.microsoft.com/office/drawing/2014/main" id="{129D4DD6-B156-4950-01D4-69C4836CD6B6}"/>
              </a:ext>
            </a:extLst>
          </p:cNvPr>
          <p:cNvSpPr/>
          <p:nvPr/>
        </p:nvSpPr>
        <p:spPr>
          <a:xfrm>
            <a:off x="12154129" y="2443238"/>
            <a:ext cx="773956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156">
            <a:extLst>
              <a:ext uri="{FF2B5EF4-FFF2-40B4-BE49-F238E27FC236}">
                <a16:creationId xmlns:a16="http://schemas.microsoft.com/office/drawing/2014/main" id="{50CF2138-7468-B333-32E1-9B90F4BE0C01}"/>
              </a:ext>
            </a:extLst>
          </p:cNvPr>
          <p:cNvSpPr/>
          <p:nvPr/>
        </p:nvSpPr>
        <p:spPr>
          <a:xfrm>
            <a:off x="12959350" y="3504185"/>
            <a:ext cx="401150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grpSp>
        <p:nvGrpSpPr>
          <p:cNvPr id="7" name="组合 299">
            <a:extLst>
              <a:ext uri="{FF2B5EF4-FFF2-40B4-BE49-F238E27FC236}">
                <a16:creationId xmlns:a16="http://schemas.microsoft.com/office/drawing/2014/main" id="{5E5AFEF5-821C-CC47-692B-5FF5FF65863B}"/>
              </a:ext>
            </a:extLst>
          </p:cNvPr>
          <p:cNvGrpSpPr/>
          <p:nvPr/>
        </p:nvGrpSpPr>
        <p:grpSpPr>
          <a:xfrm>
            <a:off x="13754610" y="2251923"/>
            <a:ext cx="0" cy="625129"/>
            <a:chOff x="2935825" y="-1017899"/>
            <a:chExt cx="0" cy="625129"/>
          </a:xfrm>
        </p:grpSpPr>
        <p:cxnSp>
          <p:nvCxnSpPr>
            <p:cNvPr id="8" name="直线箭头连接符 300">
              <a:extLst>
                <a:ext uri="{FF2B5EF4-FFF2-40B4-BE49-F238E27FC236}">
                  <a16:creationId xmlns:a16="http://schemas.microsoft.com/office/drawing/2014/main" id="{43EDD35F-D28F-AF2B-5650-7D03A4B1B5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5825" y="-1017899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直线箭头连接符 301">
              <a:extLst>
                <a:ext uri="{FF2B5EF4-FFF2-40B4-BE49-F238E27FC236}">
                  <a16:creationId xmlns:a16="http://schemas.microsoft.com/office/drawing/2014/main" id="{0707E2E9-A454-5E19-6A21-2BB853034940}"/>
                </a:ext>
              </a:extLst>
            </p:cNvPr>
            <p:cNvCxnSpPr/>
            <p:nvPr/>
          </p:nvCxnSpPr>
          <p:spPr>
            <a:xfrm>
              <a:off x="2935825" y="-967250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0" name="组合 299">
            <a:extLst>
              <a:ext uri="{FF2B5EF4-FFF2-40B4-BE49-F238E27FC236}">
                <a16:creationId xmlns:a16="http://schemas.microsoft.com/office/drawing/2014/main" id="{5DA9C927-D08B-AF5F-6AD1-10472F80157A}"/>
              </a:ext>
            </a:extLst>
          </p:cNvPr>
          <p:cNvGrpSpPr/>
          <p:nvPr/>
        </p:nvGrpSpPr>
        <p:grpSpPr>
          <a:xfrm>
            <a:off x="13754610" y="3300861"/>
            <a:ext cx="0" cy="625129"/>
            <a:chOff x="2935825" y="-1017899"/>
            <a:chExt cx="0" cy="625129"/>
          </a:xfrm>
        </p:grpSpPr>
        <p:cxnSp>
          <p:nvCxnSpPr>
            <p:cNvPr id="11" name="直线箭头连接符 300">
              <a:extLst>
                <a:ext uri="{FF2B5EF4-FFF2-40B4-BE49-F238E27FC236}">
                  <a16:creationId xmlns:a16="http://schemas.microsoft.com/office/drawing/2014/main" id="{E22F936B-B854-6BCE-4075-7B8FA95CFE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5825" y="-1017899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直线箭头连接符 301">
              <a:extLst>
                <a:ext uri="{FF2B5EF4-FFF2-40B4-BE49-F238E27FC236}">
                  <a16:creationId xmlns:a16="http://schemas.microsoft.com/office/drawing/2014/main" id="{2999B2CC-9862-89F7-EDE9-C4BA9AECE812}"/>
                </a:ext>
              </a:extLst>
            </p:cNvPr>
            <p:cNvCxnSpPr/>
            <p:nvPr/>
          </p:nvCxnSpPr>
          <p:spPr>
            <a:xfrm>
              <a:off x="2935825" y="-967250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" name="矩形 155">
            <a:extLst>
              <a:ext uri="{FF2B5EF4-FFF2-40B4-BE49-F238E27FC236}">
                <a16:creationId xmlns:a16="http://schemas.microsoft.com/office/drawing/2014/main" id="{AF47D2F0-DF3A-1E48-719A-DF020C32DBC9}"/>
              </a:ext>
            </a:extLst>
          </p:cNvPr>
          <p:cNvSpPr/>
          <p:nvPr/>
        </p:nvSpPr>
        <p:spPr>
          <a:xfrm>
            <a:off x="5375907" y="7635609"/>
            <a:ext cx="582547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63">
            <a:extLst>
              <a:ext uri="{FF2B5EF4-FFF2-40B4-BE49-F238E27FC236}">
                <a16:creationId xmlns:a16="http://schemas.microsoft.com/office/drawing/2014/main" id="{90E449FE-E16A-9E03-F3DE-B69832439435}"/>
              </a:ext>
            </a:extLst>
          </p:cNvPr>
          <p:cNvSpPr/>
          <p:nvPr/>
        </p:nvSpPr>
        <p:spPr>
          <a:xfrm>
            <a:off x="1870558" y="7635802"/>
            <a:ext cx="582553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64">
            <a:extLst>
              <a:ext uri="{FF2B5EF4-FFF2-40B4-BE49-F238E27FC236}">
                <a16:creationId xmlns:a16="http://schemas.microsoft.com/office/drawing/2014/main" id="{B68BC20B-E36A-7226-2086-C5368811C7AC}"/>
              </a:ext>
            </a:extLst>
          </p:cNvPr>
          <p:cNvSpPr/>
          <p:nvPr/>
        </p:nvSpPr>
        <p:spPr>
          <a:xfrm>
            <a:off x="3507286" y="7628779"/>
            <a:ext cx="629580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55">
            <a:extLst>
              <a:ext uri="{FF2B5EF4-FFF2-40B4-BE49-F238E27FC236}">
                <a16:creationId xmlns:a16="http://schemas.microsoft.com/office/drawing/2014/main" id="{7252E42E-3CB9-B997-05A2-3551AE316515}"/>
              </a:ext>
            </a:extLst>
          </p:cNvPr>
          <p:cNvSpPr/>
          <p:nvPr/>
        </p:nvSpPr>
        <p:spPr>
          <a:xfrm>
            <a:off x="7178109" y="7645139"/>
            <a:ext cx="405419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56">
            <a:extLst>
              <a:ext uri="{FF2B5EF4-FFF2-40B4-BE49-F238E27FC236}">
                <a16:creationId xmlns:a16="http://schemas.microsoft.com/office/drawing/2014/main" id="{AE3CC865-10D7-DC8D-1538-4D36993474F1}"/>
              </a:ext>
            </a:extLst>
          </p:cNvPr>
          <p:cNvSpPr/>
          <p:nvPr/>
        </p:nvSpPr>
        <p:spPr>
          <a:xfrm>
            <a:off x="4924308" y="6518879"/>
            <a:ext cx="401150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9" name="矩形 157">
            <a:extLst>
              <a:ext uri="{FF2B5EF4-FFF2-40B4-BE49-F238E27FC236}">
                <a16:creationId xmlns:a16="http://schemas.microsoft.com/office/drawing/2014/main" id="{9E0FFDCD-D7CE-183D-69A9-96BF8C2205CE}"/>
              </a:ext>
            </a:extLst>
          </p:cNvPr>
          <p:cNvSpPr/>
          <p:nvPr/>
        </p:nvSpPr>
        <p:spPr>
          <a:xfrm>
            <a:off x="3307733" y="6518879"/>
            <a:ext cx="407656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20" name="矩形 158">
            <a:extLst>
              <a:ext uri="{FF2B5EF4-FFF2-40B4-BE49-F238E27FC236}">
                <a16:creationId xmlns:a16="http://schemas.microsoft.com/office/drawing/2014/main" id="{ED804B9C-B374-BF66-9E34-16A10A67E0BD}"/>
              </a:ext>
            </a:extLst>
          </p:cNvPr>
          <p:cNvSpPr/>
          <p:nvPr/>
        </p:nvSpPr>
        <p:spPr>
          <a:xfrm>
            <a:off x="678182" y="5448802"/>
            <a:ext cx="776633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159">
            <a:extLst>
              <a:ext uri="{FF2B5EF4-FFF2-40B4-BE49-F238E27FC236}">
                <a16:creationId xmlns:a16="http://schemas.microsoft.com/office/drawing/2014/main" id="{C99256AD-CC0E-C7F4-7749-DF0C3CD7F274}"/>
              </a:ext>
            </a:extLst>
          </p:cNvPr>
          <p:cNvSpPr/>
          <p:nvPr/>
        </p:nvSpPr>
        <p:spPr>
          <a:xfrm>
            <a:off x="2506030" y="5445580"/>
            <a:ext cx="783648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160">
            <a:extLst>
              <a:ext uri="{FF2B5EF4-FFF2-40B4-BE49-F238E27FC236}">
                <a16:creationId xmlns:a16="http://schemas.microsoft.com/office/drawing/2014/main" id="{E1F5EB75-CB25-8759-E04F-18D40E6EF021}"/>
              </a:ext>
            </a:extLst>
          </p:cNvPr>
          <p:cNvSpPr/>
          <p:nvPr/>
        </p:nvSpPr>
        <p:spPr>
          <a:xfrm>
            <a:off x="4165883" y="5462086"/>
            <a:ext cx="773956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162">
            <a:extLst>
              <a:ext uri="{FF2B5EF4-FFF2-40B4-BE49-F238E27FC236}">
                <a16:creationId xmlns:a16="http://schemas.microsoft.com/office/drawing/2014/main" id="{8820EF0C-2DEC-2CB8-91E1-916D25438E37}"/>
              </a:ext>
            </a:extLst>
          </p:cNvPr>
          <p:cNvSpPr/>
          <p:nvPr/>
        </p:nvSpPr>
        <p:spPr>
          <a:xfrm>
            <a:off x="1480136" y="6515601"/>
            <a:ext cx="385519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grpSp>
        <p:nvGrpSpPr>
          <p:cNvPr id="24" name="组合 165">
            <a:extLst>
              <a:ext uri="{FF2B5EF4-FFF2-40B4-BE49-F238E27FC236}">
                <a16:creationId xmlns:a16="http://schemas.microsoft.com/office/drawing/2014/main" id="{8BD86219-7D4C-A32D-715D-E0456FBA3A6B}"/>
              </a:ext>
            </a:extLst>
          </p:cNvPr>
          <p:cNvGrpSpPr/>
          <p:nvPr/>
        </p:nvGrpSpPr>
        <p:grpSpPr>
          <a:xfrm>
            <a:off x="669986" y="5829092"/>
            <a:ext cx="6890879" cy="319446"/>
            <a:chOff x="389524" y="2811420"/>
            <a:chExt cx="6890879" cy="319446"/>
          </a:xfrm>
        </p:grpSpPr>
        <p:grpSp>
          <p:nvGrpSpPr>
            <p:cNvPr id="25" name="组合 166">
              <a:extLst>
                <a:ext uri="{FF2B5EF4-FFF2-40B4-BE49-F238E27FC236}">
                  <a16:creationId xmlns:a16="http://schemas.microsoft.com/office/drawing/2014/main" id="{75C2E00C-280E-C3DE-93F9-68BE72263B6C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29" name="直线箭头连接符 170">
                <a:extLst>
                  <a:ext uri="{FF2B5EF4-FFF2-40B4-BE49-F238E27FC236}">
                    <a16:creationId xmlns:a16="http://schemas.microsoft.com/office/drawing/2014/main" id="{31C774D0-EED2-7EBB-9B5C-AEADD5AC62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直线连接符 171">
                <a:extLst>
                  <a:ext uri="{FF2B5EF4-FFF2-40B4-BE49-F238E27FC236}">
                    <a16:creationId xmlns:a16="http://schemas.microsoft.com/office/drawing/2014/main" id="{6A027DB9-A2CC-80EA-F377-D5652FDAC7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" name="椭圆 172">
                <a:extLst>
                  <a:ext uri="{FF2B5EF4-FFF2-40B4-BE49-F238E27FC236}">
                    <a16:creationId xmlns:a16="http://schemas.microsoft.com/office/drawing/2014/main" id="{C4D3B541-0468-7233-8F86-7FC0BAEB6E30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2" name="直线连接符 173">
                <a:extLst>
                  <a:ext uri="{FF2B5EF4-FFF2-40B4-BE49-F238E27FC236}">
                    <a16:creationId xmlns:a16="http://schemas.microsoft.com/office/drawing/2014/main" id="{F860F5E8-0419-08CF-C98F-89BD10DF5E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" name="椭圆 174">
                <a:extLst>
                  <a:ext uri="{FF2B5EF4-FFF2-40B4-BE49-F238E27FC236}">
                    <a16:creationId xmlns:a16="http://schemas.microsoft.com/office/drawing/2014/main" id="{47397923-5762-7A8D-E8D4-B50D97E118CF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4" name="直线连接符 175">
                <a:extLst>
                  <a:ext uri="{FF2B5EF4-FFF2-40B4-BE49-F238E27FC236}">
                    <a16:creationId xmlns:a16="http://schemas.microsoft.com/office/drawing/2014/main" id="{33684CE6-7310-550A-5FB8-2C97D81742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" name="椭圆 176">
                <a:extLst>
                  <a:ext uri="{FF2B5EF4-FFF2-40B4-BE49-F238E27FC236}">
                    <a16:creationId xmlns:a16="http://schemas.microsoft.com/office/drawing/2014/main" id="{51937157-4EC0-08F2-221D-44B33E20E8EC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6" name="直线连接符 177">
                <a:extLst>
                  <a:ext uri="{FF2B5EF4-FFF2-40B4-BE49-F238E27FC236}">
                    <a16:creationId xmlns:a16="http://schemas.microsoft.com/office/drawing/2014/main" id="{924BF8F8-25DF-0686-71CA-658C4EC752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" name="椭圆 178">
                <a:extLst>
                  <a:ext uri="{FF2B5EF4-FFF2-40B4-BE49-F238E27FC236}">
                    <a16:creationId xmlns:a16="http://schemas.microsoft.com/office/drawing/2014/main" id="{80796514-F632-2BC6-EEF8-5DDCA4788719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8" name="直线连接符 179">
                <a:extLst>
                  <a:ext uri="{FF2B5EF4-FFF2-40B4-BE49-F238E27FC236}">
                    <a16:creationId xmlns:a16="http://schemas.microsoft.com/office/drawing/2014/main" id="{AB080311-DFE9-AF0D-1CAD-0317FEC748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" name="椭圆 180">
                <a:extLst>
                  <a:ext uri="{FF2B5EF4-FFF2-40B4-BE49-F238E27FC236}">
                    <a16:creationId xmlns:a16="http://schemas.microsoft.com/office/drawing/2014/main" id="{73D7C265-6AAE-EACD-B8BD-B28A8E416DEB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40" name="直线连接符 181">
                <a:extLst>
                  <a:ext uri="{FF2B5EF4-FFF2-40B4-BE49-F238E27FC236}">
                    <a16:creationId xmlns:a16="http://schemas.microsoft.com/office/drawing/2014/main" id="{8A014B44-E93E-5565-F2BA-E50DCC6C12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1" name="椭圆 182">
                <a:extLst>
                  <a:ext uri="{FF2B5EF4-FFF2-40B4-BE49-F238E27FC236}">
                    <a16:creationId xmlns:a16="http://schemas.microsoft.com/office/drawing/2014/main" id="{C67FD980-EF63-41ED-C9F2-DB3FD54F2106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42" name="直线连接符 183">
                <a:extLst>
                  <a:ext uri="{FF2B5EF4-FFF2-40B4-BE49-F238E27FC236}">
                    <a16:creationId xmlns:a16="http://schemas.microsoft.com/office/drawing/2014/main" id="{8937FCE3-0D0B-0898-2C54-51595DF61E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3" name="椭圆 184">
                <a:extLst>
                  <a:ext uri="{FF2B5EF4-FFF2-40B4-BE49-F238E27FC236}">
                    <a16:creationId xmlns:a16="http://schemas.microsoft.com/office/drawing/2014/main" id="{75DFB881-F591-A9FC-818E-82A202748CD7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44" name="直线连接符 185">
                <a:extLst>
                  <a:ext uri="{FF2B5EF4-FFF2-40B4-BE49-F238E27FC236}">
                    <a16:creationId xmlns:a16="http://schemas.microsoft.com/office/drawing/2014/main" id="{A7B6903F-E833-F1BB-4562-5393217392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5" name="椭圆 186">
                <a:extLst>
                  <a:ext uri="{FF2B5EF4-FFF2-40B4-BE49-F238E27FC236}">
                    <a16:creationId xmlns:a16="http://schemas.microsoft.com/office/drawing/2014/main" id="{ED40D3C9-CE8A-687F-5495-C1D1753B5E4F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46" name="直线连接符 187">
                <a:extLst>
                  <a:ext uri="{FF2B5EF4-FFF2-40B4-BE49-F238E27FC236}">
                    <a16:creationId xmlns:a16="http://schemas.microsoft.com/office/drawing/2014/main" id="{1CC3AF56-4316-00F7-F6C9-D5506B911F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椭圆 188">
                <a:extLst>
                  <a:ext uri="{FF2B5EF4-FFF2-40B4-BE49-F238E27FC236}">
                    <a16:creationId xmlns:a16="http://schemas.microsoft.com/office/drawing/2014/main" id="{DBCB66E5-7D2D-E9BE-E845-AAA7AF05D4B6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48" name="直线连接符 189">
                <a:extLst>
                  <a:ext uri="{FF2B5EF4-FFF2-40B4-BE49-F238E27FC236}">
                    <a16:creationId xmlns:a16="http://schemas.microsoft.com/office/drawing/2014/main" id="{46483FDF-C0F1-A408-5057-429888AEF1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" name="椭圆 190">
                <a:extLst>
                  <a:ext uri="{FF2B5EF4-FFF2-40B4-BE49-F238E27FC236}">
                    <a16:creationId xmlns:a16="http://schemas.microsoft.com/office/drawing/2014/main" id="{7BC4E114-E1B2-EB4F-1704-EF175D688572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50" name="直线连接符 191">
                <a:extLst>
                  <a:ext uri="{FF2B5EF4-FFF2-40B4-BE49-F238E27FC236}">
                    <a16:creationId xmlns:a16="http://schemas.microsoft.com/office/drawing/2014/main" id="{3C0D893F-4BCE-3C62-DF90-A95B19D474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1" name="椭圆 192">
                <a:extLst>
                  <a:ext uri="{FF2B5EF4-FFF2-40B4-BE49-F238E27FC236}">
                    <a16:creationId xmlns:a16="http://schemas.microsoft.com/office/drawing/2014/main" id="{8BE0DC02-3779-4D27-F22E-B467EAC2FC5B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52" name="直线连接符 193">
                <a:extLst>
                  <a:ext uri="{FF2B5EF4-FFF2-40B4-BE49-F238E27FC236}">
                    <a16:creationId xmlns:a16="http://schemas.microsoft.com/office/drawing/2014/main" id="{AE65B41E-569F-B1D0-A7E9-5493DD883E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3" name="椭圆 194">
                <a:extLst>
                  <a:ext uri="{FF2B5EF4-FFF2-40B4-BE49-F238E27FC236}">
                    <a16:creationId xmlns:a16="http://schemas.microsoft.com/office/drawing/2014/main" id="{72BF5846-32A2-7B27-7837-20745251266D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54" name="直线连接符 195">
                <a:extLst>
                  <a:ext uri="{FF2B5EF4-FFF2-40B4-BE49-F238E27FC236}">
                    <a16:creationId xmlns:a16="http://schemas.microsoft.com/office/drawing/2014/main" id="{0E4525EA-7BD2-6D38-1C07-2D4523BE71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5" name="椭圆 196">
                <a:extLst>
                  <a:ext uri="{FF2B5EF4-FFF2-40B4-BE49-F238E27FC236}">
                    <a16:creationId xmlns:a16="http://schemas.microsoft.com/office/drawing/2014/main" id="{16645929-AE4E-DE7A-6A53-1EF6A2FB4A91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56" name="直线连接符 197">
                <a:extLst>
                  <a:ext uri="{FF2B5EF4-FFF2-40B4-BE49-F238E27FC236}">
                    <a16:creationId xmlns:a16="http://schemas.microsoft.com/office/drawing/2014/main" id="{D20FC8EA-601D-2FA3-D6AF-8B458E13E7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" name="椭圆 198">
                <a:extLst>
                  <a:ext uri="{FF2B5EF4-FFF2-40B4-BE49-F238E27FC236}">
                    <a16:creationId xmlns:a16="http://schemas.microsoft.com/office/drawing/2014/main" id="{2A610C5A-4F43-CA4C-DC25-C232F27F938E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58" name="直线连接符 199">
                <a:extLst>
                  <a:ext uri="{FF2B5EF4-FFF2-40B4-BE49-F238E27FC236}">
                    <a16:creationId xmlns:a16="http://schemas.microsoft.com/office/drawing/2014/main" id="{59313CA1-4CB7-CDDE-7195-2F1ECAC458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9" name="椭圆 200">
                <a:extLst>
                  <a:ext uri="{FF2B5EF4-FFF2-40B4-BE49-F238E27FC236}">
                    <a16:creationId xmlns:a16="http://schemas.microsoft.com/office/drawing/2014/main" id="{D21B41CF-13F7-8486-BC57-6F9D1094D37F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60" name="直线连接符 201">
                <a:extLst>
                  <a:ext uri="{FF2B5EF4-FFF2-40B4-BE49-F238E27FC236}">
                    <a16:creationId xmlns:a16="http://schemas.microsoft.com/office/drawing/2014/main" id="{7C803CA0-A079-01F7-4667-784EC724F5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1" name="椭圆 202">
                <a:extLst>
                  <a:ext uri="{FF2B5EF4-FFF2-40B4-BE49-F238E27FC236}">
                    <a16:creationId xmlns:a16="http://schemas.microsoft.com/office/drawing/2014/main" id="{698C4B88-98DF-DB83-699D-C875C415B94B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26" name="文本框 167">
              <a:extLst>
                <a:ext uri="{FF2B5EF4-FFF2-40B4-BE49-F238E27FC236}">
                  <a16:creationId xmlns:a16="http://schemas.microsoft.com/office/drawing/2014/main" id="{A5C3D153-FB50-2201-C1C9-8A226C78D82F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168">
              <a:extLst>
                <a:ext uri="{FF2B5EF4-FFF2-40B4-BE49-F238E27FC236}">
                  <a16:creationId xmlns:a16="http://schemas.microsoft.com/office/drawing/2014/main" id="{065958BA-A20B-68C4-F674-F6DA773DA312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169">
              <a:extLst>
                <a:ext uri="{FF2B5EF4-FFF2-40B4-BE49-F238E27FC236}">
                  <a16:creationId xmlns:a16="http://schemas.microsoft.com/office/drawing/2014/main" id="{33BC17E5-3857-AB4C-E4DC-5AC638749ACD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2" name="文本框 203">
            <a:extLst>
              <a:ext uri="{FF2B5EF4-FFF2-40B4-BE49-F238E27FC236}">
                <a16:creationId xmlns:a16="http://schemas.microsoft.com/office/drawing/2014/main" id="{1EF8492E-5FEF-BCE8-4FA1-061749126936}"/>
              </a:ext>
            </a:extLst>
          </p:cNvPr>
          <p:cNvSpPr txBox="1"/>
          <p:nvPr/>
        </p:nvSpPr>
        <p:spPr>
          <a:xfrm>
            <a:off x="76389" y="5487993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3" name="组合 204">
            <a:extLst>
              <a:ext uri="{FF2B5EF4-FFF2-40B4-BE49-F238E27FC236}">
                <a16:creationId xmlns:a16="http://schemas.microsoft.com/office/drawing/2014/main" id="{64696736-3F7C-DBB7-EA99-2E2680B2EE86}"/>
              </a:ext>
            </a:extLst>
          </p:cNvPr>
          <p:cNvGrpSpPr/>
          <p:nvPr/>
        </p:nvGrpSpPr>
        <p:grpSpPr>
          <a:xfrm>
            <a:off x="678182" y="6902391"/>
            <a:ext cx="6890879" cy="319446"/>
            <a:chOff x="389524" y="2811420"/>
            <a:chExt cx="6890879" cy="319446"/>
          </a:xfrm>
        </p:grpSpPr>
        <p:grpSp>
          <p:nvGrpSpPr>
            <p:cNvPr id="64" name="组合 205">
              <a:extLst>
                <a:ext uri="{FF2B5EF4-FFF2-40B4-BE49-F238E27FC236}">
                  <a16:creationId xmlns:a16="http://schemas.microsoft.com/office/drawing/2014/main" id="{29AA6684-2979-234F-4430-BCB541A7F87F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68" name="直线箭头连接符 209">
                <a:extLst>
                  <a:ext uri="{FF2B5EF4-FFF2-40B4-BE49-F238E27FC236}">
                    <a16:creationId xmlns:a16="http://schemas.microsoft.com/office/drawing/2014/main" id="{4A51CC5F-28EA-2530-F0CB-4EC4054DF4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直线连接符 210">
                <a:extLst>
                  <a:ext uri="{FF2B5EF4-FFF2-40B4-BE49-F238E27FC236}">
                    <a16:creationId xmlns:a16="http://schemas.microsoft.com/office/drawing/2014/main" id="{B9511F87-02A8-CB14-C77D-A5DDB6AE58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0" name="椭圆 211">
                <a:extLst>
                  <a:ext uri="{FF2B5EF4-FFF2-40B4-BE49-F238E27FC236}">
                    <a16:creationId xmlns:a16="http://schemas.microsoft.com/office/drawing/2014/main" id="{7EBA1800-BD10-AA72-0972-7A773663677D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71" name="直线连接符 212">
                <a:extLst>
                  <a:ext uri="{FF2B5EF4-FFF2-40B4-BE49-F238E27FC236}">
                    <a16:creationId xmlns:a16="http://schemas.microsoft.com/office/drawing/2014/main" id="{729A4DE3-88DB-5678-5C57-BDAB5D0022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2" name="椭圆 213">
                <a:extLst>
                  <a:ext uri="{FF2B5EF4-FFF2-40B4-BE49-F238E27FC236}">
                    <a16:creationId xmlns:a16="http://schemas.microsoft.com/office/drawing/2014/main" id="{78F8D76A-FA64-7969-0BE3-B618FAA2CDA0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73" name="直线连接符 214">
                <a:extLst>
                  <a:ext uri="{FF2B5EF4-FFF2-40B4-BE49-F238E27FC236}">
                    <a16:creationId xmlns:a16="http://schemas.microsoft.com/office/drawing/2014/main" id="{520F0181-EBF8-F9D1-1A8E-6F02D133E1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椭圆 215">
                <a:extLst>
                  <a:ext uri="{FF2B5EF4-FFF2-40B4-BE49-F238E27FC236}">
                    <a16:creationId xmlns:a16="http://schemas.microsoft.com/office/drawing/2014/main" id="{34C87942-772B-2B8F-7273-FAA374104B01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75" name="直线连接符 216">
                <a:extLst>
                  <a:ext uri="{FF2B5EF4-FFF2-40B4-BE49-F238E27FC236}">
                    <a16:creationId xmlns:a16="http://schemas.microsoft.com/office/drawing/2014/main" id="{F0C33CCE-EDAB-1336-CA25-15FA8EC313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" name="椭圆 217">
                <a:extLst>
                  <a:ext uri="{FF2B5EF4-FFF2-40B4-BE49-F238E27FC236}">
                    <a16:creationId xmlns:a16="http://schemas.microsoft.com/office/drawing/2014/main" id="{EE379B73-1546-1D4F-0C8C-9B892FB86929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77" name="直线连接符 218">
                <a:extLst>
                  <a:ext uri="{FF2B5EF4-FFF2-40B4-BE49-F238E27FC236}">
                    <a16:creationId xmlns:a16="http://schemas.microsoft.com/office/drawing/2014/main" id="{C4D467E1-48BB-6204-4DB5-2218783FCD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8" name="椭圆 219">
                <a:extLst>
                  <a:ext uri="{FF2B5EF4-FFF2-40B4-BE49-F238E27FC236}">
                    <a16:creationId xmlns:a16="http://schemas.microsoft.com/office/drawing/2014/main" id="{FB0E7E9B-0561-5E33-455E-5039AF202A1D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79" name="直线连接符 220">
                <a:extLst>
                  <a:ext uri="{FF2B5EF4-FFF2-40B4-BE49-F238E27FC236}">
                    <a16:creationId xmlns:a16="http://schemas.microsoft.com/office/drawing/2014/main" id="{D1E3B1E6-39E3-A06C-A692-F9A7851EEA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0" name="椭圆 221">
                <a:extLst>
                  <a:ext uri="{FF2B5EF4-FFF2-40B4-BE49-F238E27FC236}">
                    <a16:creationId xmlns:a16="http://schemas.microsoft.com/office/drawing/2014/main" id="{1D3DBFD6-1434-B44E-94D0-FCB17CAB125F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81" name="直线连接符 222">
                <a:extLst>
                  <a:ext uri="{FF2B5EF4-FFF2-40B4-BE49-F238E27FC236}">
                    <a16:creationId xmlns:a16="http://schemas.microsoft.com/office/drawing/2014/main" id="{68984A89-545A-72D4-7C29-8676D82736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2" name="椭圆 223">
                <a:extLst>
                  <a:ext uri="{FF2B5EF4-FFF2-40B4-BE49-F238E27FC236}">
                    <a16:creationId xmlns:a16="http://schemas.microsoft.com/office/drawing/2014/main" id="{045A4DA6-384D-A90C-C9DE-A0F1FE0543F7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83" name="直线连接符 224">
                <a:extLst>
                  <a:ext uri="{FF2B5EF4-FFF2-40B4-BE49-F238E27FC236}">
                    <a16:creationId xmlns:a16="http://schemas.microsoft.com/office/drawing/2014/main" id="{50D34CAA-1DC2-4277-F082-BC72EED5CB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4" name="椭圆 225">
                <a:extLst>
                  <a:ext uri="{FF2B5EF4-FFF2-40B4-BE49-F238E27FC236}">
                    <a16:creationId xmlns:a16="http://schemas.microsoft.com/office/drawing/2014/main" id="{F8F63279-EDBE-8B8B-EA68-2B8F919687AD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85" name="直线连接符 226">
                <a:extLst>
                  <a:ext uri="{FF2B5EF4-FFF2-40B4-BE49-F238E27FC236}">
                    <a16:creationId xmlns:a16="http://schemas.microsoft.com/office/drawing/2014/main" id="{11E1886D-593F-39A1-E24F-8ED2A85179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6" name="椭圆 227">
                <a:extLst>
                  <a:ext uri="{FF2B5EF4-FFF2-40B4-BE49-F238E27FC236}">
                    <a16:creationId xmlns:a16="http://schemas.microsoft.com/office/drawing/2014/main" id="{30E37673-661B-7C62-ABA5-30F1B4D561CC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87" name="直线连接符 228">
                <a:extLst>
                  <a:ext uri="{FF2B5EF4-FFF2-40B4-BE49-F238E27FC236}">
                    <a16:creationId xmlns:a16="http://schemas.microsoft.com/office/drawing/2014/main" id="{07FA3969-C977-0EA5-62BB-108FBB6A18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8" name="椭圆 229">
                <a:extLst>
                  <a:ext uri="{FF2B5EF4-FFF2-40B4-BE49-F238E27FC236}">
                    <a16:creationId xmlns:a16="http://schemas.microsoft.com/office/drawing/2014/main" id="{685F646A-8CC4-1DBA-4651-8B0497CE09DA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89" name="直线连接符 230">
                <a:extLst>
                  <a:ext uri="{FF2B5EF4-FFF2-40B4-BE49-F238E27FC236}">
                    <a16:creationId xmlns:a16="http://schemas.microsoft.com/office/drawing/2014/main" id="{B23F33AC-A7A9-3E72-46EA-F76A6E308C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0" name="椭圆 231">
                <a:extLst>
                  <a:ext uri="{FF2B5EF4-FFF2-40B4-BE49-F238E27FC236}">
                    <a16:creationId xmlns:a16="http://schemas.microsoft.com/office/drawing/2014/main" id="{F3AF9EE5-CA4A-0FD3-A22E-64FF448FC840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91" name="直线连接符 232">
                <a:extLst>
                  <a:ext uri="{FF2B5EF4-FFF2-40B4-BE49-F238E27FC236}">
                    <a16:creationId xmlns:a16="http://schemas.microsoft.com/office/drawing/2014/main" id="{31FB9821-B6E7-1891-E688-446778335D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2" name="椭圆 233">
                <a:extLst>
                  <a:ext uri="{FF2B5EF4-FFF2-40B4-BE49-F238E27FC236}">
                    <a16:creationId xmlns:a16="http://schemas.microsoft.com/office/drawing/2014/main" id="{1C60CE14-7774-0C93-3400-D2AC4B92E15F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93" name="直线连接符 234">
                <a:extLst>
                  <a:ext uri="{FF2B5EF4-FFF2-40B4-BE49-F238E27FC236}">
                    <a16:creationId xmlns:a16="http://schemas.microsoft.com/office/drawing/2014/main" id="{B5D5BEA9-C055-8BD6-7045-D88744AA81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4" name="椭圆 235">
                <a:extLst>
                  <a:ext uri="{FF2B5EF4-FFF2-40B4-BE49-F238E27FC236}">
                    <a16:creationId xmlns:a16="http://schemas.microsoft.com/office/drawing/2014/main" id="{5B28C248-9282-99A6-A432-029A05867C4A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95" name="直线连接符 236">
                <a:extLst>
                  <a:ext uri="{FF2B5EF4-FFF2-40B4-BE49-F238E27FC236}">
                    <a16:creationId xmlns:a16="http://schemas.microsoft.com/office/drawing/2014/main" id="{2C5FD9B7-ACDA-298C-5D35-59EAC2054F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6" name="椭圆 237">
                <a:extLst>
                  <a:ext uri="{FF2B5EF4-FFF2-40B4-BE49-F238E27FC236}">
                    <a16:creationId xmlns:a16="http://schemas.microsoft.com/office/drawing/2014/main" id="{8B2802F4-B029-161C-6E85-CE1C795424AF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97" name="直线连接符 238">
                <a:extLst>
                  <a:ext uri="{FF2B5EF4-FFF2-40B4-BE49-F238E27FC236}">
                    <a16:creationId xmlns:a16="http://schemas.microsoft.com/office/drawing/2014/main" id="{DEE5CC57-7BAB-EB52-A6E8-03C4842B61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8" name="椭圆 239">
                <a:extLst>
                  <a:ext uri="{FF2B5EF4-FFF2-40B4-BE49-F238E27FC236}">
                    <a16:creationId xmlns:a16="http://schemas.microsoft.com/office/drawing/2014/main" id="{D5B699CF-07F8-E8E7-C39E-7D81EBDD3717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99" name="直线连接符 240">
                <a:extLst>
                  <a:ext uri="{FF2B5EF4-FFF2-40B4-BE49-F238E27FC236}">
                    <a16:creationId xmlns:a16="http://schemas.microsoft.com/office/drawing/2014/main" id="{84EFB652-5560-5AAB-7EE8-6D6C36D20D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0" name="椭圆 241">
                <a:extLst>
                  <a:ext uri="{FF2B5EF4-FFF2-40B4-BE49-F238E27FC236}">
                    <a16:creationId xmlns:a16="http://schemas.microsoft.com/office/drawing/2014/main" id="{90509616-1B6F-AEEB-FD76-AF748B2DA707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65" name="文本框 206">
              <a:extLst>
                <a:ext uri="{FF2B5EF4-FFF2-40B4-BE49-F238E27FC236}">
                  <a16:creationId xmlns:a16="http://schemas.microsoft.com/office/drawing/2014/main" id="{F210426B-EC21-D7EC-1E48-0A53AD2352EF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文本框 207">
              <a:extLst>
                <a:ext uri="{FF2B5EF4-FFF2-40B4-BE49-F238E27FC236}">
                  <a16:creationId xmlns:a16="http://schemas.microsoft.com/office/drawing/2014/main" id="{7869BF1D-6E1B-8BD3-2895-710B71CD49A4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文本框 208">
              <a:extLst>
                <a:ext uri="{FF2B5EF4-FFF2-40B4-BE49-F238E27FC236}">
                  <a16:creationId xmlns:a16="http://schemas.microsoft.com/office/drawing/2014/main" id="{07A257EB-216F-8546-0C8A-A974EE27235E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1" name="组合 242">
            <a:extLst>
              <a:ext uri="{FF2B5EF4-FFF2-40B4-BE49-F238E27FC236}">
                <a16:creationId xmlns:a16="http://schemas.microsoft.com/office/drawing/2014/main" id="{CC2288BA-321C-9CED-7131-C2B4237905BF}"/>
              </a:ext>
            </a:extLst>
          </p:cNvPr>
          <p:cNvGrpSpPr/>
          <p:nvPr/>
        </p:nvGrpSpPr>
        <p:grpSpPr>
          <a:xfrm>
            <a:off x="678182" y="8017425"/>
            <a:ext cx="6890879" cy="319446"/>
            <a:chOff x="389524" y="2811420"/>
            <a:chExt cx="6890879" cy="319446"/>
          </a:xfrm>
        </p:grpSpPr>
        <p:grpSp>
          <p:nvGrpSpPr>
            <p:cNvPr id="102" name="组合 243">
              <a:extLst>
                <a:ext uri="{FF2B5EF4-FFF2-40B4-BE49-F238E27FC236}">
                  <a16:creationId xmlns:a16="http://schemas.microsoft.com/office/drawing/2014/main" id="{9D7A29BC-EDAF-E839-E4D0-88E7D4FC3C76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106" name="直线箭头连接符 247">
                <a:extLst>
                  <a:ext uri="{FF2B5EF4-FFF2-40B4-BE49-F238E27FC236}">
                    <a16:creationId xmlns:a16="http://schemas.microsoft.com/office/drawing/2014/main" id="{8D259D15-8151-30D7-B353-920804A6E0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7" name="直线连接符 248">
                <a:extLst>
                  <a:ext uri="{FF2B5EF4-FFF2-40B4-BE49-F238E27FC236}">
                    <a16:creationId xmlns:a16="http://schemas.microsoft.com/office/drawing/2014/main" id="{FA36D670-AF3D-CCB3-0CBE-4FDD983DD9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" name="椭圆 249">
                <a:extLst>
                  <a:ext uri="{FF2B5EF4-FFF2-40B4-BE49-F238E27FC236}">
                    <a16:creationId xmlns:a16="http://schemas.microsoft.com/office/drawing/2014/main" id="{33C89948-DC41-BC1A-2B20-1F2B281784BF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09" name="直线连接符 250">
                <a:extLst>
                  <a:ext uri="{FF2B5EF4-FFF2-40B4-BE49-F238E27FC236}">
                    <a16:creationId xmlns:a16="http://schemas.microsoft.com/office/drawing/2014/main" id="{C2575559-B0CD-7642-F452-1734CC36C3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0" name="椭圆 251">
                <a:extLst>
                  <a:ext uri="{FF2B5EF4-FFF2-40B4-BE49-F238E27FC236}">
                    <a16:creationId xmlns:a16="http://schemas.microsoft.com/office/drawing/2014/main" id="{9B54E1F6-E8C0-40AF-F077-329CC6CB5D05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11" name="直线连接符 252">
                <a:extLst>
                  <a:ext uri="{FF2B5EF4-FFF2-40B4-BE49-F238E27FC236}">
                    <a16:creationId xmlns:a16="http://schemas.microsoft.com/office/drawing/2014/main" id="{C31A7B3D-C3FB-7A35-0FA7-7EAEB5CE27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2" name="椭圆 253">
                <a:extLst>
                  <a:ext uri="{FF2B5EF4-FFF2-40B4-BE49-F238E27FC236}">
                    <a16:creationId xmlns:a16="http://schemas.microsoft.com/office/drawing/2014/main" id="{57022C67-1196-0208-E2C2-7AF223E08246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13" name="直线连接符 254">
                <a:extLst>
                  <a:ext uri="{FF2B5EF4-FFF2-40B4-BE49-F238E27FC236}">
                    <a16:creationId xmlns:a16="http://schemas.microsoft.com/office/drawing/2014/main" id="{50B7E7CA-EFF2-C72B-2E9D-0BE6C86326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4" name="椭圆 255">
                <a:extLst>
                  <a:ext uri="{FF2B5EF4-FFF2-40B4-BE49-F238E27FC236}">
                    <a16:creationId xmlns:a16="http://schemas.microsoft.com/office/drawing/2014/main" id="{EC29E4A2-A4A8-5314-528B-705E43930F01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15" name="直线连接符 256">
                <a:extLst>
                  <a:ext uri="{FF2B5EF4-FFF2-40B4-BE49-F238E27FC236}">
                    <a16:creationId xmlns:a16="http://schemas.microsoft.com/office/drawing/2014/main" id="{E73DFEBA-84D2-7BD8-CE38-451085C87A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6" name="椭圆 257">
                <a:extLst>
                  <a:ext uri="{FF2B5EF4-FFF2-40B4-BE49-F238E27FC236}">
                    <a16:creationId xmlns:a16="http://schemas.microsoft.com/office/drawing/2014/main" id="{6E242771-01C9-9230-2D4B-ECADA4A31BC9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17" name="直线连接符 258">
                <a:extLst>
                  <a:ext uri="{FF2B5EF4-FFF2-40B4-BE49-F238E27FC236}">
                    <a16:creationId xmlns:a16="http://schemas.microsoft.com/office/drawing/2014/main" id="{D7C3D1B9-8C7D-F2E3-8C7F-DB406B14B7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8" name="椭圆 259">
                <a:extLst>
                  <a:ext uri="{FF2B5EF4-FFF2-40B4-BE49-F238E27FC236}">
                    <a16:creationId xmlns:a16="http://schemas.microsoft.com/office/drawing/2014/main" id="{73D12378-30CD-2582-8A90-9D6389D17F6E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19" name="直线连接符 260">
                <a:extLst>
                  <a:ext uri="{FF2B5EF4-FFF2-40B4-BE49-F238E27FC236}">
                    <a16:creationId xmlns:a16="http://schemas.microsoft.com/office/drawing/2014/main" id="{939C5C99-08FD-A872-9D8C-DF886FCF62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0" name="椭圆 261">
                <a:extLst>
                  <a:ext uri="{FF2B5EF4-FFF2-40B4-BE49-F238E27FC236}">
                    <a16:creationId xmlns:a16="http://schemas.microsoft.com/office/drawing/2014/main" id="{272DB396-0D69-85FF-9366-DB25D3AC0EE5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21" name="直线连接符 262">
                <a:extLst>
                  <a:ext uri="{FF2B5EF4-FFF2-40B4-BE49-F238E27FC236}">
                    <a16:creationId xmlns:a16="http://schemas.microsoft.com/office/drawing/2014/main" id="{71322CD4-AED9-3F15-E8C8-1B9DD223E7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2" name="椭圆 263">
                <a:extLst>
                  <a:ext uri="{FF2B5EF4-FFF2-40B4-BE49-F238E27FC236}">
                    <a16:creationId xmlns:a16="http://schemas.microsoft.com/office/drawing/2014/main" id="{1561E498-5485-FEFE-FA58-D919BA10D1A5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23" name="直线连接符 264">
                <a:extLst>
                  <a:ext uri="{FF2B5EF4-FFF2-40B4-BE49-F238E27FC236}">
                    <a16:creationId xmlns:a16="http://schemas.microsoft.com/office/drawing/2014/main" id="{1997CAEF-958E-50F2-FFCC-140D37A1A8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4" name="椭圆 265">
                <a:extLst>
                  <a:ext uri="{FF2B5EF4-FFF2-40B4-BE49-F238E27FC236}">
                    <a16:creationId xmlns:a16="http://schemas.microsoft.com/office/drawing/2014/main" id="{37727DF7-D612-E70F-E430-1FBD6D5540E4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31" name="直线连接符 266">
                <a:extLst>
                  <a:ext uri="{FF2B5EF4-FFF2-40B4-BE49-F238E27FC236}">
                    <a16:creationId xmlns:a16="http://schemas.microsoft.com/office/drawing/2014/main" id="{24A29143-DB22-6B0E-598B-EC3ABCCFCE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9" name="椭圆 267">
                <a:extLst>
                  <a:ext uri="{FF2B5EF4-FFF2-40B4-BE49-F238E27FC236}">
                    <a16:creationId xmlns:a16="http://schemas.microsoft.com/office/drawing/2014/main" id="{CA2CE467-B98C-4486-D28E-FB0385F27FE0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60" name="直线连接符 268">
                <a:extLst>
                  <a:ext uri="{FF2B5EF4-FFF2-40B4-BE49-F238E27FC236}">
                    <a16:creationId xmlns:a16="http://schemas.microsoft.com/office/drawing/2014/main" id="{C62D6BAD-8C19-D824-9564-C92CBB02E9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1" name="椭圆 269">
                <a:extLst>
                  <a:ext uri="{FF2B5EF4-FFF2-40B4-BE49-F238E27FC236}">
                    <a16:creationId xmlns:a16="http://schemas.microsoft.com/office/drawing/2014/main" id="{BF6BB27C-ECA8-A23A-940C-C456FC5AC660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85" name="直线连接符 270">
                <a:extLst>
                  <a:ext uri="{FF2B5EF4-FFF2-40B4-BE49-F238E27FC236}">
                    <a16:creationId xmlns:a16="http://schemas.microsoft.com/office/drawing/2014/main" id="{33B25DCF-805E-1465-100A-F72CD14595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6" name="椭圆 271">
                <a:extLst>
                  <a:ext uri="{FF2B5EF4-FFF2-40B4-BE49-F238E27FC236}">
                    <a16:creationId xmlns:a16="http://schemas.microsoft.com/office/drawing/2014/main" id="{B368BA93-9DF2-8820-4201-CEE33BC014E7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89" name="直线连接符 272">
                <a:extLst>
                  <a:ext uri="{FF2B5EF4-FFF2-40B4-BE49-F238E27FC236}">
                    <a16:creationId xmlns:a16="http://schemas.microsoft.com/office/drawing/2014/main" id="{5BFDE16E-69B1-5D56-25D8-70EB6B953D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0" name="椭圆 273">
                <a:extLst>
                  <a:ext uri="{FF2B5EF4-FFF2-40B4-BE49-F238E27FC236}">
                    <a16:creationId xmlns:a16="http://schemas.microsoft.com/office/drawing/2014/main" id="{A255A049-67CB-0FB7-25DF-54734D7C7751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91" name="直线连接符 274">
                <a:extLst>
                  <a:ext uri="{FF2B5EF4-FFF2-40B4-BE49-F238E27FC236}">
                    <a16:creationId xmlns:a16="http://schemas.microsoft.com/office/drawing/2014/main" id="{53D62B0F-EA2F-81CE-6617-2C05B70A5E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2" name="椭圆 275">
                <a:extLst>
                  <a:ext uri="{FF2B5EF4-FFF2-40B4-BE49-F238E27FC236}">
                    <a16:creationId xmlns:a16="http://schemas.microsoft.com/office/drawing/2014/main" id="{A05AAB64-ED03-16B3-BE44-3FA70BB4A805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93" name="直线连接符 276">
                <a:extLst>
                  <a:ext uri="{FF2B5EF4-FFF2-40B4-BE49-F238E27FC236}">
                    <a16:creationId xmlns:a16="http://schemas.microsoft.com/office/drawing/2014/main" id="{DDB8DD39-B656-035B-09D0-94ACF7772B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4" name="椭圆 277">
                <a:extLst>
                  <a:ext uri="{FF2B5EF4-FFF2-40B4-BE49-F238E27FC236}">
                    <a16:creationId xmlns:a16="http://schemas.microsoft.com/office/drawing/2014/main" id="{737B8D84-4A14-8BC4-2003-6DDBC258C027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95" name="直线连接符 278">
                <a:extLst>
                  <a:ext uri="{FF2B5EF4-FFF2-40B4-BE49-F238E27FC236}">
                    <a16:creationId xmlns:a16="http://schemas.microsoft.com/office/drawing/2014/main" id="{28075723-91EE-9669-270C-417A9465D5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6" name="椭圆 279">
                <a:extLst>
                  <a:ext uri="{FF2B5EF4-FFF2-40B4-BE49-F238E27FC236}">
                    <a16:creationId xmlns:a16="http://schemas.microsoft.com/office/drawing/2014/main" id="{E55E86F5-2709-552E-4504-1CC77A309DF6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03" name="文本框 244">
              <a:extLst>
                <a:ext uri="{FF2B5EF4-FFF2-40B4-BE49-F238E27FC236}">
                  <a16:creationId xmlns:a16="http://schemas.microsoft.com/office/drawing/2014/main" id="{EED01B32-7068-7D52-84DF-68A4323ED40F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文本框 245">
              <a:extLst>
                <a:ext uri="{FF2B5EF4-FFF2-40B4-BE49-F238E27FC236}">
                  <a16:creationId xmlns:a16="http://schemas.microsoft.com/office/drawing/2014/main" id="{FCAD8D82-3ED5-9469-4517-E9883B73CC3A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文本框 246">
              <a:extLst>
                <a:ext uri="{FF2B5EF4-FFF2-40B4-BE49-F238E27FC236}">
                  <a16:creationId xmlns:a16="http://schemas.microsoft.com/office/drawing/2014/main" id="{FF41BFC8-D8E3-E9F2-7568-F35328F0AB49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7" name="文本框 280">
            <a:extLst>
              <a:ext uri="{FF2B5EF4-FFF2-40B4-BE49-F238E27FC236}">
                <a16:creationId xmlns:a16="http://schemas.microsoft.com/office/drawing/2014/main" id="{2673E285-F8FD-E5A2-A668-E775D9087E0B}"/>
              </a:ext>
            </a:extLst>
          </p:cNvPr>
          <p:cNvSpPr txBox="1"/>
          <p:nvPr/>
        </p:nvSpPr>
        <p:spPr>
          <a:xfrm>
            <a:off x="74599" y="6515601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8" name="文本框 281">
            <a:extLst>
              <a:ext uri="{FF2B5EF4-FFF2-40B4-BE49-F238E27FC236}">
                <a16:creationId xmlns:a16="http://schemas.microsoft.com/office/drawing/2014/main" id="{B3F6AA0D-2C42-6156-2453-359F6EBE1425}"/>
              </a:ext>
            </a:extLst>
          </p:cNvPr>
          <p:cNvSpPr txBox="1"/>
          <p:nvPr/>
        </p:nvSpPr>
        <p:spPr>
          <a:xfrm>
            <a:off x="74598" y="7639878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9" name="直线箭头连接符 282">
            <a:extLst>
              <a:ext uri="{FF2B5EF4-FFF2-40B4-BE49-F238E27FC236}">
                <a16:creationId xmlns:a16="http://schemas.microsoft.com/office/drawing/2014/main" id="{F69F1F20-C2DD-C253-DCEF-D7E40A7205CA}"/>
              </a:ext>
            </a:extLst>
          </p:cNvPr>
          <p:cNvCxnSpPr>
            <a:cxnSpLocks/>
          </p:cNvCxnSpPr>
          <p:nvPr/>
        </p:nvCxnSpPr>
        <p:spPr>
          <a:xfrm>
            <a:off x="678182" y="5225704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00" name="组合 283">
            <a:extLst>
              <a:ext uri="{FF2B5EF4-FFF2-40B4-BE49-F238E27FC236}">
                <a16:creationId xmlns:a16="http://schemas.microsoft.com/office/drawing/2014/main" id="{77651268-689E-2E60-00D1-F8F3E50FD341}"/>
              </a:ext>
            </a:extLst>
          </p:cNvPr>
          <p:cNvGrpSpPr/>
          <p:nvPr/>
        </p:nvGrpSpPr>
        <p:grpSpPr>
          <a:xfrm>
            <a:off x="3914941" y="5247187"/>
            <a:ext cx="0" cy="625129"/>
            <a:chOff x="2534361" y="45385"/>
            <a:chExt cx="0" cy="625129"/>
          </a:xfrm>
        </p:grpSpPr>
        <p:cxnSp>
          <p:nvCxnSpPr>
            <p:cNvPr id="301" name="直线箭头连接符 284">
              <a:extLst>
                <a:ext uri="{FF2B5EF4-FFF2-40B4-BE49-F238E27FC236}">
                  <a16:creationId xmlns:a16="http://schemas.microsoft.com/office/drawing/2014/main" id="{6D7373C2-E79C-691C-BB50-CAEFBE7FE6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2" name="直线箭头连接符 285">
              <a:extLst>
                <a:ext uri="{FF2B5EF4-FFF2-40B4-BE49-F238E27FC236}">
                  <a16:creationId xmlns:a16="http://schemas.microsoft.com/office/drawing/2014/main" id="{A40421C8-B0C1-9CE2-8B3C-F5128E268C2F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03" name="组合 286">
            <a:extLst>
              <a:ext uri="{FF2B5EF4-FFF2-40B4-BE49-F238E27FC236}">
                <a16:creationId xmlns:a16="http://schemas.microsoft.com/office/drawing/2014/main" id="{6DBCA647-DE97-66CE-FFD2-68CB05B17863}"/>
              </a:ext>
            </a:extLst>
          </p:cNvPr>
          <p:cNvGrpSpPr/>
          <p:nvPr/>
        </p:nvGrpSpPr>
        <p:grpSpPr>
          <a:xfrm>
            <a:off x="2267008" y="5220122"/>
            <a:ext cx="0" cy="625129"/>
            <a:chOff x="2534361" y="45385"/>
            <a:chExt cx="0" cy="625129"/>
          </a:xfrm>
        </p:grpSpPr>
        <p:cxnSp>
          <p:nvCxnSpPr>
            <p:cNvPr id="304" name="直线箭头连接符 287">
              <a:extLst>
                <a:ext uri="{FF2B5EF4-FFF2-40B4-BE49-F238E27FC236}">
                  <a16:creationId xmlns:a16="http://schemas.microsoft.com/office/drawing/2014/main" id="{37EE36BD-6F13-B682-A41E-8CE77E8F0E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5" name="直线箭头连接符 288">
              <a:extLst>
                <a:ext uri="{FF2B5EF4-FFF2-40B4-BE49-F238E27FC236}">
                  <a16:creationId xmlns:a16="http://schemas.microsoft.com/office/drawing/2014/main" id="{C0856598-0F4B-1203-B7D0-423DA86C384A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06" name="直线箭头连接符 292">
            <a:extLst>
              <a:ext uri="{FF2B5EF4-FFF2-40B4-BE49-F238E27FC236}">
                <a16:creationId xmlns:a16="http://schemas.microsoft.com/office/drawing/2014/main" id="{9C11F094-1E68-6F93-87E4-5D8605F69FAD}"/>
              </a:ext>
            </a:extLst>
          </p:cNvPr>
          <p:cNvCxnSpPr>
            <a:cxnSpLocks/>
          </p:cNvCxnSpPr>
          <p:nvPr/>
        </p:nvCxnSpPr>
        <p:spPr>
          <a:xfrm>
            <a:off x="678182" y="6297575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07" name="组合 293">
            <a:extLst>
              <a:ext uri="{FF2B5EF4-FFF2-40B4-BE49-F238E27FC236}">
                <a16:creationId xmlns:a16="http://schemas.microsoft.com/office/drawing/2014/main" id="{8500718A-13CC-4C9D-5462-F77EDA6812CF}"/>
              </a:ext>
            </a:extLst>
          </p:cNvPr>
          <p:cNvGrpSpPr/>
          <p:nvPr/>
        </p:nvGrpSpPr>
        <p:grpSpPr>
          <a:xfrm>
            <a:off x="2273314" y="6300448"/>
            <a:ext cx="0" cy="625129"/>
            <a:chOff x="2534361" y="45385"/>
            <a:chExt cx="0" cy="625129"/>
          </a:xfrm>
        </p:grpSpPr>
        <p:cxnSp>
          <p:nvCxnSpPr>
            <p:cNvPr id="308" name="直线箭头连接符 294">
              <a:extLst>
                <a:ext uri="{FF2B5EF4-FFF2-40B4-BE49-F238E27FC236}">
                  <a16:creationId xmlns:a16="http://schemas.microsoft.com/office/drawing/2014/main" id="{541DC9D8-5CCB-391E-C47B-35DD974A06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9" name="直线箭头连接符 295">
              <a:extLst>
                <a:ext uri="{FF2B5EF4-FFF2-40B4-BE49-F238E27FC236}">
                  <a16:creationId xmlns:a16="http://schemas.microsoft.com/office/drawing/2014/main" id="{4079E266-D533-2C8E-2D27-AFD8962C49EF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10" name="组合 296">
            <a:extLst>
              <a:ext uri="{FF2B5EF4-FFF2-40B4-BE49-F238E27FC236}">
                <a16:creationId xmlns:a16="http://schemas.microsoft.com/office/drawing/2014/main" id="{2BBABD79-ADE7-61AF-671C-2B397C9DBF03}"/>
              </a:ext>
            </a:extLst>
          </p:cNvPr>
          <p:cNvGrpSpPr/>
          <p:nvPr/>
        </p:nvGrpSpPr>
        <p:grpSpPr>
          <a:xfrm>
            <a:off x="3914941" y="6303594"/>
            <a:ext cx="0" cy="625129"/>
            <a:chOff x="2534361" y="45385"/>
            <a:chExt cx="0" cy="625129"/>
          </a:xfrm>
        </p:grpSpPr>
        <p:cxnSp>
          <p:nvCxnSpPr>
            <p:cNvPr id="311" name="直线箭头连接符 297">
              <a:extLst>
                <a:ext uri="{FF2B5EF4-FFF2-40B4-BE49-F238E27FC236}">
                  <a16:creationId xmlns:a16="http://schemas.microsoft.com/office/drawing/2014/main" id="{B1D72281-206F-881B-FC1C-2C14B4A5F6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2" name="直线箭头连接符 298">
              <a:extLst>
                <a:ext uri="{FF2B5EF4-FFF2-40B4-BE49-F238E27FC236}">
                  <a16:creationId xmlns:a16="http://schemas.microsoft.com/office/drawing/2014/main" id="{0491E72B-BC19-746A-1321-22AB70F49D53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13" name="组合 299">
            <a:extLst>
              <a:ext uri="{FF2B5EF4-FFF2-40B4-BE49-F238E27FC236}">
                <a16:creationId xmlns:a16="http://schemas.microsoft.com/office/drawing/2014/main" id="{2F8F9923-F4F5-5A9A-4CAD-0AAF1BEE13DA}"/>
              </a:ext>
            </a:extLst>
          </p:cNvPr>
          <p:cNvGrpSpPr/>
          <p:nvPr/>
        </p:nvGrpSpPr>
        <p:grpSpPr>
          <a:xfrm>
            <a:off x="5518704" y="5246410"/>
            <a:ext cx="0" cy="625129"/>
            <a:chOff x="2935825" y="-1017899"/>
            <a:chExt cx="0" cy="625129"/>
          </a:xfrm>
        </p:grpSpPr>
        <p:cxnSp>
          <p:nvCxnSpPr>
            <p:cNvPr id="314" name="直线箭头连接符 300">
              <a:extLst>
                <a:ext uri="{FF2B5EF4-FFF2-40B4-BE49-F238E27FC236}">
                  <a16:creationId xmlns:a16="http://schemas.microsoft.com/office/drawing/2014/main" id="{D0F06985-A63C-2D8A-DA7D-0B1201DECE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5825" y="-1017899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5" name="直线箭头连接符 301">
              <a:extLst>
                <a:ext uri="{FF2B5EF4-FFF2-40B4-BE49-F238E27FC236}">
                  <a16:creationId xmlns:a16="http://schemas.microsoft.com/office/drawing/2014/main" id="{853D7FA6-A910-46DD-F14B-97846353ECB9}"/>
                </a:ext>
              </a:extLst>
            </p:cNvPr>
            <p:cNvCxnSpPr/>
            <p:nvPr/>
          </p:nvCxnSpPr>
          <p:spPr>
            <a:xfrm>
              <a:off x="2935825" y="-967250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16" name="组合 302">
            <a:extLst>
              <a:ext uri="{FF2B5EF4-FFF2-40B4-BE49-F238E27FC236}">
                <a16:creationId xmlns:a16="http://schemas.microsoft.com/office/drawing/2014/main" id="{473CED78-D1ED-3EE3-0F52-6DA7AC0B7519}"/>
              </a:ext>
            </a:extLst>
          </p:cNvPr>
          <p:cNvGrpSpPr/>
          <p:nvPr/>
        </p:nvGrpSpPr>
        <p:grpSpPr>
          <a:xfrm>
            <a:off x="2672612" y="7414037"/>
            <a:ext cx="5644" cy="630773"/>
            <a:chOff x="2528717" y="45385"/>
            <a:chExt cx="5644" cy="630773"/>
          </a:xfrm>
        </p:grpSpPr>
        <p:cxnSp>
          <p:nvCxnSpPr>
            <p:cNvPr id="317" name="直线箭头连接符 303">
              <a:extLst>
                <a:ext uri="{FF2B5EF4-FFF2-40B4-BE49-F238E27FC236}">
                  <a16:creationId xmlns:a16="http://schemas.microsoft.com/office/drawing/2014/main" id="{1E05DDCB-04BC-D351-AD46-DE91E1B15D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8" name="直线箭头连接符 304">
              <a:extLst>
                <a:ext uri="{FF2B5EF4-FFF2-40B4-BE49-F238E27FC236}">
                  <a16:creationId xmlns:a16="http://schemas.microsoft.com/office/drawing/2014/main" id="{27D51535-BD43-49EB-CFDB-50A5998A0977}"/>
                </a:ext>
              </a:extLst>
            </p:cNvPr>
            <p:cNvCxnSpPr/>
            <p:nvPr/>
          </p:nvCxnSpPr>
          <p:spPr>
            <a:xfrm>
              <a:off x="2528717" y="101678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19" name="组合 305">
            <a:extLst>
              <a:ext uri="{FF2B5EF4-FFF2-40B4-BE49-F238E27FC236}">
                <a16:creationId xmlns:a16="http://schemas.microsoft.com/office/drawing/2014/main" id="{87ABFE9B-96E8-BD98-90CC-ED6E2406385A}"/>
              </a:ext>
            </a:extLst>
          </p:cNvPr>
          <p:cNvGrpSpPr/>
          <p:nvPr/>
        </p:nvGrpSpPr>
        <p:grpSpPr>
          <a:xfrm>
            <a:off x="4722009" y="7419681"/>
            <a:ext cx="0" cy="625129"/>
            <a:chOff x="2534361" y="45385"/>
            <a:chExt cx="0" cy="625129"/>
          </a:xfrm>
        </p:grpSpPr>
        <p:cxnSp>
          <p:nvCxnSpPr>
            <p:cNvPr id="320" name="直线箭头连接符 306">
              <a:extLst>
                <a:ext uri="{FF2B5EF4-FFF2-40B4-BE49-F238E27FC236}">
                  <a16:creationId xmlns:a16="http://schemas.microsoft.com/office/drawing/2014/main" id="{C5CBE714-4097-A5EB-F802-08C2E96571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1" name="直线箭头连接符 307">
              <a:extLst>
                <a:ext uri="{FF2B5EF4-FFF2-40B4-BE49-F238E27FC236}">
                  <a16:creationId xmlns:a16="http://schemas.microsoft.com/office/drawing/2014/main" id="{EF160D6C-1038-6F45-922B-106FEBA92F09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22" name="直线箭头连接符 308">
            <a:extLst>
              <a:ext uri="{FF2B5EF4-FFF2-40B4-BE49-F238E27FC236}">
                <a16:creationId xmlns:a16="http://schemas.microsoft.com/office/drawing/2014/main" id="{F6CD86D0-0473-1A2F-E6D6-AA80228E0543}"/>
              </a:ext>
            </a:extLst>
          </p:cNvPr>
          <p:cNvCxnSpPr>
            <a:cxnSpLocks/>
          </p:cNvCxnSpPr>
          <p:nvPr/>
        </p:nvCxnSpPr>
        <p:spPr>
          <a:xfrm>
            <a:off x="678182" y="7414037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3" name="直线箭头连接符 309">
            <a:extLst>
              <a:ext uri="{FF2B5EF4-FFF2-40B4-BE49-F238E27FC236}">
                <a16:creationId xmlns:a16="http://schemas.microsoft.com/office/drawing/2014/main" id="{8861AB40-672C-29CA-2965-1425805A5869}"/>
              </a:ext>
            </a:extLst>
          </p:cNvPr>
          <p:cNvCxnSpPr>
            <a:cxnSpLocks/>
          </p:cNvCxnSpPr>
          <p:nvPr/>
        </p:nvCxnSpPr>
        <p:spPr>
          <a:xfrm>
            <a:off x="5531316" y="6348224"/>
            <a:ext cx="0" cy="5744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4" name="直线箭头连接符 310">
            <a:extLst>
              <a:ext uri="{FF2B5EF4-FFF2-40B4-BE49-F238E27FC236}">
                <a16:creationId xmlns:a16="http://schemas.microsoft.com/office/drawing/2014/main" id="{35B95D43-D9C8-1E1C-AC71-A86D0BE4CB2C}"/>
              </a:ext>
            </a:extLst>
          </p:cNvPr>
          <p:cNvCxnSpPr>
            <a:cxnSpLocks/>
          </p:cNvCxnSpPr>
          <p:nvPr/>
        </p:nvCxnSpPr>
        <p:spPr>
          <a:xfrm flipV="1">
            <a:off x="5531316" y="6282133"/>
            <a:ext cx="0" cy="5720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25" name="组合 305">
            <a:extLst>
              <a:ext uri="{FF2B5EF4-FFF2-40B4-BE49-F238E27FC236}">
                <a16:creationId xmlns:a16="http://schemas.microsoft.com/office/drawing/2014/main" id="{CE746EED-AEE8-6149-2C2F-E081F5FA55D4}"/>
              </a:ext>
            </a:extLst>
          </p:cNvPr>
          <p:cNvGrpSpPr/>
          <p:nvPr/>
        </p:nvGrpSpPr>
        <p:grpSpPr>
          <a:xfrm>
            <a:off x="6742672" y="7434743"/>
            <a:ext cx="0" cy="625129"/>
            <a:chOff x="2534361" y="45385"/>
            <a:chExt cx="0" cy="625129"/>
          </a:xfrm>
        </p:grpSpPr>
        <p:cxnSp>
          <p:nvCxnSpPr>
            <p:cNvPr id="326" name="直线箭头连接符 306">
              <a:extLst>
                <a:ext uri="{FF2B5EF4-FFF2-40B4-BE49-F238E27FC236}">
                  <a16:creationId xmlns:a16="http://schemas.microsoft.com/office/drawing/2014/main" id="{C4F1A34A-A2FF-0771-F2D4-4A398ECA8B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7" name="直线箭头连接符 307">
              <a:extLst>
                <a:ext uri="{FF2B5EF4-FFF2-40B4-BE49-F238E27FC236}">
                  <a16:creationId xmlns:a16="http://schemas.microsoft.com/office/drawing/2014/main" id="{B099513F-AA56-C833-0D67-7B806C1F43AA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29" name="矩形 156">
            <a:extLst>
              <a:ext uri="{FF2B5EF4-FFF2-40B4-BE49-F238E27FC236}">
                <a16:creationId xmlns:a16="http://schemas.microsoft.com/office/drawing/2014/main" id="{80CC9B6D-FE43-C477-292B-C67B76635894}"/>
              </a:ext>
            </a:extLst>
          </p:cNvPr>
          <p:cNvSpPr/>
          <p:nvPr/>
        </p:nvSpPr>
        <p:spPr>
          <a:xfrm>
            <a:off x="6723563" y="6523033"/>
            <a:ext cx="401150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grpSp>
        <p:nvGrpSpPr>
          <p:cNvPr id="330" name="组合 299">
            <a:extLst>
              <a:ext uri="{FF2B5EF4-FFF2-40B4-BE49-F238E27FC236}">
                <a16:creationId xmlns:a16="http://schemas.microsoft.com/office/drawing/2014/main" id="{9D3491D9-8266-DD16-6BE8-CC3631406600}"/>
              </a:ext>
            </a:extLst>
          </p:cNvPr>
          <p:cNvGrpSpPr/>
          <p:nvPr/>
        </p:nvGrpSpPr>
        <p:grpSpPr>
          <a:xfrm>
            <a:off x="7134144" y="5270771"/>
            <a:ext cx="0" cy="625129"/>
            <a:chOff x="2935825" y="-1017899"/>
            <a:chExt cx="0" cy="625129"/>
          </a:xfrm>
        </p:grpSpPr>
        <p:cxnSp>
          <p:nvCxnSpPr>
            <p:cNvPr id="331" name="直线箭头连接符 300">
              <a:extLst>
                <a:ext uri="{FF2B5EF4-FFF2-40B4-BE49-F238E27FC236}">
                  <a16:creationId xmlns:a16="http://schemas.microsoft.com/office/drawing/2014/main" id="{68338B30-B088-9F5C-BAFD-1A5874C70A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5825" y="-1017899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2" name="直线箭头连接符 301">
              <a:extLst>
                <a:ext uri="{FF2B5EF4-FFF2-40B4-BE49-F238E27FC236}">
                  <a16:creationId xmlns:a16="http://schemas.microsoft.com/office/drawing/2014/main" id="{CCB73FE1-DE71-D33A-9F99-3576CE7008FC}"/>
                </a:ext>
              </a:extLst>
            </p:cNvPr>
            <p:cNvCxnSpPr/>
            <p:nvPr/>
          </p:nvCxnSpPr>
          <p:spPr>
            <a:xfrm>
              <a:off x="2935825" y="-967250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3" name="组合 299">
            <a:extLst>
              <a:ext uri="{FF2B5EF4-FFF2-40B4-BE49-F238E27FC236}">
                <a16:creationId xmlns:a16="http://schemas.microsoft.com/office/drawing/2014/main" id="{6E5EDAD7-6F41-3E09-7FFD-7F5C47DB718A}"/>
              </a:ext>
            </a:extLst>
          </p:cNvPr>
          <p:cNvGrpSpPr/>
          <p:nvPr/>
        </p:nvGrpSpPr>
        <p:grpSpPr>
          <a:xfrm>
            <a:off x="7134144" y="6319709"/>
            <a:ext cx="0" cy="625129"/>
            <a:chOff x="2935825" y="-1017899"/>
            <a:chExt cx="0" cy="625129"/>
          </a:xfrm>
        </p:grpSpPr>
        <p:cxnSp>
          <p:nvCxnSpPr>
            <p:cNvPr id="334" name="直线箭头连接符 300">
              <a:extLst>
                <a:ext uri="{FF2B5EF4-FFF2-40B4-BE49-F238E27FC236}">
                  <a16:creationId xmlns:a16="http://schemas.microsoft.com/office/drawing/2014/main" id="{3C26BEE8-928A-0563-149E-09026A57C1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5825" y="-1017899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5" name="直线箭头连接符 301">
              <a:extLst>
                <a:ext uri="{FF2B5EF4-FFF2-40B4-BE49-F238E27FC236}">
                  <a16:creationId xmlns:a16="http://schemas.microsoft.com/office/drawing/2014/main" id="{F0963DA8-0673-E38F-6DD1-92C127586B84}"/>
                </a:ext>
              </a:extLst>
            </p:cNvPr>
            <p:cNvCxnSpPr/>
            <p:nvPr/>
          </p:nvCxnSpPr>
          <p:spPr>
            <a:xfrm>
              <a:off x="2935825" y="-967250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2293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500"/>
                            </p:stCondLst>
                            <p:childTnLst>
                              <p:par>
                                <p:cTn id="1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" grpId="0" animBg="1"/>
      <p:bldP spid="125" grpId="0" animBg="1"/>
      <p:bldP spid="133" grpId="0" animBg="1"/>
      <p:bldP spid="134" grpId="0" animBg="1"/>
      <p:bldP spid="13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2" grpId="0" animBg="1"/>
      <p:bldP spid="4" grpId="0" animBg="1"/>
      <p:bldP spid="6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32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640C6C6-E579-98B7-3F93-9A3DE7B84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8A3F98-565F-50AD-BC21-8FB8A608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The case for Rate Monotonic scheduling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3E5C00-1788-87DC-9507-0232A226F3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D903BAF7-C648-D761-DDCA-6CDD5D8930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81627" y="1918321"/>
            <a:ext cx="6161411" cy="3476639"/>
          </a:xfrm>
        </p:spPr>
        <p:txBody>
          <a:bodyPr>
            <a:normAutofit/>
          </a:bodyPr>
          <a:lstStyle/>
          <a:p>
            <a:r>
              <a:rPr lang="en-US" altLang="zh-CN"/>
              <a:t>In this experiment, we plot </a:t>
            </a:r>
            <a:r>
              <a:rPr lang="en-US" altLang="zh-CN" b="1">
                <a:solidFill>
                  <a:srgbClr val="C00000"/>
                </a:solidFill>
              </a:rPr>
              <a:t>only the response times for the highest batch input rate receiver </a:t>
            </a:r>
            <a:r>
              <a:rPr lang="en-US" altLang="zh-CN"/>
              <a:t>(5 </a:t>
            </a:r>
            <a:r>
              <a:rPr lang="en-US" altLang="zh-CN" err="1"/>
              <a:t>Msps</a:t>
            </a:r>
            <a:r>
              <a:rPr lang="en-US" altLang="zh-CN"/>
              <a:t>) in a ‘Light’, ‘Medium’, and ‘Heavy’ utilization systems.</a:t>
            </a:r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pic>
        <p:nvPicPr>
          <p:cNvPr id="7" name="Image 0" descr="Box plots of batch response time of the 5 Msps receiver built last, in the Light, Medium and Heavy scenarios, under RR, EDF and RM">
            <a:extLst>
              <a:ext uri="{FF2B5EF4-FFF2-40B4-BE49-F238E27FC236}">
                <a16:creationId xmlns:a16="http://schemas.microsoft.com/office/drawing/2014/main" id="{1D6225C7-D094-5253-878E-4F9311B3B7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35" r="-135"/>
          <a:stretch/>
        </p:blipFill>
        <p:spPr>
          <a:xfrm>
            <a:off x="487362" y="2406516"/>
            <a:ext cx="7191652" cy="4918100"/>
          </a:xfrm>
          <a:prstGeom prst="rect">
            <a:avLst/>
          </a:prstGeom>
        </p:spPr>
      </p:pic>
      <p:graphicFrame>
        <p:nvGraphicFramePr>
          <p:cNvPr id="5" name="Table 0">
            <a:extLst>
              <a:ext uri="{FF2B5EF4-FFF2-40B4-BE49-F238E27FC236}">
                <a16:creationId xmlns:a16="http://schemas.microsoft.com/office/drawing/2014/main" id="{80B648C0-0102-E00C-EFBF-B0B3B5FCFD26}"/>
              </a:ext>
            </a:extLst>
          </p:cNvPr>
          <p:cNvGraphicFramePr>
            <a:graphicFrameLocks noGrp="1"/>
          </p:cNvGraphicFramePr>
          <p:nvPr/>
        </p:nvGraphicFramePr>
        <p:xfrm>
          <a:off x="8144359" y="3592461"/>
          <a:ext cx="5511787" cy="1597660"/>
        </p:xfrm>
        <a:graphic>
          <a:graphicData uri="http://schemas.openxmlformats.org/drawingml/2006/table">
            <a:tbl>
              <a:tblPr/>
              <a:tblGrid>
                <a:gridCol w="1592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4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77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77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5130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Scenario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b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Baseline (RR)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b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EDF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b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F2EFE8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RM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b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130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Light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13.3 %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ctr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2.7 %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ctr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0.8 %</a:t>
                      </a:r>
                      <a:endParaRPr lang="en-US" sz="1600" b="1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ctr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130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Medium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23.1 %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ctr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5.8 %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ctr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2.0 %</a:t>
                      </a:r>
                      <a:endParaRPr lang="en-US" sz="1600" b="1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ctr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130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Heavy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48.8 %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ctr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1600">
                          <a:solidFill>
                            <a:srgbClr val="3D4852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50.2 %</a:t>
                      </a:r>
                      <a:endParaRPr lang="en-US" sz="1600"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ctr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24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IBM Plex Sans" pitchFamily="34" charset="-122"/>
                          <a:cs typeface="Times New Roman" panose="02020603050405020304" pitchFamily="18" charset="0"/>
                        </a:rPr>
                        <a:t>13.1 %</a:t>
                      </a:r>
                      <a:endParaRPr lang="en-US" sz="1600" b="1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IBM Plex Sans" charset="0"/>
                        <a:cs typeface="Times New Roman" panose="02020603050405020304" pitchFamily="18" charset="0"/>
                      </a:endParaRPr>
                    </a:p>
                  </a:txBody>
                  <a:tcPr marL="71120" marR="71120" marT="71120" marB="71120" anchor="ctr">
                    <a:lnL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D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5F04B4E-546A-653C-6C19-8E9D424E4754}"/>
              </a:ext>
            </a:extLst>
          </p:cNvPr>
          <p:cNvSpPr/>
          <p:nvPr/>
        </p:nvSpPr>
        <p:spPr>
          <a:xfrm>
            <a:off x="12403749" y="3467100"/>
            <a:ext cx="1257300" cy="1836420"/>
          </a:xfrm>
          <a:prstGeom prst="rect">
            <a:avLst/>
          </a:prstGeom>
          <a:noFill/>
          <a:ln w="920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702E25-3B9C-F0BF-95DA-727592C97327}"/>
              </a:ext>
            </a:extLst>
          </p:cNvPr>
          <p:cNvSpPr txBox="1"/>
          <p:nvPr/>
        </p:nvSpPr>
        <p:spPr>
          <a:xfrm>
            <a:off x="7981627" y="5455920"/>
            <a:ext cx="61614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/>
              <a:t>Rate Monotonic is the only scheduling</a:t>
            </a:r>
            <a:br>
              <a:rPr lang="en-US" altLang="zh-CN" sz="2400"/>
            </a:br>
            <a:r>
              <a:rPr lang="en-US" altLang="zh-CN" sz="2400"/>
              <a:t>policy with a low deadline-miss rate.</a:t>
            </a:r>
            <a:br>
              <a:rPr lang="en-US" altLang="zh-CN" sz="2400"/>
            </a:br>
            <a:endParaRPr lang="en-US" altLang="zh-CN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/>
              <a:t>All other receivers (not pictured)</a:t>
            </a:r>
            <a:br>
              <a:rPr lang="en-US" altLang="zh-CN" sz="2400"/>
            </a:br>
            <a:r>
              <a:rPr lang="en-US" altLang="zh-CN" sz="2400"/>
              <a:t>have worse response times</a:t>
            </a:r>
            <a:br>
              <a:rPr lang="en-US" altLang="zh-CN" sz="2400"/>
            </a:br>
            <a:r>
              <a:rPr lang="en-US" altLang="zh-CN" sz="2400"/>
              <a:t>under RM, but they don’t</a:t>
            </a:r>
            <a:br>
              <a:rPr lang="en-US" altLang="zh-CN" sz="2400"/>
            </a:br>
            <a:r>
              <a:rPr lang="en-US" altLang="zh-CN" sz="2400"/>
              <a:t>miss deadlines.</a:t>
            </a:r>
          </a:p>
        </p:txBody>
      </p:sp>
    </p:spTree>
    <p:extLst>
      <p:ext uri="{BB962C8B-B14F-4D97-AF65-F5344CB8AC3E}">
        <p14:creationId xmlns:p14="http://schemas.microsoft.com/office/powerpoint/2010/main" val="223900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9AC135D-1677-33CD-E4BB-EFBC9ED9D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DCE5D-EC47-B1BC-442A-6D23FFF25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>
                <a:solidFill>
                  <a:schemeClr val="tx1"/>
                </a:solidFill>
              </a:rPr>
              <a:t>Scheduling 101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F079238-7CDE-6FEF-77CE-FD7C827133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endParaRPr kumimoji="1" lang="zh-CN" altLang="en-US"/>
          </a:p>
        </p:txBody>
      </p:sp>
      <p:sp>
        <p:nvSpPr>
          <p:cNvPr id="125" name="矩形 155">
            <a:extLst>
              <a:ext uri="{FF2B5EF4-FFF2-40B4-BE49-F238E27FC236}">
                <a16:creationId xmlns:a16="http://schemas.microsoft.com/office/drawing/2014/main" id="{531C8981-C49A-12FA-0793-CCD5BA96D10E}"/>
              </a:ext>
            </a:extLst>
          </p:cNvPr>
          <p:cNvSpPr/>
          <p:nvPr/>
        </p:nvSpPr>
        <p:spPr>
          <a:xfrm>
            <a:off x="6557621" y="6956722"/>
            <a:ext cx="813994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6" name="矩形 156">
            <a:extLst>
              <a:ext uri="{FF2B5EF4-FFF2-40B4-BE49-F238E27FC236}">
                <a16:creationId xmlns:a16="http://schemas.microsoft.com/office/drawing/2014/main" id="{3929B416-A8AC-760A-CF4A-1E39D2320689}"/>
              </a:ext>
            </a:extLst>
          </p:cNvPr>
          <p:cNvSpPr/>
          <p:nvPr/>
        </p:nvSpPr>
        <p:spPr>
          <a:xfrm>
            <a:off x="5360749" y="4859490"/>
            <a:ext cx="821851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27" name="矩形 157">
            <a:extLst>
              <a:ext uri="{FF2B5EF4-FFF2-40B4-BE49-F238E27FC236}">
                <a16:creationId xmlns:a16="http://schemas.microsoft.com/office/drawing/2014/main" id="{FC2E5284-614B-2033-E493-37C8249318E1}"/>
              </a:ext>
            </a:extLst>
          </p:cNvPr>
          <p:cNvSpPr/>
          <p:nvPr/>
        </p:nvSpPr>
        <p:spPr>
          <a:xfrm>
            <a:off x="3331944" y="4859490"/>
            <a:ext cx="835177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28" name="矩形 158">
            <a:extLst>
              <a:ext uri="{FF2B5EF4-FFF2-40B4-BE49-F238E27FC236}">
                <a16:creationId xmlns:a16="http://schemas.microsoft.com/office/drawing/2014/main" id="{87DE22E4-90ED-2C56-C247-1726DE73DB72}"/>
              </a:ext>
            </a:extLst>
          </p:cNvPr>
          <p:cNvSpPr/>
          <p:nvPr/>
        </p:nvSpPr>
        <p:spPr>
          <a:xfrm>
            <a:off x="2091630" y="5871605"/>
            <a:ext cx="39897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9" name="矩形 159">
            <a:extLst>
              <a:ext uri="{FF2B5EF4-FFF2-40B4-BE49-F238E27FC236}">
                <a16:creationId xmlns:a16="http://schemas.microsoft.com/office/drawing/2014/main" id="{23BCD7D5-2748-146B-85C1-68221C424E50}"/>
              </a:ext>
            </a:extLst>
          </p:cNvPr>
          <p:cNvSpPr/>
          <p:nvPr/>
        </p:nvSpPr>
        <p:spPr>
          <a:xfrm>
            <a:off x="4133812" y="5868383"/>
            <a:ext cx="39897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0" name="矩形 160">
            <a:extLst>
              <a:ext uri="{FF2B5EF4-FFF2-40B4-BE49-F238E27FC236}">
                <a16:creationId xmlns:a16="http://schemas.microsoft.com/office/drawing/2014/main" id="{52C66344-C6D7-0086-6E45-72DCF28298B0}"/>
              </a:ext>
            </a:extLst>
          </p:cNvPr>
          <p:cNvSpPr/>
          <p:nvPr/>
        </p:nvSpPr>
        <p:spPr>
          <a:xfrm>
            <a:off x="6151602" y="5884889"/>
            <a:ext cx="39897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矩形 162">
            <a:extLst>
              <a:ext uri="{FF2B5EF4-FFF2-40B4-BE49-F238E27FC236}">
                <a16:creationId xmlns:a16="http://schemas.microsoft.com/office/drawing/2014/main" id="{F1E73EFE-296A-B797-01B6-FBB737DED997}"/>
              </a:ext>
            </a:extLst>
          </p:cNvPr>
          <p:cNvSpPr/>
          <p:nvPr/>
        </p:nvSpPr>
        <p:spPr>
          <a:xfrm>
            <a:off x="1324953" y="4856212"/>
            <a:ext cx="815670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33" name="矩形 163">
            <a:extLst>
              <a:ext uri="{FF2B5EF4-FFF2-40B4-BE49-F238E27FC236}">
                <a16:creationId xmlns:a16="http://schemas.microsoft.com/office/drawing/2014/main" id="{11FA34C9-3666-D763-F8F5-04A18981C32F}"/>
              </a:ext>
            </a:extLst>
          </p:cNvPr>
          <p:cNvSpPr/>
          <p:nvPr/>
        </p:nvSpPr>
        <p:spPr>
          <a:xfrm>
            <a:off x="2480130" y="6956915"/>
            <a:ext cx="813994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64">
            <a:extLst>
              <a:ext uri="{FF2B5EF4-FFF2-40B4-BE49-F238E27FC236}">
                <a16:creationId xmlns:a16="http://schemas.microsoft.com/office/drawing/2014/main" id="{D6F3468F-3F26-3789-AE7A-1081073E3A47}"/>
              </a:ext>
            </a:extLst>
          </p:cNvPr>
          <p:cNvSpPr/>
          <p:nvPr/>
        </p:nvSpPr>
        <p:spPr>
          <a:xfrm>
            <a:off x="4541697" y="6949892"/>
            <a:ext cx="813994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35" name="组合 165">
            <a:extLst>
              <a:ext uri="{FF2B5EF4-FFF2-40B4-BE49-F238E27FC236}">
                <a16:creationId xmlns:a16="http://schemas.microsoft.com/office/drawing/2014/main" id="{65A3E9E4-9030-DDB3-66B7-CBF10EC4A420}"/>
              </a:ext>
            </a:extLst>
          </p:cNvPr>
          <p:cNvGrpSpPr/>
          <p:nvPr/>
        </p:nvGrpSpPr>
        <p:grpSpPr>
          <a:xfrm>
            <a:off x="1301239" y="6251895"/>
            <a:ext cx="6890879" cy="319446"/>
            <a:chOff x="389524" y="2811420"/>
            <a:chExt cx="6890879" cy="319446"/>
          </a:xfrm>
        </p:grpSpPr>
        <p:grpSp>
          <p:nvGrpSpPr>
            <p:cNvPr id="136" name="组合 166">
              <a:extLst>
                <a:ext uri="{FF2B5EF4-FFF2-40B4-BE49-F238E27FC236}">
                  <a16:creationId xmlns:a16="http://schemas.microsoft.com/office/drawing/2014/main" id="{1B49C260-206E-F9E5-FAF8-5DC7855B3F62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140" name="直线箭头连接符 170">
                <a:extLst>
                  <a:ext uri="{FF2B5EF4-FFF2-40B4-BE49-F238E27FC236}">
                    <a16:creationId xmlns:a16="http://schemas.microsoft.com/office/drawing/2014/main" id="{DF07D1C7-CFD0-E0BA-55DE-ED8424CFE9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直线连接符 171">
                <a:extLst>
                  <a:ext uri="{FF2B5EF4-FFF2-40B4-BE49-F238E27FC236}">
                    <a16:creationId xmlns:a16="http://schemas.microsoft.com/office/drawing/2014/main" id="{7ED6BB55-EE01-79B9-B970-93E99F9D72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2" name="椭圆 172">
                <a:extLst>
                  <a:ext uri="{FF2B5EF4-FFF2-40B4-BE49-F238E27FC236}">
                    <a16:creationId xmlns:a16="http://schemas.microsoft.com/office/drawing/2014/main" id="{A726ED2C-F076-F300-23DF-F0948F6540B5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3" name="直线连接符 173">
                <a:extLst>
                  <a:ext uri="{FF2B5EF4-FFF2-40B4-BE49-F238E27FC236}">
                    <a16:creationId xmlns:a16="http://schemas.microsoft.com/office/drawing/2014/main" id="{C171BFB5-97BB-DC1A-6F99-364CF698B1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4" name="椭圆 174">
                <a:extLst>
                  <a:ext uri="{FF2B5EF4-FFF2-40B4-BE49-F238E27FC236}">
                    <a16:creationId xmlns:a16="http://schemas.microsoft.com/office/drawing/2014/main" id="{0F4B38D0-0215-AE3B-886F-3A76066B8D1C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5" name="直线连接符 175">
                <a:extLst>
                  <a:ext uri="{FF2B5EF4-FFF2-40B4-BE49-F238E27FC236}">
                    <a16:creationId xmlns:a16="http://schemas.microsoft.com/office/drawing/2014/main" id="{B2868294-7FDB-C8BD-99EB-3DE83F47A9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6" name="椭圆 176">
                <a:extLst>
                  <a:ext uri="{FF2B5EF4-FFF2-40B4-BE49-F238E27FC236}">
                    <a16:creationId xmlns:a16="http://schemas.microsoft.com/office/drawing/2014/main" id="{86E4F8A7-65F9-25A0-D1F9-84CC1D883839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7" name="直线连接符 177">
                <a:extLst>
                  <a:ext uri="{FF2B5EF4-FFF2-40B4-BE49-F238E27FC236}">
                    <a16:creationId xmlns:a16="http://schemas.microsoft.com/office/drawing/2014/main" id="{505539A9-4EBD-098D-724E-8D8E8F2F97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8" name="椭圆 178">
                <a:extLst>
                  <a:ext uri="{FF2B5EF4-FFF2-40B4-BE49-F238E27FC236}">
                    <a16:creationId xmlns:a16="http://schemas.microsoft.com/office/drawing/2014/main" id="{1BFE8C39-C57B-EAFF-E4CD-A96137CCC172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9" name="直线连接符 179">
                <a:extLst>
                  <a:ext uri="{FF2B5EF4-FFF2-40B4-BE49-F238E27FC236}">
                    <a16:creationId xmlns:a16="http://schemas.microsoft.com/office/drawing/2014/main" id="{226C27D9-A903-F996-0408-AD6120E43D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0" name="椭圆 180">
                <a:extLst>
                  <a:ext uri="{FF2B5EF4-FFF2-40B4-BE49-F238E27FC236}">
                    <a16:creationId xmlns:a16="http://schemas.microsoft.com/office/drawing/2014/main" id="{2A4E14BB-745F-F8AF-E28A-A3E05802D9EB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1" name="直线连接符 181">
                <a:extLst>
                  <a:ext uri="{FF2B5EF4-FFF2-40B4-BE49-F238E27FC236}">
                    <a16:creationId xmlns:a16="http://schemas.microsoft.com/office/drawing/2014/main" id="{C72A065F-2258-D968-7FC4-94851CD486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2" name="椭圆 182">
                <a:extLst>
                  <a:ext uri="{FF2B5EF4-FFF2-40B4-BE49-F238E27FC236}">
                    <a16:creationId xmlns:a16="http://schemas.microsoft.com/office/drawing/2014/main" id="{1CB4B7BB-738C-24F4-3F14-FFFD1CF8E74C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3" name="直线连接符 183">
                <a:extLst>
                  <a:ext uri="{FF2B5EF4-FFF2-40B4-BE49-F238E27FC236}">
                    <a16:creationId xmlns:a16="http://schemas.microsoft.com/office/drawing/2014/main" id="{C4B2641C-014C-2370-C6D1-72A70B3A20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4" name="椭圆 184">
                <a:extLst>
                  <a:ext uri="{FF2B5EF4-FFF2-40B4-BE49-F238E27FC236}">
                    <a16:creationId xmlns:a16="http://schemas.microsoft.com/office/drawing/2014/main" id="{8FE92A22-3C4D-606B-F3E0-C51DADE6CB05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5" name="直线连接符 185">
                <a:extLst>
                  <a:ext uri="{FF2B5EF4-FFF2-40B4-BE49-F238E27FC236}">
                    <a16:creationId xmlns:a16="http://schemas.microsoft.com/office/drawing/2014/main" id="{24D325F9-B8B8-846B-BED5-1A4C0FAEB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6" name="椭圆 186">
                <a:extLst>
                  <a:ext uri="{FF2B5EF4-FFF2-40B4-BE49-F238E27FC236}">
                    <a16:creationId xmlns:a16="http://schemas.microsoft.com/office/drawing/2014/main" id="{7AE7D034-EFD2-3DF4-CA1C-61EC9BA4C6F3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7" name="直线连接符 187">
                <a:extLst>
                  <a:ext uri="{FF2B5EF4-FFF2-40B4-BE49-F238E27FC236}">
                    <a16:creationId xmlns:a16="http://schemas.microsoft.com/office/drawing/2014/main" id="{0A389A4F-4B57-01EF-0B68-1EBEA786C2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8" name="椭圆 188">
                <a:extLst>
                  <a:ext uri="{FF2B5EF4-FFF2-40B4-BE49-F238E27FC236}">
                    <a16:creationId xmlns:a16="http://schemas.microsoft.com/office/drawing/2014/main" id="{E2D22791-0EF1-CE34-369A-87D46956872E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9" name="直线连接符 189">
                <a:extLst>
                  <a:ext uri="{FF2B5EF4-FFF2-40B4-BE49-F238E27FC236}">
                    <a16:creationId xmlns:a16="http://schemas.microsoft.com/office/drawing/2014/main" id="{D65CDD3D-7FB2-BB38-BFE9-69F830AC73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0" name="椭圆 190">
                <a:extLst>
                  <a:ext uri="{FF2B5EF4-FFF2-40B4-BE49-F238E27FC236}">
                    <a16:creationId xmlns:a16="http://schemas.microsoft.com/office/drawing/2014/main" id="{E70D17AE-6CB2-D29A-9325-E790099DBF7B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1" name="直线连接符 191">
                <a:extLst>
                  <a:ext uri="{FF2B5EF4-FFF2-40B4-BE49-F238E27FC236}">
                    <a16:creationId xmlns:a16="http://schemas.microsoft.com/office/drawing/2014/main" id="{0C2B1BDE-F479-FAD8-8501-91C23F06D7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2" name="椭圆 192">
                <a:extLst>
                  <a:ext uri="{FF2B5EF4-FFF2-40B4-BE49-F238E27FC236}">
                    <a16:creationId xmlns:a16="http://schemas.microsoft.com/office/drawing/2014/main" id="{DA4AE235-7C20-CC50-436F-9350CF0F2E1C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3" name="直线连接符 193">
                <a:extLst>
                  <a:ext uri="{FF2B5EF4-FFF2-40B4-BE49-F238E27FC236}">
                    <a16:creationId xmlns:a16="http://schemas.microsoft.com/office/drawing/2014/main" id="{889EEE19-B5A1-5E78-89A6-A9887B5B5C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4" name="椭圆 194">
                <a:extLst>
                  <a:ext uri="{FF2B5EF4-FFF2-40B4-BE49-F238E27FC236}">
                    <a16:creationId xmlns:a16="http://schemas.microsoft.com/office/drawing/2014/main" id="{BCBCFB67-D719-932E-EF7E-479946188FBD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5" name="直线连接符 195">
                <a:extLst>
                  <a:ext uri="{FF2B5EF4-FFF2-40B4-BE49-F238E27FC236}">
                    <a16:creationId xmlns:a16="http://schemas.microsoft.com/office/drawing/2014/main" id="{51AB5510-C311-E598-315C-ABB254AB4D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6" name="椭圆 196">
                <a:extLst>
                  <a:ext uri="{FF2B5EF4-FFF2-40B4-BE49-F238E27FC236}">
                    <a16:creationId xmlns:a16="http://schemas.microsoft.com/office/drawing/2014/main" id="{98284DD2-2664-B07C-50C0-8D4B467D4EF1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7" name="直线连接符 197">
                <a:extLst>
                  <a:ext uri="{FF2B5EF4-FFF2-40B4-BE49-F238E27FC236}">
                    <a16:creationId xmlns:a16="http://schemas.microsoft.com/office/drawing/2014/main" id="{FE7135EF-7ABF-339E-1BE7-1490CF909F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椭圆 198">
                <a:extLst>
                  <a:ext uri="{FF2B5EF4-FFF2-40B4-BE49-F238E27FC236}">
                    <a16:creationId xmlns:a16="http://schemas.microsoft.com/office/drawing/2014/main" id="{681AC426-EA70-B236-1B6D-6F15615DBA2C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9" name="直线连接符 199">
                <a:extLst>
                  <a:ext uri="{FF2B5EF4-FFF2-40B4-BE49-F238E27FC236}">
                    <a16:creationId xmlns:a16="http://schemas.microsoft.com/office/drawing/2014/main" id="{1E74F014-B4FA-A573-0978-5A1370DACE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0" name="椭圆 200">
                <a:extLst>
                  <a:ext uri="{FF2B5EF4-FFF2-40B4-BE49-F238E27FC236}">
                    <a16:creationId xmlns:a16="http://schemas.microsoft.com/office/drawing/2014/main" id="{E028A756-C839-36F5-AAA0-F79A7AE0C33D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71" name="直线连接符 201">
                <a:extLst>
                  <a:ext uri="{FF2B5EF4-FFF2-40B4-BE49-F238E27FC236}">
                    <a16:creationId xmlns:a16="http://schemas.microsoft.com/office/drawing/2014/main" id="{0D7FF081-14E2-98A6-400A-879A1365C6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2" name="椭圆 202">
                <a:extLst>
                  <a:ext uri="{FF2B5EF4-FFF2-40B4-BE49-F238E27FC236}">
                    <a16:creationId xmlns:a16="http://schemas.microsoft.com/office/drawing/2014/main" id="{4F637AB3-F94B-3816-4590-5969BC5D431C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37" name="文本框 167">
              <a:extLst>
                <a:ext uri="{FF2B5EF4-FFF2-40B4-BE49-F238E27FC236}">
                  <a16:creationId xmlns:a16="http://schemas.microsoft.com/office/drawing/2014/main" id="{FB1FF78F-69E2-6775-C620-B4D61DB36EA2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8" name="文本框 168">
              <a:extLst>
                <a:ext uri="{FF2B5EF4-FFF2-40B4-BE49-F238E27FC236}">
                  <a16:creationId xmlns:a16="http://schemas.microsoft.com/office/drawing/2014/main" id="{69E176A3-B6A1-55BC-015E-CB437537ED3C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9" name="文本框 169">
              <a:extLst>
                <a:ext uri="{FF2B5EF4-FFF2-40B4-BE49-F238E27FC236}">
                  <a16:creationId xmlns:a16="http://schemas.microsoft.com/office/drawing/2014/main" id="{80AA969C-BAF6-A297-341A-71C261AD90C5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3" name="文本框 203">
            <a:extLst>
              <a:ext uri="{FF2B5EF4-FFF2-40B4-BE49-F238E27FC236}">
                <a16:creationId xmlns:a16="http://schemas.microsoft.com/office/drawing/2014/main" id="{7F8592C8-62C5-5C7C-BC3F-790020728DED}"/>
              </a:ext>
            </a:extLst>
          </p:cNvPr>
          <p:cNvSpPr txBox="1"/>
          <p:nvPr/>
        </p:nvSpPr>
        <p:spPr>
          <a:xfrm>
            <a:off x="707642" y="4809106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" name="组合 204">
            <a:extLst>
              <a:ext uri="{FF2B5EF4-FFF2-40B4-BE49-F238E27FC236}">
                <a16:creationId xmlns:a16="http://schemas.microsoft.com/office/drawing/2014/main" id="{4681F081-C0CF-CBA5-0392-D4450EAA2AF8}"/>
              </a:ext>
            </a:extLst>
          </p:cNvPr>
          <p:cNvGrpSpPr/>
          <p:nvPr/>
        </p:nvGrpSpPr>
        <p:grpSpPr>
          <a:xfrm>
            <a:off x="1309435" y="5243002"/>
            <a:ext cx="6890879" cy="319446"/>
            <a:chOff x="389524" y="2811420"/>
            <a:chExt cx="6890879" cy="319446"/>
          </a:xfrm>
        </p:grpSpPr>
        <p:grpSp>
          <p:nvGrpSpPr>
            <p:cNvPr id="175" name="组合 205">
              <a:extLst>
                <a:ext uri="{FF2B5EF4-FFF2-40B4-BE49-F238E27FC236}">
                  <a16:creationId xmlns:a16="http://schemas.microsoft.com/office/drawing/2014/main" id="{69E165F1-C699-27AA-63E7-D6C800D63999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179" name="直线箭头连接符 209">
                <a:extLst>
                  <a:ext uri="{FF2B5EF4-FFF2-40B4-BE49-F238E27FC236}">
                    <a16:creationId xmlns:a16="http://schemas.microsoft.com/office/drawing/2014/main" id="{596E2ECE-2029-ABC5-F762-7EC9DFD6E9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0" name="直线连接符 210">
                <a:extLst>
                  <a:ext uri="{FF2B5EF4-FFF2-40B4-BE49-F238E27FC236}">
                    <a16:creationId xmlns:a16="http://schemas.microsoft.com/office/drawing/2014/main" id="{15327E0A-F6CB-A9E1-52C1-59DCCC2EB4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1" name="椭圆 211">
                <a:extLst>
                  <a:ext uri="{FF2B5EF4-FFF2-40B4-BE49-F238E27FC236}">
                    <a16:creationId xmlns:a16="http://schemas.microsoft.com/office/drawing/2014/main" id="{4E4A4A16-2286-3103-F1D9-C35DC4693428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2" name="直线连接符 212">
                <a:extLst>
                  <a:ext uri="{FF2B5EF4-FFF2-40B4-BE49-F238E27FC236}">
                    <a16:creationId xmlns:a16="http://schemas.microsoft.com/office/drawing/2014/main" id="{A623AFA6-B2C1-5319-B873-0F96910B73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3" name="椭圆 213">
                <a:extLst>
                  <a:ext uri="{FF2B5EF4-FFF2-40B4-BE49-F238E27FC236}">
                    <a16:creationId xmlns:a16="http://schemas.microsoft.com/office/drawing/2014/main" id="{389C6AEF-CB93-ADFD-BB76-87D9DA45A012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4" name="直线连接符 214">
                <a:extLst>
                  <a:ext uri="{FF2B5EF4-FFF2-40B4-BE49-F238E27FC236}">
                    <a16:creationId xmlns:a16="http://schemas.microsoft.com/office/drawing/2014/main" id="{6099F805-93D8-571D-7C79-3C4596554C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5" name="椭圆 215">
                <a:extLst>
                  <a:ext uri="{FF2B5EF4-FFF2-40B4-BE49-F238E27FC236}">
                    <a16:creationId xmlns:a16="http://schemas.microsoft.com/office/drawing/2014/main" id="{34AF8CA1-9281-D96B-2706-985C385B5C68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6" name="直线连接符 216">
                <a:extLst>
                  <a:ext uri="{FF2B5EF4-FFF2-40B4-BE49-F238E27FC236}">
                    <a16:creationId xmlns:a16="http://schemas.microsoft.com/office/drawing/2014/main" id="{E36449A9-9C62-6CE3-D034-45E2943F11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7" name="椭圆 217">
                <a:extLst>
                  <a:ext uri="{FF2B5EF4-FFF2-40B4-BE49-F238E27FC236}">
                    <a16:creationId xmlns:a16="http://schemas.microsoft.com/office/drawing/2014/main" id="{3972BD40-E37A-01F4-E82E-F62D2DC44285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8" name="直线连接符 218">
                <a:extLst>
                  <a:ext uri="{FF2B5EF4-FFF2-40B4-BE49-F238E27FC236}">
                    <a16:creationId xmlns:a16="http://schemas.microsoft.com/office/drawing/2014/main" id="{87A34485-DF10-E023-D86A-91CF83CAC2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9" name="椭圆 219">
                <a:extLst>
                  <a:ext uri="{FF2B5EF4-FFF2-40B4-BE49-F238E27FC236}">
                    <a16:creationId xmlns:a16="http://schemas.microsoft.com/office/drawing/2014/main" id="{1B611CEC-3B36-F857-F940-36FD807A7551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0" name="直线连接符 220">
                <a:extLst>
                  <a:ext uri="{FF2B5EF4-FFF2-40B4-BE49-F238E27FC236}">
                    <a16:creationId xmlns:a16="http://schemas.microsoft.com/office/drawing/2014/main" id="{CEB597E6-AA03-73CE-8DC8-2529B56FAA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1" name="椭圆 221">
                <a:extLst>
                  <a:ext uri="{FF2B5EF4-FFF2-40B4-BE49-F238E27FC236}">
                    <a16:creationId xmlns:a16="http://schemas.microsoft.com/office/drawing/2014/main" id="{C4AC9DD0-3DAE-1B5F-D6AD-42E2707AFAC1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2" name="直线连接符 222">
                <a:extLst>
                  <a:ext uri="{FF2B5EF4-FFF2-40B4-BE49-F238E27FC236}">
                    <a16:creationId xmlns:a16="http://schemas.microsoft.com/office/drawing/2014/main" id="{0C42D253-5384-97BB-3321-142ACC5A07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3" name="椭圆 223">
                <a:extLst>
                  <a:ext uri="{FF2B5EF4-FFF2-40B4-BE49-F238E27FC236}">
                    <a16:creationId xmlns:a16="http://schemas.microsoft.com/office/drawing/2014/main" id="{0F6EA1CB-154B-7DD1-7EB0-F22FC6C41DBA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4" name="直线连接符 224">
                <a:extLst>
                  <a:ext uri="{FF2B5EF4-FFF2-40B4-BE49-F238E27FC236}">
                    <a16:creationId xmlns:a16="http://schemas.microsoft.com/office/drawing/2014/main" id="{A69EF787-A516-99A7-BD06-71AA2A4C6C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5" name="椭圆 225">
                <a:extLst>
                  <a:ext uri="{FF2B5EF4-FFF2-40B4-BE49-F238E27FC236}">
                    <a16:creationId xmlns:a16="http://schemas.microsoft.com/office/drawing/2014/main" id="{1F018239-6A25-4950-3D8E-3DCD82FCA233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6" name="直线连接符 226">
                <a:extLst>
                  <a:ext uri="{FF2B5EF4-FFF2-40B4-BE49-F238E27FC236}">
                    <a16:creationId xmlns:a16="http://schemas.microsoft.com/office/drawing/2014/main" id="{261666A4-85D0-CEE7-D79D-47F473DF63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7" name="椭圆 227">
                <a:extLst>
                  <a:ext uri="{FF2B5EF4-FFF2-40B4-BE49-F238E27FC236}">
                    <a16:creationId xmlns:a16="http://schemas.microsoft.com/office/drawing/2014/main" id="{47149196-A4B0-8AA3-BF3A-95FE8E1708B5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8" name="直线连接符 228">
                <a:extLst>
                  <a:ext uri="{FF2B5EF4-FFF2-40B4-BE49-F238E27FC236}">
                    <a16:creationId xmlns:a16="http://schemas.microsoft.com/office/drawing/2014/main" id="{8481CABC-2885-D748-1413-8753953FF1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9" name="椭圆 229">
                <a:extLst>
                  <a:ext uri="{FF2B5EF4-FFF2-40B4-BE49-F238E27FC236}">
                    <a16:creationId xmlns:a16="http://schemas.microsoft.com/office/drawing/2014/main" id="{8AE6B337-E6BB-B6FD-ED85-EA92286CE10F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0" name="直线连接符 230">
                <a:extLst>
                  <a:ext uri="{FF2B5EF4-FFF2-40B4-BE49-F238E27FC236}">
                    <a16:creationId xmlns:a16="http://schemas.microsoft.com/office/drawing/2014/main" id="{156CD563-9AF7-C314-3192-28CD769606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1" name="椭圆 231">
                <a:extLst>
                  <a:ext uri="{FF2B5EF4-FFF2-40B4-BE49-F238E27FC236}">
                    <a16:creationId xmlns:a16="http://schemas.microsoft.com/office/drawing/2014/main" id="{AC49EBFA-0DE2-334A-DC8F-112633F40B9C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2" name="直线连接符 232">
                <a:extLst>
                  <a:ext uri="{FF2B5EF4-FFF2-40B4-BE49-F238E27FC236}">
                    <a16:creationId xmlns:a16="http://schemas.microsoft.com/office/drawing/2014/main" id="{0348FA89-55B4-7960-1AE6-6F0F7C85BD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3" name="椭圆 233">
                <a:extLst>
                  <a:ext uri="{FF2B5EF4-FFF2-40B4-BE49-F238E27FC236}">
                    <a16:creationId xmlns:a16="http://schemas.microsoft.com/office/drawing/2014/main" id="{B6F417E7-AD30-7C8B-DAF6-8C83C5379EB0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4" name="直线连接符 234">
                <a:extLst>
                  <a:ext uri="{FF2B5EF4-FFF2-40B4-BE49-F238E27FC236}">
                    <a16:creationId xmlns:a16="http://schemas.microsoft.com/office/drawing/2014/main" id="{97628F5B-2FA2-6452-6399-0090FC1B8F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5" name="椭圆 235">
                <a:extLst>
                  <a:ext uri="{FF2B5EF4-FFF2-40B4-BE49-F238E27FC236}">
                    <a16:creationId xmlns:a16="http://schemas.microsoft.com/office/drawing/2014/main" id="{FD25CC9A-CE10-2881-BC52-33D318F902A7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6" name="直线连接符 236">
                <a:extLst>
                  <a:ext uri="{FF2B5EF4-FFF2-40B4-BE49-F238E27FC236}">
                    <a16:creationId xmlns:a16="http://schemas.microsoft.com/office/drawing/2014/main" id="{99367E34-97CA-402C-3D6B-2E21BDEC11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7" name="椭圆 237">
                <a:extLst>
                  <a:ext uri="{FF2B5EF4-FFF2-40B4-BE49-F238E27FC236}">
                    <a16:creationId xmlns:a16="http://schemas.microsoft.com/office/drawing/2014/main" id="{14A244A6-B345-5E85-CF24-247B916302F9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8" name="直线连接符 238">
                <a:extLst>
                  <a:ext uri="{FF2B5EF4-FFF2-40B4-BE49-F238E27FC236}">
                    <a16:creationId xmlns:a16="http://schemas.microsoft.com/office/drawing/2014/main" id="{004CDF9B-B2AF-C8CB-EE22-5487C29F88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9" name="椭圆 239">
                <a:extLst>
                  <a:ext uri="{FF2B5EF4-FFF2-40B4-BE49-F238E27FC236}">
                    <a16:creationId xmlns:a16="http://schemas.microsoft.com/office/drawing/2014/main" id="{AD830260-B378-2AF9-4266-5D9124968BBA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10" name="直线连接符 240">
                <a:extLst>
                  <a:ext uri="{FF2B5EF4-FFF2-40B4-BE49-F238E27FC236}">
                    <a16:creationId xmlns:a16="http://schemas.microsoft.com/office/drawing/2014/main" id="{031C501E-329A-4E4F-5421-3DB154CE16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1" name="椭圆 241">
                <a:extLst>
                  <a:ext uri="{FF2B5EF4-FFF2-40B4-BE49-F238E27FC236}">
                    <a16:creationId xmlns:a16="http://schemas.microsoft.com/office/drawing/2014/main" id="{E1E55E53-C1A0-3722-1871-6F7C821BF007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76" name="文本框 206">
              <a:extLst>
                <a:ext uri="{FF2B5EF4-FFF2-40B4-BE49-F238E27FC236}">
                  <a16:creationId xmlns:a16="http://schemas.microsoft.com/office/drawing/2014/main" id="{66B088D4-F0C7-C18A-3DC6-F4D0845BF86C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7" name="文本框 207">
              <a:extLst>
                <a:ext uri="{FF2B5EF4-FFF2-40B4-BE49-F238E27FC236}">
                  <a16:creationId xmlns:a16="http://schemas.microsoft.com/office/drawing/2014/main" id="{AAD34A70-5060-FCEB-E2CB-2711F578302C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8" name="文本框 208">
              <a:extLst>
                <a:ext uri="{FF2B5EF4-FFF2-40B4-BE49-F238E27FC236}">
                  <a16:creationId xmlns:a16="http://schemas.microsoft.com/office/drawing/2014/main" id="{3ED163E5-96CF-0E15-7E47-59F7F31CE9CD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2" name="组合 242">
            <a:extLst>
              <a:ext uri="{FF2B5EF4-FFF2-40B4-BE49-F238E27FC236}">
                <a16:creationId xmlns:a16="http://schemas.microsoft.com/office/drawing/2014/main" id="{D29D2CF3-6524-8D61-E14F-C54EDF81A890}"/>
              </a:ext>
            </a:extLst>
          </p:cNvPr>
          <p:cNvGrpSpPr/>
          <p:nvPr/>
        </p:nvGrpSpPr>
        <p:grpSpPr>
          <a:xfrm>
            <a:off x="1309435" y="7338538"/>
            <a:ext cx="6890879" cy="319446"/>
            <a:chOff x="389524" y="2811420"/>
            <a:chExt cx="6890879" cy="319446"/>
          </a:xfrm>
        </p:grpSpPr>
        <p:grpSp>
          <p:nvGrpSpPr>
            <p:cNvPr id="213" name="组合 243">
              <a:extLst>
                <a:ext uri="{FF2B5EF4-FFF2-40B4-BE49-F238E27FC236}">
                  <a16:creationId xmlns:a16="http://schemas.microsoft.com/office/drawing/2014/main" id="{6DA0C88F-6092-4F70-BF62-569E34E99FCA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217" name="直线箭头连接符 247">
                <a:extLst>
                  <a:ext uri="{FF2B5EF4-FFF2-40B4-BE49-F238E27FC236}">
                    <a16:creationId xmlns:a16="http://schemas.microsoft.com/office/drawing/2014/main" id="{6541E235-5E76-83D2-ED69-C44C4D2EE3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8" name="直线连接符 248">
                <a:extLst>
                  <a:ext uri="{FF2B5EF4-FFF2-40B4-BE49-F238E27FC236}">
                    <a16:creationId xmlns:a16="http://schemas.microsoft.com/office/drawing/2014/main" id="{65C0E695-B80F-803C-4165-66EA74FA6F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9" name="椭圆 249">
                <a:extLst>
                  <a:ext uri="{FF2B5EF4-FFF2-40B4-BE49-F238E27FC236}">
                    <a16:creationId xmlns:a16="http://schemas.microsoft.com/office/drawing/2014/main" id="{B34BF3E4-3D03-631D-9062-F1EAED92A5E4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0" name="直线连接符 250">
                <a:extLst>
                  <a:ext uri="{FF2B5EF4-FFF2-40B4-BE49-F238E27FC236}">
                    <a16:creationId xmlns:a16="http://schemas.microsoft.com/office/drawing/2014/main" id="{5795F880-2B9D-63DC-1BC3-6E8F6168B5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1" name="椭圆 251">
                <a:extLst>
                  <a:ext uri="{FF2B5EF4-FFF2-40B4-BE49-F238E27FC236}">
                    <a16:creationId xmlns:a16="http://schemas.microsoft.com/office/drawing/2014/main" id="{6995908E-CFB6-6D26-304F-733DBFB4A971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2" name="直线连接符 252">
                <a:extLst>
                  <a:ext uri="{FF2B5EF4-FFF2-40B4-BE49-F238E27FC236}">
                    <a16:creationId xmlns:a16="http://schemas.microsoft.com/office/drawing/2014/main" id="{3F1C7716-5CCA-C75F-CB25-E75594A76E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3" name="椭圆 253">
                <a:extLst>
                  <a:ext uri="{FF2B5EF4-FFF2-40B4-BE49-F238E27FC236}">
                    <a16:creationId xmlns:a16="http://schemas.microsoft.com/office/drawing/2014/main" id="{580CEA47-A288-D3A3-850B-4481A047BE59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4" name="直线连接符 254">
                <a:extLst>
                  <a:ext uri="{FF2B5EF4-FFF2-40B4-BE49-F238E27FC236}">
                    <a16:creationId xmlns:a16="http://schemas.microsoft.com/office/drawing/2014/main" id="{8F4FEBF0-20E8-AC47-C497-E481CF1EE0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5" name="椭圆 255">
                <a:extLst>
                  <a:ext uri="{FF2B5EF4-FFF2-40B4-BE49-F238E27FC236}">
                    <a16:creationId xmlns:a16="http://schemas.microsoft.com/office/drawing/2014/main" id="{940FD316-A5FE-CC2E-20EA-207FB3965A81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6" name="直线连接符 256">
                <a:extLst>
                  <a:ext uri="{FF2B5EF4-FFF2-40B4-BE49-F238E27FC236}">
                    <a16:creationId xmlns:a16="http://schemas.microsoft.com/office/drawing/2014/main" id="{C0B0BE00-5E15-6EE5-7585-803D2BBAB7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7" name="椭圆 257">
                <a:extLst>
                  <a:ext uri="{FF2B5EF4-FFF2-40B4-BE49-F238E27FC236}">
                    <a16:creationId xmlns:a16="http://schemas.microsoft.com/office/drawing/2014/main" id="{6E13CE19-1888-5FFF-7144-F429A0E153DD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8" name="直线连接符 258">
                <a:extLst>
                  <a:ext uri="{FF2B5EF4-FFF2-40B4-BE49-F238E27FC236}">
                    <a16:creationId xmlns:a16="http://schemas.microsoft.com/office/drawing/2014/main" id="{E4C6CFF7-8DA4-9F73-01EF-99F3B9D26D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9" name="椭圆 259">
                <a:extLst>
                  <a:ext uri="{FF2B5EF4-FFF2-40B4-BE49-F238E27FC236}">
                    <a16:creationId xmlns:a16="http://schemas.microsoft.com/office/drawing/2014/main" id="{8CEB7135-F5AA-1342-2456-2A9FF44DA0B9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0" name="直线连接符 260">
                <a:extLst>
                  <a:ext uri="{FF2B5EF4-FFF2-40B4-BE49-F238E27FC236}">
                    <a16:creationId xmlns:a16="http://schemas.microsoft.com/office/drawing/2014/main" id="{A44DCF6F-6F57-7D4F-DDF8-3B01805FF9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1" name="椭圆 261">
                <a:extLst>
                  <a:ext uri="{FF2B5EF4-FFF2-40B4-BE49-F238E27FC236}">
                    <a16:creationId xmlns:a16="http://schemas.microsoft.com/office/drawing/2014/main" id="{3EC90DAB-C449-4A4D-1D3E-04B57BFC980A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2" name="直线连接符 262">
                <a:extLst>
                  <a:ext uri="{FF2B5EF4-FFF2-40B4-BE49-F238E27FC236}">
                    <a16:creationId xmlns:a16="http://schemas.microsoft.com/office/drawing/2014/main" id="{77EE672C-E39A-50BA-14D2-0416093A44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3" name="椭圆 263">
                <a:extLst>
                  <a:ext uri="{FF2B5EF4-FFF2-40B4-BE49-F238E27FC236}">
                    <a16:creationId xmlns:a16="http://schemas.microsoft.com/office/drawing/2014/main" id="{BEB5159E-607F-99DF-B357-559A0ECDEA00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4" name="直线连接符 264">
                <a:extLst>
                  <a:ext uri="{FF2B5EF4-FFF2-40B4-BE49-F238E27FC236}">
                    <a16:creationId xmlns:a16="http://schemas.microsoft.com/office/drawing/2014/main" id="{10D0024D-DBE5-EFFD-5417-9052D2C3A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5" name="椭圆 265">
                <a:extLst>
                  <a:ext uri="{FF2B5EF4-FFF2-40B4-BE49-F238E27FC236}">
                    <a16:creationId xmlns:a16="http://schemas.microsoft.com/office/drawing/2014/main" id="{E89F8C82-7304-396B-8FCF-ADD4018D3FE6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6" name="直线连接符 266">
                <a:extLst>
                  <a:ext uri="{FF2B5EF4-FFF2-40B4-BE49-F238E27FC236}">
                    <a16:creationId xmlns:a16="http://schemas.microsoft.com/office/drawing/2014/main" id="{6A0C9F0E-E84B-20B7-8535-11FB2D9DD8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7" name="椭圆 267">
                <a:extLst>
                  <a:ext uri="{FF2B5EF4-FFF2-40B4-BE49-F238E27FC236}">
                    <a16:creationId xmlns:a16="http://schemas.microsoft.com/office/drawing/2014/main" id="{E28791FB-126D-644C-7344-152309DB63D1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8" name="直线连接符 268">
                <a:extLst>
                  <a:ext uri="{FF2B5EF4-FFF2-40B4-BE49-F238E27FC236}">
                    <a16:creationId xmlns:a16="http://schemas.microsoft.com/office/drawing/2014/main" id="{BA79B990-8C32-5AFD-4826-353FDD6F0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9" name="椭圆 269">
                <a:extLst>
                  <a:ext uri="{FF2B5EF4-FFF2-40B4-BE49-F238E27FC236}">
                    <a16:creationId xmlns:a16="http://schemas.microsoft.com/office/drawing/2014/main" id="{FDCB21F6-6612-A655-D436-AA2FE2F7376E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0" name="直线连接符 270">
                <a:extLst>
                  <a:ext uri="{FF2B5EF4-FFF2-40B4-BE49-F238E27FC236}">
                    <a16:creationId xmlns:a16="http://schemas.microsoft.com/office/drawing/2014/main" id="{6EBE7CCD-A0EA-EBF6-E4F2-C7825E691F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1" name="椭圆 271">
                <a:extLst>
                  <a:ext uri="{FF2B5EF4-FFF2-40B4-BE49-F238E27FC236}">
                    <a16:creationId xmlns:a16="http://schemas.microsoft.com/office/drawing/2014/main" id="{E1AD925A-C70A-BECF-D38A-1DFA7F9E728B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2" name="直线连接符 272">
                <a:extLst>
                  <a:ext uri="{FF2B5EF4-FFF2-40B4-BE49-F238E27FC236}">
                    <a16:creationId xmlns:a16="http://schemas.microsoft.com/office/drawing/2014/main" id="{7B175E50-2DB0-AFFC-28DE-1853B78692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3" name="椭圆 273">
                <a:extLst>
                  <a:ext uri="{FF2B5EF4-FFF2-40B4-BE49-F238E27FC236}">
                    <a16:creationId xmlns:a16="http://schemas.microsoft.com/office/drawing/2014/main" id="{D3795AB2-63C7-E4AC-1492-60AFE6125656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4" name="直线连接符 274">
                <a:extLst>
                  <a:ext uri="{FF2B5EF4-FFF2-40B4-BE49-F238E27FC236}">
                    <a16:creationId xmlns:a16="http://schemas.microsoft.com/office/drawing/2014/main" id="{BF979604-E969-63A6-3A95-19A99B43B1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5" name="椭圆 275">
                <a:extLst>
                  <a:ext uri="{FF2B5EF4-FFF2-40B4-BE49-F238E27FC236}">
                    <a16:creationId xmlns:a16="http://schemas.microsoft.com/office/drawing/2014/main" id="{C486D864-59C2-61FA-7410-2C0AEB3E09E5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6" name="直线连接符 276">
                <a:extLst>
                  <a:ext uri="{FF2B5EF4-FFF2-40B4-BE49-F238E27FC236}">
                    <a16:creationId xmlns:a16="http://schemas.microsoft.com/office/drawing/2014/main" id="{A5B4715A-BDD5-EF2F-8FC9-0C47A22689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7" name="椭圆 277">
                <a:extLst>
                  <a:ext uri="{FF2B5EF4-FFF2-40B4-BE49-F238E27FC236}">
                    <a16:creationId xmlns:a16="http://schemas.microsoft.com/office/drawing/2014/main" id="{5ADB6B44-CDAD-A845-DAE4-FE79016F5211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8" name="直线连接符 278">
                <a:extLst>
                  <a:ext uri="{FF2B5EF4-FFF2-40B4-BE49-F238E27FC236}">
                    <a16:creationId xmlns:a16="http://schemas.microsoft.com/office/drawing/2014/main" id="{5E80B41C-A26F-56A3-2C65-A5686024A4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9" name="椭圆 279">
                <a:extLst>
                  <a:ext uri="{FF2B5EF4-FFF2-40B4-BE49-F238E27FC236}">
                    <a16:creationId xmlns:a16="http://schemas.microsoft.com/office/drawing/2014/main" id="{C6CB4C87-B426-8736-CA7C-65388317E264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214" name="文本框 244">
              <a:extLst>
                <a:ext uri="{FF2B5EF4-FFF2-40B4-BE49-F238E27FC236}">
                  <a16:creationId xmlns:a16="http://schemas.microsoft.com/office/drawing/2014/main" id="{8C09B09F-5521-8B43-1EEC-39F273A2CE42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" name="文本框 245">
              <a:extLst>
                <a:ext uri="{FF2B5EF4-FFF2-40B4-BE49-F238E27FC236}">
                  <a16:creationId xmlns:a16="http://schemas.microsoft.com/office/drawing/2014/main" id="{9EDF242F-0442-680C-1146-F75F90CE089D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6" name="文本框 246">
              <a:extLst>
                <a:ext uri="{FF2B5EF4-FFF2-40B4-BE49-F238E27FC236}">
                  <a16:creationId xmlns:a16="http://schemas.microsoft.com/office/drawing/2014/main" id="{72737D39-21CD-EDD7-E887-4BB00C057B17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0" name="文本框 280">
            <a:extLst>
              <a:ext uri="{FF2B5EF4-FFF2-40B4-BE49-F238E27FC236}">
                <a16:creationId xmlns:a16="http://schemas.microsoft.com/office/drawing/2014/main" id="{744DF905-E05C-171A-18E7-A54E8B5DB7E6}"/>
              </a:ext>
            </a:extLst>
          </p:cNvPr>
          <p:cNvSpPr txBox="1"/>
          <p:nvPr/>
        </p:nvSpPr>
        <p:spPr>
          <a:xfrm>
            <a:off x="705852" y="5836714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1" name="文本框 281">
            <a:extLst>
              <a:ext uri="{FF2B5EF4-FFF2-40B4-BE49-F238E27FC236}">
                <a16:creationId xmlns:a16="http://schemas.microsoft.com/office/drawing/2014/main" id="{D3A21CDB-A994-2EF6-DCC4-94FC03F92B41}"/>
              </a:ext>
            </a:extLst>
          </p:cNvPr>
          <p:cNvSpPr txBox="1"/>
          <p:nvPr/>
        </p:nvSpPr>
        <p:spPr>
          <a:xfrm>
            <a:off x="705851" y="6960991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2" name="直线箭头连接符 282">
            <a:extLst>
              <a:ext uri="{FF2B5EF4-FFF2-40B4-BE49-F238E27FC236}">
                <a16:creationId xmlns:a16="http://schemas.microsoft.com/office/drawing/2014/main" id="{5453B69B-15CE-3739-A552-879162B0977E}"/>
              </a:ext>
            </a:extLst>
          </p:cNvPr>
          <p:cNvCxnSpPr>
            <a:cxnSpLocks/>
          </p:cNvCxnSpPr>
          <p:nvPr/>
        </p:nvCxnSpPr>
        <p:spPr>
          <a:xfrm>
            <a:off x="1309435" y="5648507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53" name="组合 283">
            <a:extLst>
              <a:ext uri="{FF2B5EF4-FFF2-40B4-BE49-F238E27FC236}">
                <a16:creationId xmlns:a16="http://schemas.microsoft.com/office/drawing/2014/main" id="{7EF79A3A-B029-1BAA-4E14-05A9BD9D9EF3}"/>
              </a:ext>
            </a:extLst>
          </p:cNvPr>
          <p:cNvGrpSpPr/>
          <p:nvPr/>
        </p:nvGrpSpPr>
        <p:grpSpPr>
          <a:xfrm>
            <a:off x="3303865" y="5669990"/>
            <a:ext cx="0" cy="625129"/>
            <a:chOff x="2534361" y="45385"/>
            <a:chExt cx="0" cy="625129"/>
          </a:xfrm>
        </p:grpSpPr>
        <p:cxnSp>
          <p:nvCxnSpPr>
            <p:cNvPr id="254" name="直线箭头连接符 284">
              <a:extLst>
                <a:ext uri="{FF2B5EF4-FFF2-40B4-BE49-F238E27FC236}">
                  <a16:creationId xmlns:a16="http://schemas.microsoft.com/office/drawing/2014/main" id="{900BD7B2-75E3-E213-31AA-2CB56F6791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5" name="直线箭头连接符 285">
              <a:extLst>
                <a:ext uri="{FF2B5EF4-FFF2-40B4-BE49-F238E27FC236}">
                  <a16:creationId xmlns:a16="http://schemas.microsoft.com/office/drawing/2014/main" id="{0D7102F7-19B5-9E38-0DDF-2D4ECFF76C51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56" name="组合 286">
            <a:extLst>
              <a:ext uri="{FF2B5EF4-FFF2-40B4-BE49-F238E27FC236}">
                <a16:creationId xmlns:a16="http://schemas.microsoft.com/office/drawing/2014/main" id="{941FC92F-F75A-B15F-2194-5214CB91922A}"/>
              </a:ext>
            </a:extLst>
          </p:cNvPr>
          <p:cNvGrpSpPr/>
          <p:nvPr/>
        </p:nvGrpSpPr>
        <p:grpSpPr>
          <a:xfrm>
            <a:off x="5345046" y="5669213"/>
            <a:ext cx="0" cy="625129"/>
            <a:chOff x="2534361" y="45385"/>
            <a:chExt cx="0" cy="625129"/>
          </a:xfrm>
        </p:grpSpPr>
        <p:cxnSp>
          <p:nvCxnSpPr>
            <p:cNvPr id="257" name="直线箭头连接符 287">
              <a:extLst>
                <a:ext uri="{FF2B5EF4-FFF2-40B4-BE49-F238E27FC236}">
                  <a16:creationId xmlns:a16="http://schemas.microsoft.com/office/drawing/2014/main" id="{C30FBF1F-0B1D-B1E7-DB53-D234EA4708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8" name="直线箭头连接符 288">
              <a:extLst>
                <a:ext uri="{FF2B5EF4-FFF2-40B4-BE49-F238E27FC236}">
                  <a16:creationId xmlns:a16="http://schemas.microsoft.com/office/drawing/2014/main" id="{04BD309A-976C-EC28-11BF-83F3F741A381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62" name="直线箭头连接符 292">
            <a:extLst>
              <a:ext uri="{FF2B5EF4-FFF2-40B4-BE49-F238E27FC236}">
                <a16:creationId xmlns:a16="http://schemas.microsoft.com/office/drawing/2014/main" id="{012120DA-5DEF-AC29-4314-95AEF59A0155}"/>
              </a:ext>
            </a:extLst>
          </p:cNvPr>
          <p:cNvCxnSpPr>
            <a:cxnSpLocks/>
          </p:cNvCxnSpPr>
          <p:nvPr/>
        </p:nvCxnSpPr>
        <p:spPr>
          <a:xfrm>
            <a:off x="1309435" y="4638186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63" name="组合 293">
            <a:extLst>
              <a:ext uri="{FF2B5EF4-FFF2-40B4-BE49-F238E27FC236}">
                <a16:creationId xmlns:a16="http://schemas.microsoft.com/office/drawing/2014/main" id="{CEDF549E-D2AC-7ADD-764C-719C4F479B6C}"/>
              </a:ext>
            </a:extLst>
          </p:cNvPr>
          <p:cNvGrpSpPr/>
          <p:nvPr/>
        </p:nvGrpSpPr>
        <p:grpSpPr>
          <a:xfrm>
            <a:off x="3307549" y="4641059"/>
            <a:ext cx="0" cy="625129"/>
            <a:chOff x="2534361" y="45385"/>
            <a:chExt cx="0" cy="625129"/>
          </a:xfrm>
        </p:grpSpPr>
        <p:cxnSp>
          <p:nvCxnSpPr>
            <p:cNvPr id="264" name="直线箭头连接符 294">
              <a:extLst>
                <a:ext uri="{FF2B5EF4-FFF2-40B4-BE49-F238E27FC236}">
                  <a16:creationId xmlns:a16="http://schemas.microsoft.com/office/drawing/2014/main" id="{C7DF6FF8-C721-83E4-2778-915137B84D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5" name="直线箭头连接符 295">
              <a:extLst>
                <a:ext uri="{FF2B5EF4-FFF2-40B4-BE49-F238E27FC236}">
                  <a16:creationId xmlns:a16="http://schemas.microsoft.com/office/drawing/2014/main" id="{1BBCCE4C-F438-A25A-DE4F-25B0DD2F8C42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66" name="组合 296">
            <a:extLst>
              <a:ext uri="{FF2B5EF4-FFF2-40B4-BE49-F238E27FC236}">
                <a16:creationId xmlns:a16="http://schemas.microsoft.com/office/drawing/2014/main" id="{907E972A-DC5C-27DE-9D53-8B585B26D424}"/>
              </a:ext>
            </a:extLst>
          </p:cNvPr>
          <p:cNvGrpSpPr/>
          <p:nvPr/>
        </p:nvGrpSpPr>
        <p:grpSpPr>
          <a:xfrm>
            <a:off x="5345066" y="4644205"/>
            <a:ext cx="0" cy="625129"/>
            <a:chOff x="2534361" y="45385"/>
            <a:chExt cx="0" cy="625129"/>
          </a:xfrm>
        </p:grpSpPr>
        <p:cxnSp>
          <p:nvCxnSpPr>
            <p:cNvPr id="267" name="直线箭头连接符 297">
              <a:extLst>
                <a:ext uri="{FF2B5EF4-FFF2-40B4-BE49-F238E27FC236}">
                  <a16:creationId xmlns:a16="http://schemas.microsoft.com/office/drawing/2014/main" id="{74A01ABF-0F24-8252-DBB9-36CAF238F5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8" name="直线箭头连接符 298">
              <a:extLst>
                <a:ext uri="{FF2B5EF4-FFF2-40B4-BE49-F238E27FC236}">
                  <a16:creationId xmlns:a16="http://schemas.microsoft.com/office/drawing/2014/main" id="{7FAC6D89-F7C1-B299-7B5B-00379913CE22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71" name="直线箭头连接符 301">
            <a:extLst>
              <a:ext uri="{FF2B5EF4-FFF2-40B4-BE49-F238E27FC236}">
                <a16:creationId xmlns:a16="http://schemas.microsoft.com/office/drawing/2014/main" id="{65B7F4C5-1FB7-2665-3E56-93496015D1B7}"/>
              </a:ext>
            </a:extLst>
          </p:cNvPr>
          <p:cNvCxnSpPr/>
          <p:nvPr/>
        </p:nvCxnSpPr>
        <p:spPr>
          <a:xfrm>
            <a:off x="7360744" y="5719862"/>
            <a:ext cx="0" cy="57448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72" name="组合 302">
            <a:extLst>
              <a:ext uri="{FF2B5EF4-FFF2-40B4-BE49-F238E27FC236}">
                <a16:creationId xmlns:a16="http://schemas.microsoft.com/office/drawing/2014/main" id="{81DBDC35-E99A-F820-BDD7-A05BAD0A9F2A}"/>
              </a:ext>
            </a:extLst>
          </p:cNvPr>
          <p:cNvGrpSpPr/>
          <p:nvPr/>
        </p:nvGrpSpPr>
        <p:grpSpPr>
          <a:xfrm>
            <a:off x="3303865" y="6735150"/>
            <a:ext cx="5644" cy="630773"/>
            <a:chOff x="2528717" y="45385"/>
            <a:chExt cx="5644" cy="630773"/>
          </a:xfrm>
        </p:grpSpPr>
        <p:cxnSp>
          <p:nvCxnSpPr>
            <p:cNvPr id="273" name="直线箭头连接符 303">
              <a:extLst>
                <a:ext uri="{FF2B5EF4-FFF2-40B4-BE49-F238E27FC236}">
                  <a16:creationId xmlns:a16="http://schemas.microsoft.com/office/drawing/2014/main" id="{246A1B12-2187-6C55-C472-01C594DAEF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4" name="直线箭头连接符 304">
              <a:extLst>
                <a:ext uri="{FF2B5EF4-FFF2-40B4-BE49-F238E27FC236}">
                  <a16:creationId xmlns:a16="http://schemas.microsoft.com/office/drawing/2014/main" id="{87D4B14C-780D-315E-C706-692CC604D94F}"/>
                </a:ext>
              </a:extLst>
            </p:cNvPr>
            <p:cNvCxnSpPr/>
            <p:nvPr/>
          </p:nvCxnSpPr>
          <p:spPr>
            <a:xfrm>
              <a:off x="2528717" y="101678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5" name="组合 305">
            <a:extLst>
              <a:ext uri="{FF2B5EF4-FFF2-40B4-BE49-F238E27FC236}">
                <a16:creationId xmlns:a16="http://schemas.microsoft.com/office/drawing/2014/main" id="{A7075ECC-BE5B-1967-FDBD-BFAB1EEB2AE3}"/>
              </a:ext>
            </a:extLst>
          </p:cNvPr>
          <p:cNvGrpSpPr/>
          <p:nvPr/>
        </p:nvGrpSpPr>
        <p:grpSpPr>
          <a:xfrm>
            <a:off x="5353262" y="6740794"/>
            <a:ext cx="0" cy="625129"/>
            <a:chOff x="2534361" y="45385"/>
            <a:chExt cx="0" cy="625129"/>
          </a:xfrm>
        </p:grpSpPr>
        <p:cxnSp>
          <p:nvCxnSpPr>
            <p:cNvPr id="276" name="直线箭头连接符 306">
              <a:extLst>
                <a:ext uri="{FF2B5EF4-FFF2-40B4-BE49-F238E27FC236}">
                  <a16:creationId xmlns:a16="http://schemas.microsoft.com/office/drawing/2014/main" id="{62907FBC-6357-E08E-6EAB-DFA227D65A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7" name="直线箭头连接符 307">
              <a:extLst>
                <a:ext uri="{FF2B5EF4-FFF2-40B4-BE49-F238E27FC236}">
                  <a16:creationId xmlns:a16="http://schemas.microsoft.com/office/drawing/2014/main" id="{B8E4C7BB-A65D-85E5-F61C-95B2BC0A07FD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78" name="直线箭头连接符 308">
            <a:extLst>
              <a:ext uri="{FF2B5EF4-FFF2-40B4-BE49-F238E27FC236}">
                <a16:creationId xmlns:a16="http://schemas.microsoft.com/office/drawing/2014/main" id="{A26371B2-4B05-4BB6-D4C5-D8478F15021E}"/>
              </a:ext>
            </a:extLst>
          </p:cNvPr>
          <p:cNvCxnSpPr>
            <a:cxnSpLocks/>
          </p:cNvCxnSpPr>
          <p:nvPr/>
        </p:nvCxnSpPr>
        <p:spPr>
          <a:xfrm>
            <a:off x="1309435" y="6735150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9" name="直线箭头连接符 309">
            <a:extLst>
              <a:ext uri="{FF2B5EF4-FFF2-40B4-BE49-F238E27FC236}">
                <a16:creationId xmlns:a16="http://schemas.microsoft.com/office/drawing/2014/main" id="{6C830DAF-4C6A-605A-8E68-23B963DA046A}"/>
              </a:ext>
            </a:extLst>
          </p:cNvPr>
          <p:cNvCxnSpPr/>
          <p:nvPr/>
        </p:nvCxnSpPr>
        <p:spPr>
          <a:xfrm>
            <a:off x="7374950" y="4688835"/>
            <a:ext cx="0" cy="5744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3" name="直线箭头连接符 307">
            <a:extLst>
              <a:ext uri="{FF2B5EF4-FFF2-40B4-BE49-F238E27FC236}">
                <a16:creationId xmlns:a16="http://schemas.microsoft.com/office/drawing/2014/main" id="{FB856AD1-737C-21F7-78FE-3295BC071A15}"/>
              </a:ext>
            </a:extLst>
          </p:cNvPr>
          <p:cNvCxnSpPr/>
          <p:nvPr/>
        </p:nvCxnSpPr>
        <p:spPr>
          <a:xfrm>
            <a:off x="7373925" y="6806505"/>
            <a:ext cx="0" cy="57448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4" name="Oval 283">
            <a:extLst>
              <a:ext uri="{FF2B5EF4-FFF2-40B4-BE49-F238E27FC236}">
                <a16:creationId xmlns:a16="http://schemas.microsoft.com/office/drawing/2014/main" id="{5E702C2A-BBF1-6971-33E4-3A8C7FA32CD2}"/>
              </a:ext>
            </a:extLst>
          </p:cNvPr>
          <p:cNvSpPr/>
          <p:nvPr/>
        </p:nvSpPr>
        <p:spPr>
          <a:xfrm>
            <a:off x="1519310" y="2798653"/>
            <a:ext cx="1100930" cy="1100930"/>
          </a:xfrm>
          <a:prstGeom prst="ellipse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zh-C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zh-CN" altLang="en-US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B5AD640E-4413-D103-FB74-4959D7408540}"/>
              </a:ext>
            </a:extLst>
          </p:cNvPr>
          <p:cNvSpPr/>
          <p:nvPr/>
        </p:nvSpPr>
        <p:spPr>
          <a:xfrm>
            <a:off x="3412137" y="2798653"/>
            <a:ext cx="1100930" cy="1100930"/>
          </a:xfrm>
          <a:prstGeom prst="ellipse">
            <a:avLst/>
          </a:prstGeom>
          <a:solidFill>
            <a:srgbClr val="06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zh-C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zh-CN" altLang="en-US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AC46478F-33C3-2BC0-DB3D-DE2508AFB5E5}"/>
              </a:ext>
            </a:extLst>
          </p:cNvPr>
          <p:cNvSpPr/>
          <p:nvPr/>
        </p:nvSpPr>
        <p:spPr>
          <a:xfrm>
            <a:off x="5304965" y="2798653"/>
            <a:ext cx="1100930" cy="1100930"/>
          </a:xfrm>
          <a:prstGeom prst="ellipse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zh-C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1" lang="zh-CN" altLang="en-US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801A6A56-4229-2646-969B-48FB0848E098}"/>
              </a:ext>
            </a:extLst>
          </p:cNvPr>
          <p:cNvSpPr txBox="1"/>
          <p:nvPr/>
        </p:nvSpPr>
        <p:spPr>
          <a:xfrm>
            <a:off x="6964618" y="2391853"/>
            <a:ext cx="7301977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200"/>
              <a:t>How would you schedule these jobs to meet all deadlines?</a:t>
            </a:r>
          </a:p>
          <a:p>
            <a:pPr>
              <a:spcAft>
                <a:spcPts val="1800"/>
              </a:spcAft>
            </a:pPr>
            <a:r>
              <a:rPr lang="en-US" sz="3200"/>
              <a:t>Round Robin – Take turns in any order!</a:t>
            </a:r>
          </a:p>
        </p:txBody>
      </p:sp>
      <p:sp>
        <p:nvSpPr>
          <p:cNvPr id="290" name="矩形 311">
            <a:extLst>
              <a:ext uri="{FF2B5EF4-FFF2-40B4-BE49-F238E27FC236}">
                <a16:creationId xmlns:a16="http://schemas.microsoft.com/office/drawing/2014/main" id="{98393F68-A5C9-D776-EB83-BD8302E6C362}"/>
              </a:ext>
            </a:extLst>
          </p:cNvPr>
          <p:cNvSpPr/>
          <p:nvPr/>
        </p:nvSpPr>
        <p:spPr>
          <a:xfrm>
            <a:off x="8874474" y="5868964"/>
            <a:ext cx="39897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1" name="矩形 312">
            <a:extLst>
              <a:ext uri="{FF2B5EF4-FFF2-40B4-BE49-F238E27FC236}">
                <a16:creationId xmlns:a16="http://schemas.microsoft.com/office/drawing/2014/main" id="{F7860973-BAF6-C36D-9D3D-3A39B7DA0A03}"/>
              </a:ext>
            </a:extLst>
          </p:cNvPr>
          <p:cNvSpPr/>
          <p:nvPr/>
        </p:nvSpPr>
        <p:spPr>
          <a:xfrm>
            <a:off x="8866404" y="4975607"/>
            <a:ext cx="812532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292" name="矩形 313">
            <a:extLst>
              <a:ext uri="{FF2B5EF4-FFF2-40B4-BE49-F238E27FC236}">
                <a16:creationId xmlns:a16="http://schemas.microsoft.com/office/drawing/2014/main" id="{619C1719-10CA-5E06-D026-0E0C9555AE5B}"/>
              </a:ext>
            </a:extLst>
          </p:cNvPr>
          <p:cNvSpPr/>
          <p:nvPr/>
        </p:nvSpPr>
        <p:spPr>
          <a:xfrm>
            <a:off x="8864944" y="6976313"/>
            <a:ext cx="813994" cy="3996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17BB16B8-94C7-FA09-39D3-75089F21BA79}"/>
              </a:ext>
            </a:extLst>
          </p:cNvPr>
          <p:cNvGrpSpPr/>
          <p:nvPr/>
        </p:nvGrpSpPr>
        <p:grpSpPr>
          <a:xfrm>
            <a:off x="8846270" y="6253173"/>
            <a:ext cx="451398" cy="47874"/>
            <a:chOff x="10521810" y="5442464"/>
            <a:chExt cx="451398" cy="47874"/>
          </a:xfrm>
        </p:grpSpPr>
        <p:grpSp>
          <p:nvGrpSpPr>
            <p:cNvPr id="294" name="组合 314">
              <a:extLst>
                <a:ext uri="{FF2B5EF4-FFF2-40B4-BE49-F238E27FC236}">
                  <a16:creationId xmlns:a16="http://schemas.microsoft.com/office/drawing/2014/main" id="{471C1542-9952-DC68-78A6-E565CF89A60E}"/>
                </a:ext>
              </a:extLst>
            </p:cNvPr>
            <p:cNvGrpSpPr/>
            <p:nvPr/>
          </p:nvGrpSpPr>
          <p:grpSpPr>
            <a:xfrm>
              <a:off x="10521810" y="5444619"/>
              <a:ext cx="409660" cy="45719"/>
              <a:chOff x="10132699" y="4726622"/>
              <a:chExt cx="409660" cy="45719"/>
            </a:xfrm>
          </p:grpSpPr>
          <p:sp>
            <p:nvSpPr>
              <p:cNvPr id="298" name="椭圆 315">
                <a:extLst>
                  <a:ext uri="{FF2B5EF4-FFF2-40B4-BE49-F238E27FC236}">
                    <a16:creationId xmlns:a16="http://schemas.microsoft.com/office/drawing/2014/main" id="{DE030710-EA7D-820A-849D-844C3EA68261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99" name="直线连接符 316">
                <a:extLst>
                  <a:ext uri="{FF2B5EF4-FFF2-40B4-BE49-F238E27FC236}">
                    <a16:creationId xmlns:a16="http://schemas.microsoft.com/office/drawing/2014/main" id="{A1D67871-DED1-5E29-D6D9-9C921AAFF6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95" name="组合 327">
              <a:extLst>
                <a:ext uri="{FF2B5EF4-FFF2-40B4-BE49-F238E27FC236}">
                  <a16:creationId xmlns:a16="http://schemas.microsoft.com/office/drawing/2014/main" id="{9D5DEB20-68DB-4EE5-8CB5-5DFB7ED56F52}"/>
                </a:ext>
              </a:extLst>
            </p:cNvPr>
            <p:cNvGrpSpPr/>
            <p:nvPr/>
          </p:nvGrpSpPr>
          <p:grpSpPr>
            <a:xfrm rot="10800000">
              <a:off x="10563548" y="5442464"/>
              <a:ext cx="409660" cy="45719"/>
              <a:chOff x="10132699" y="4726622"/>
              <a:chExt cx="409660" cy="45719"/>
            </a:xfrm>
          </p:grpSpPr>
          <p:sp>
            <p:nvSpPr>
              <p:cNvPr id="296" name="椭圆 328">
                <a:extLst>
                  <a:ext uri="{FF2B5EF4-FFF2-40B4-BE49-F238E27FC236}">
                    <a16:creationId xmlns:a16="http://schemas.microsoft.com/office/drawing/2014/main" id="{B94E4753-0F81-6C7E-7CCE-B756A8374C12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97" name="直线连接符 329">
                <a:extLst>
                  <a:ext uri="{FF2B5EF4-FFF2-40B4-BE49-F238E27FC236}">
                    <a16:creationId xmlns:a16="http://schemas.microsoft.com/office/drawing/2014/main" id="{0A84D2DD-DF63-11B6-DA62-327A12A3C2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01" name="椭圆 317">
            <a:extLst>
              <a:ext uri="{FF2B5EF4-FFF2-40B4-BE49-F238E27FC236}">
                <a16:creationId xmlns:a16="http://schemas.microsoft.com/office/drawing/2014/main" id="{45C01C6C-0C4B-C922-63CA-D80502DEFE3C}"/>
              </a:ext>
            </a:extLst>
          </p:cNvPr>
          <p:cNvSpPr/>
          <p:nvPr/>
        </p:nvSpPr>
        <p:spPr>
          <a:xfrm>
            <a:off x="8850434" y="5356642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02" name="直线连接符 318">
            <a:extLst>
              <a:ext uri="{FF2B5EF4-FFF2-40B4-BE49-F238E27FC236}">
                <a16:creationId xmlns:a16="http://schemas.microsoft.com/office/drawing/2014/main" id="{92C51970-41D0-F004-FD70-BFBA3274C5E6}"/>
              </a:ext>
            </a:extLst>
          </p:cNvPr>
          <p:cNvCxnSpPr>
            <a:cxnSpLocks/>
          </p:cNvCxnSpPr>
          <p:nvPr/>
        </p:nvCxnSpPr>
        <p:spPr>
          <a:xfrm>
            <a:off x="8893427" y="5379501"/>
            <a:ext cx="36666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5" name="椭圆 325">
            <a:extLst>
              <a:ext uri="{FF2B5EF4-FFF2-40B4-BE49-F238E27FC236}">
                <a16:creationId xmlns:a16="http://schemas.microsoft.com/office/drawing/2014/main" id="{1823C4E8-D924-425B-931E-32106575DCF7}"/>
              </a:ext>
            </a:extLst>
          </p:cNvPr>
          <p:cNvSpPr/>
          <p:nvPr/>
        </p:nvSpPr>
        <p:spPr>
          <a:xfrm>
            <a:off x="9240851" y="5355907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06" name="直线连接符 326">
            <a:extLst>
              <a:ext uri="{FF2B5EF4-FFF2-40B4-BE49-F238E27FC236}">
                <a16:creationId xmlns:a16="http://schemas.microsoft.com/office/drawing/2014/main" id="{E10F769F-D1A3-D788-984B-72DC3F73DD7D}"/>
              </a:ext>
            </a:extLst>
          </p:cNvPr>
          <p:cNvCxnSpPr>
            <a:cxnSpLocks/>
          </p:cNvCxnSpPr>
          <p:nvPr/>
        </p:nvCxnSpPr>
        <p:spPr>
          <a:xfrm>
            <a:off x="9287019" y="5376127"/>
            <a:ext cx="369757" cy="13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D15D1833-3C66-63B4-F3B5-15BF6EB93615}"/>
              </a:ext>
            </a:extLst>
          </p:cNvPr>
          <p:cNvGrpSpPr/>
          <p:nvPr/>
        </p:nvGrpSpPr>
        <p:grpSpPr>
          <a:xfrm>
            <a:off x="8841275" y="7359262"/>
            <a:ext cx="856474" cy="46479"/>
            <a:chOff x="10516815" y="7650243"/>
            <a:chExt cx="856474" cy="46479"/>
          </a:xfrm>
        </p:grpSpPr>
        <p:grpSp>
          <p:nvGrpSpPr>
            <p:cNvPr id="315" name="组合 330">
              <a:extLst>
                <a:ext uri="{FF2B5EF4-FFF2-40B4-BE49-F238E27FC236}">
                  <a16:creationId xmlns:a16="http://schemas.microsoft.com/office/drawing/2014/main" id="{1379D8E9-3C9A-BC03-D25F-2B3954DCC5C1}"/>
                </a:ext>
              </a:extLst>
            </p:cNvPr>
            <p:cNvGrpSpPr/>
            <p:nvPr/>
          </p:nvGrpSpPr>
          <p:grpSpPr>
            <a:xfrm>
              <a:off x="10516815" y="7651003"/>
              <a:ext cx="409660" cy="45719"/>
              <a:chOff x="10132699" y="4726622"/>
              <a:chExt cx="409660" cy="45719"/>
            </a:xfrm>
          </p:grpSpPr>
          <p:sp>
            <p:nvSpPr>
              <p:cNvPr id="322" name="椭圆 331">
                <a:extLst>
                  <a:ext uri="{FF2B5EF4-FFF2-40B4-BE49-F238E27FC236}">
                    <a16:creationId xmlns:a16="http://schemas.microsoft.com/office/drawing/2014/main" id="{9132B4D0-9407-1BBA-A436-4BF36428BA7C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23" name="直线连接符 332">
                <a:extLst>
                  <a:ext uri="{FF2B5EF4-FFF2-40B4-BE49-F238E27FC236}">
                    <a16:creationId xmlns:a16="http://schemas.microsoft.com/office/drawing/2014/main" id="{6429400B-D86A-DDB3-9CA6-5ABF765E4D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6" name="组合 336">
              <a:extLst>
                <a:ext uri="{FF2B5EF4-FFF2-40B4-BE49-F238E27FC236}">
                  <a16:creationId xmlns:a16="http://schemas.microsoft.com/office/drawing/2014/main" id="{E1BD02D9-0A79-2E79-57FC-53F9BE7D1BF0}"/>
                </a:ext>
              </a:extLst>
            </p:cNvPr>
            <p:cNvGrpSpPr/>
            <p:nvPr/>
          </p:nvGrpSpPr>
          <p:grpSpPr>
            <a:xfrm rot="10800000">
              <a:off x="10963629" y="7650243"/>
              <a:ext cx="409660" cy="45719"/>
              <a:chOff x="10132699" y="4726622"/>
              <a:chExt cx="409660" cy="45719"/>
            </a:xfrm>
          </p:grpSpPr>
          <p:sp>
            <p:nvSpPr>
              <p:cNvPr id="320" name="椭圆 337">
                <a:extLst>
                  <a:ext uri="{FF2B5EF4-FFF2-40B4-BE49-F238E27FC236}">
                    <a16:creationId xmlns:a16="http://schemas.microsoft.com/office/drawing/2014/main" id="{BE3FECE4-5C41-CB40-1FEB-13E84A38D9CB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21" name="直线连接符 338">
                <a:extLst>
                  <a:ext uri="{FF2B5EF4-FFF2-40B4-BE49-F238E27FC236}">
                    <a16:creationId xmlns:a16="http://schemas.microsoft.com/office/drawing/2014/main" id="{124FEAA0-739E-5C8B-132D-1E46023E65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7" name="组合 339">
              <a:extLst>
                <a:ext uri="{FF2B5EF4-FFF2-40B4-BE49-F238E27FC236}">
                  <a16:creationId xmlns:a16="http://schemas.microsoft.com/office/drawing/2014/main" id="{112110F0-D541-1E42-4AC0-77C5F3436AC6}"/>
                </a:ext>
              </a:extLst>
            </p:cNvPr>
            <p:cNvGrpSpPr/>
            <p:nvPr/>
          </p:nvGrpSpPr>
          <p:grpSpPr>
            <a:xfrm rot="10800000">
              <a:off x="10564871" y="7651003"/>
              <a:ext cx="409660" cy="45719"/>
              <a:chOff x="10132699" y="4726622"/>
              <a:chExt cx="409660" cy="45719"/>
            </a:xfrm>
          </p:grpSpPr>
          <p:sp>
            <p:nvSpPr>
              <p:cNvPr id="318" name="椭圆 340">
                <a:extLst>
                  <a:ext uri="{FF2B5EF4-FFF2-40B4-BE49-F238E27FC236}">
                    <a16:creationId xmlns:a16="http://schemas.microsoft.com/office/drawing/2014/main" id="{2F891E17-5981-776B-31A8-4DDAE61AB5E3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19" name="直线连接符 341">
                <a:extLst>
                  <a:ext uri="{FF2B5EF4-FFF2-40B4-BE49-F238E27FC236}">
                    <a16:creationId xmlns:a16="http://schemas.microsoft.com/office/drawing/2014/main" id="{74AAA164-1F9F-29A5-DB21-E0852DD0C0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35" name="椭圆 325">
            <a:extLst>
              <a:ext uri="{FF2B5EF4-FFF2-40B4-BE49-F238E27FC236}">
                <a16:creationId xmlns:a16="http://schemas.microsoft.com/office/drawing/2014/main" id="{53EFFC8A-8A2C-17D7-4F87-AAC4A3899FFD}"/>
              </a:ext>
            </a:extLst>
          </p:cNvPr>
          <p:cNvSpPr/>
          <p:nvPr/>
        </p:nvSpPr>
        <p:spPr>
          <a:xfrm>
            <a:off x="9656776" y="5357299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39" name="Straight Arrow Connector 338">
            <a:extLst>
              <a:ext uri="{FF2B5EF4-FFF2-40B4-BE49-F238E27FC236}">
                <a16:creationId xmlns:a16="http://schemas.microsoft.com/office/drawing/2014/main" id="{957103B2-1920-EABE-DDE1-A56BC58ADE1E}"/>
              </a:ext>
            </a:extLst>
          </p:cNvPr>
          <p:cNvCxnSpPr>
            <a:stCxn id="284" idx="6"/>
            <a:endCxn id="287" idx="2"/>
          </p:cNvCxnSpPr>
          <p:nvPr/>
        </p:nvCxnSpPr>
        <p:spPr>
          <a:xfrm>
            <a:off x="2620240" y="3349118"/>
            <a:ext cx="791897" cy="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340">
            <a:extLst>
              <a:ext uri="{FF2B5EF4-FFF2-40B4-BE49-F238E27FC236}">
                <a16:creationId xmlns:a16="http://schemas.microsoft.com/office/drawing/2014/main" id="{43F71AC3-9A34-6DAF-DCC2-1D52A8CEB7D5}"/>
              </a:ext>
            </a:extLst>
          </p:cNvPr>
          <p:cNvCxnSpPr>
            <a:stCxn id="287" idx="6"/>
            <a:endCxn id="288" idx="2"/>
          </p:cNvCxnSpPr>
          <p:nvPr/>
        </p:nvCxnSpPr>
        <p:spPr>
          <a:xfrm>
            <a:off x="4513067" y="3349118"/>
            <a:ext cx="791898" cy="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Elbow Connector 342">
            <a:extLst>
              <a:ext uri="{FF2B5EF4-FFF2-40B4-BE49-F238E27FC236}">
                <a16:creationId xmlns:a16="http://schemas.microsoft.com/office/drawing/2014/main" id="{90B4A02A-D0EE-E5FF-CD4A-3B6996E7A57D}"/>
              </a:ext>
            </a:extLst>
          </p:cNvPr>
          <p:cNvCxnSpPr>
            <a:stCxn id="288" idx="6"/>
            <a:endCxn id="284" idx="2"/>
          </p:cNvCxnSpPr>
          <p:nvPr/>
        </p:nvCxnSpPr>
        <p:spPr>
          <a:xfrm flipH="1">
            <a:off x="1519310" y="3349118"/>
            <a:ext cx="4886585" cy="12700"/>
          </a:xfrm>
          <a:prstGeom prst="bentConnector5">
            <a:avLst>
              <a:gd name="adj1" fmla="val -4678"/>
              <a:gd name="adj2" fmla="val -6509535"/>
              <a:gd name="adj3" fmla="val 104678"/>
            </a:avLst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B890874E-2AA4-E8A0-7F0B-62413D3B916F}"/>
              </a:ext>
            </a:extLst>
          </p:cNvPr>
          <p:cNvGrpSpPr/>
          <p:nvPr/>
        </p:nvGrpSpPr>
        <p:grpSpPr>
          <a:xfrm>
            <a:off x="10364698" y="5066015"/>
            <a:ext cx="1874653" cy="2047307"/>
            <a:chOff x="10364698" y="5066015"/>
            <a:chExt cx="1874653" cy="2047307"/>
          </a:xfrm>
        </p:grpSpPr>
        <p:sp>
          <p:nvSpPr>
            <p:cNvPr id="346" name="Rectangle 345">
              <a:extLst>
                <a:ext uri="{FF2B5EF4-FFF2-40B4-BE49-F238E27FC236}">
                  <a16:creationId xmlns:a16="http://schemas.microsoft.com/office/drawing/2014/main" id="{AB42FABF-56AB-2929-3121-38975557BFB1}"/>
                </a:ext>
              </a:extLst>
            </p:cNvPr>
            <p:cNvSpPr/>
            <p:nvPr/>
          </p:nvSpPr>
          <p:spPr>
            <a:xfrm>
              <a:off x="10364698" y="5066015"/>
              <a:ext cx="1874653" cy="20473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7" name="直线箭头连接符 282">
              <a:extLst>
                <a:ext uri="{FF2B5EF4-FFF2-40B4-BE49-F238E27FC236}">
                  <a16:creationId xmlns:a16="http://schemas.microsoft.com/office/drawing/2014/main" id="{B42C0CA5-C7C6-812A-2C44-79190B159C64}"/>
                </a:ext>
              </a:extLst>
            </p:cNvPr>
            <p:cNvCxnSpPr>
              <a:cxnSpLocks/>
            </p:cNvCxnSpPr>
            <p:nvPr/>
          </p:nvCxnSpPr>
          <p:spPr>
            <a:xfrm>
              <a:off x="10655056" y="5231043"/>
              <a:ext cx="0" cy="45759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EA7AC7C3-C5FC-7C2B-6549-D1E26FA83C9B}"/>
                </a:ext>
              </a:extLst>
            </p:cNvPr>
            <p:cNvSpPr txBox="1"/>
            <p:nvPr/>
          </p:nvSpPr>
          <p:spPr>
            <a:xfrm>
              <a:off x="10828937" y="5287111"/>
              <a:ext cx="1184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job release</a:t>
              </a:r>
            </a:p>
          </p:txBody>
        </p:sp>
        <p:cxnSp>
          <p:nvCxnSpPr>
            <p:cNvPr id="349" name="直线箭头连接符 282">
              <a:extLst>
                <a:ext uri="{FF2B5EF4-FFF2-40B4-BE49-F238E27FC236}">
                  <a16:creationId xmlns:a16="http://schemas.microsoft.com/office/drawing/2014/main" id="{7D46D5AB-117A-C5E8-96FA-7BA0D156C8CC}"/>
                </a:ext>
              </a:extLst>
            </p:cNvPr>
            <p:cNvCxnSpPr>
              <a:cxnSpLocks/>
            </p:cNvCxnSpPr>
            <p:nvPr/>
          </p:nvCxnSpPr>
          <p:spPr>
            <a:xfrm>
              <a:off x="10655056" y="5805726"/>
              <a:ext cx="0" cy="45759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C35829AE-DAEA-6A45-AC98-83DF51DC9B85}"/>
                </a:ext>
              </a:extLst>
            </p:cNvPr>
            <p:cNvSpPr txBox="1"/>
            <p:nvPr/>
          </p:nvSpPr>
          <p:spPr>
            <a:xfrm>
              <a:off x="10828937" y="5861794"/>
              <a:ext cx="1325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job deadline</a:t>
              </a:r>
            </a:p>
          </p:txBody>
        </p:sp>
        <p:grpSp>
          <p:nvGrpSpPr>
            <p:cNvPr id="351" name="Group 350">
              <a:extLst>
                <a:ext uri="{FF2B5EF4-FFF2-40B4-BE49-F238E27FC236}">
                  <a16:creationId xmlns:a16="http://schemas.microsoft.com/office/drawing/2014/main" id="{9F4A3BAC-1F9A-B605-08D2-A638B808CD13}"/>
                </a:ext>
              </a:extLst>
            </p:cNvPr>
            <p:cNvGrpSpPr/>
            <p:nvPr/>
          </p:nvGrpSpPr>
          <p:grpSpPr>
            <a:xfrm>
              <a:off x="10565664" y="6392343"/>
              <a:ext cx="178784" cy="574480"/>
              <a:chOff x="2044769" y="6776357"/>
              <a:chExt cx="178784" cy="574480"/>
            </a:xfrm>
          </p:grpSpPr>
          <p:cxnSp>
            <p:nvCxnSpPr>
              <p:cNvPr id="353" name="直线箭头连接符 301">
                <a:extLst>
                  <a:ext uri="{FF2B5EF4-FFF2-40B4-BE49-F238E27FC236}">
                    <a16:creationId xmlns:a16="http://schemas.microsoft.com/office/drawing/2014/main" id="{11F182CD-9180-2505-C35D-EF62855B34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4161" y="6776357"/>
                <a:ext cx="0" cy="57448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54" name="直线箭头连接符 301">
                <a:extLst>
                  <a:ext uri="{FF2B5EF4-FFF2-40B4-BE49-F238E27FC236}">
                    <a16:creationId xmlns:a16="http://schemas.microsoft.com/office/drawing/2014/main" id="{2FB633B9-2B2E-E2E7-3A19-2307E72A2B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4769" y="6776357"/>
                <a:ext cx="17878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5A017DD7-1189-54D1-F3C9-F33A6532C029}"/>
                </a:ext>
              </a:extLst>
            </p:cNvPr>
            <p:cNvSpPr txBox="1"/>
            <p:nvPr/>
          </p:nvSpPr>
          <p:spPr>
            <a:xfrm>
              <a:off x="10834909" y="6480239"/>
              <a:ext cx="1087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job finish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664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75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2" grpId="0" animBg="1"/>
      <p:bldP spid="133" grpId="0" animBg="1"/>
      <p:bldP spid="13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E94D5AC-771D-BBF1-7EE3-F5699B171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311">
            <a:extLst>
              <a:ext uri="{FF2B5EF4-FFF2-40B4-BE49-F238E27FC236}">
                <a16:creationId xmlns:a16="http://schemas.microsoft.com/office/drawing/2014/main" id="{0FC2411B-D69F-A721-BE65-E6465D799B00}"/>
              </a:ext>
            </a:extLst>
          </p:cNvPr>
          <p:cNvSpPr/>
          <p:nvPr/>
        </p:nvSpPr>
        <p:spPr>
          <a:xfrm>
            <a:off x="3313262" y="4767057"/>
            <a:ext cx="813992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11">
            <a:extLst>
              <a:ext uri="{FF2B5EF4-FFF2-40B4-BE49-F238E27FC236}">
                <a16:creationId xmlns:a16="http://schemas.microsoft.com/office/drawing/2014/main" id="{F5526876-6193-976E-9EF9-135B8981B17E}"/>
              </a:ext>
            </a:extLst>
          </p:cNvPr>
          <p:cNvSpPr/>
          <p:nvPr/>
        </p:nvSpPr>
        <p:spPr>
          <a:xfrm>
            <a:off x="5341582" y="4778546"/>
            <a:ext cx="833267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159">
            <a:extLst>
              <a:ext uri="{FF2B5EF4-FFF2-40B4-BE49-F238E27FC236}">
                <a16:creationId xmlns:a16="http://schemas.microsoft.com/office/drawing/2014/main" id="{1F5AEAC2-FB2D-A822-2FCA-A9712F41F317}"/>
              </a:ext>
            </a:extLst>
          </p:cNvPr>
          <p:cNvSpPr/>
          <p:nvPr/>
        </p:nvSpPr>
        <p:spPr>
          <a:xfrm>
            <a:off x="6952402" y="4778546"/>
            <a:ext cx="410468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BCED54D-8272-2A21-9EEE-707CC6F04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>
                <a:solidFill>
                  <a:schemeClr val="tx1"/>
                </a:solidFill>
              </a:rPr>
              <a:t>Scheduling 101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6ED661-6DCB-EA3B-8B45-E9387AE897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endParaRPr kumimoji="1" lang="zh-CN" altLang="en-US"/>
          </a:p>
        </p:txBody>
      </p:sp>
      <p:sp>
        <p:nvSpPr>
          <p:cNvPr id="126" name="矩形 156">
            <a:extLst>
              <a:ext uri="{FF2B5EF4-FFF2-40B4-BE49-F238E27FC236}">
                <a16:creationId xmlns:a16="http://schemas.microsoft.com/office/drawing/2014/main" id="{085684A2-3C32-87C1-28EA-AB94026F4CAF}"/>
              </a:ext>
            </a:extLst>
          </p:cNvPr>
          <p:cNvSpPr/>
          <p:nvPr/>
        </p:nvSpPr>
        <p:spPr>
          <a:xfrm>
            <a:off x="6157901" y="5838410"/>
            <a:ext cx="415198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27" name="矩形 157">
            <a:extLst>
              <a:ext uri="{FF2B5EF4-FFF2-40B4-BE49-F238E27FC236}">
                <a16:creationId xmlns:a16="http://schemas.microsoft.com/office/drawing/2014/main" id="{04D964B7-80D9-3D82-DDC0-1A0EDE4CB1AC}"/>
              </a:ext>
            </a:extLst>
          </p:cNvPr>
          <p:cNvSpPr/>
          <p:nvPr/>
        </p:nvSpPr>
        <p:spPr>
          <a:xfrm>
            <a:off x="4147314" y="5839992"/>
            <a:ext cx="416736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28" name="矩形 158">
            <a:extLst>
              <a:ext uri="{FF2B5EF4-FFF2-40B4-BE49-F238E27FC236}">
                <a16:creationId xmlns:a16="http://schemas.microsoft.com/office/drawing/2014/main" id="{F6D921B2-46D9-BC89-69A9-EEF92743D098}"/>
              </a:ext>
            </a:extLst>
          </p:cNvPr>
          <p:cNvSpPr/>
          <p:nvPr/>
        </p:nvSpPr>
        <p:spPr>
          <a:xfrm>
            <a:off x="1304267" y="4778546"/>
            <a:ext cx="806583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0" name="矩形 160">
            <a:extLst>
              <a:ext uri="{FF2B5EF4-FFF2-40B4-BE49-F238E27FC236}">
                <a16:creationId xmlns:a16="http://schemas.microsoft.com/office/drawing/2014/main" id="{0FDE2D79-62B2-201D-01F8-129676E05501}"/>
              </a:ext>
            </a:extLst>
          </p:cNvPr>
          <p:cNvSpPr/>
          <p:nvPr/>
        </p:nvSpPr>
        <p:spPr>
          <a:xfrm>
            <a:off x="6178724" y="4778546"/>
            <a:ext cx="387208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矩形 162">
            <a:extLst>
              <a:ext uri="{FF2B5EF4-FFF2-40B4-BE49-F238E27FC236}">
                <a16:creationId xmlns:a16="http://schemas.microsoft.com/office/drawing/2014/main" id="{6C9C1213-8907-A5E2-0716-81D63BEDFAD7}"/>
              </a:ext>
            </a:extLst>
          </p:cNvPr>
          <p:cNvSpPr/>
          <p:nvPr/>
        </p:nvSpPr>
        <p:spPr>
          <a:xfrm>
            <a:off x="2094277" y="5836714"/>
            <a:ext cx="416736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33" name="矩形 163">
            <a:extLst>
              <a:ext uri="{FF2B5EF4-FFF2-40B4-BE49-F238E27FC236}">
                <a16:creationId xmlns:a16="http://schemas.microsoft.com/office/drawing/2014/main" id="{0E987357-4DC5-5D84-2817-EBB314CB3207}"/>
              </a:ext>
            </a:extLst>
          </p:cNvPr>
          <p:cNvSpPr/>
          <p:nvPr/>
        </p:nvSpPr>
        <p:spPr>
          <a:xfrm>
            <a:off x="2497174" y="6956915"/>
            <a:ext cx="813994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64">
            <a:extLst>
              <a:ext uri="{FF2B5EF4-FFF2-40B4-BE49-F238E27FC236}">
                <a16:creationId xmlns:a16="http://schemas.microsoft.com/office/drawing/2014/main" id="{3CD7CA7B-85F1-A42C-C535-96E1A46FF60F}"/>
              </a:ext>
            </a:extLst>
          </p:cNvPr>
          <p:cNvSpPr/>
          <p:nvPr/>
        </p:nvSpPr>
        <p:spPr>
          <a:xfrm>
            <a:off x="4545815" y="6949892"/>
            <a:ext cx="813994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35" name="组合 165">
            <a:extLst>
              <a:ext uri="{FF2B5EF4-FFF2-40B4-BE49-F238E27FC236}">
                <a16:creationId xmlns:a16="http://schemas.microsoft.com/office/drawing/2014/main" id="{D83C6630-A260-24FE-B87D-58FCBABC7306}"/>
              </a:ext>
            </a:extLst>
          </p:cNvPr>
          <p:cNvGrpSpPr/>
          <p:nvPr/>
        </p:nvGrpSpPr>
        <p:grpSpPr>
          <a:xfrm>
            <a:off x="1301239" y="5150205"/>
            <a:ext cx="6890879" cy="319446"/>
            <a:chOff x="389524" y="2811420"/>
            <a:chExt cx="6890879" cy="319446"/>
          </a:xfrm>
        </p:grpSpPr>
        <p:grpSp>
          <p:nvGrpSpPr>
            <p:cNvPr id="136" name="组合 166">
              <a:extLst>
                <a:ext uri="{FF2B5EF4-FFF2-40B4-BE49-F238E27FC236}">
                  <a16:creationId xmlns:a16="http://schemas.microsoft.com/office/drawing/2014/main" id="{4BD9304A-92A7-B827-5B74-E669EADD3462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140" name="直线箭头连接符 170">
                <a:extLst>
                  <a:ext uri="{FF2B5EF4-FFF2-40B4-BE49-F238E27FC236}">
                    <a16:creationId xmlns:a16="http://schemas.microsoft.com/office/drawing/2014/main" id="{4BB0CC15-BA54-ABAB-6835-0BCD918889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直线连接符 171">
                <a:extLst>
                  <a:ext uri="{FF2B5EF4-FFF2-40B4-BE49-F238E27FC236}">
                    <a16:creationId xmlns:a16="http://schemas.microsoft.com/office/drawing/2014/main" id="{91EAB2F0-3B4F-30DD-72EC-E5556D2970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2" name="椭圆 172">
                <a:extLst>
                  <a:ext uri="{FF2B5EF4-FFF2-40B4-BE49-F238E27FC236}">
                    <a16:creationId xmlns:a16="http://schemas.microsoft.com/office/drawing/2014/main" id="{5C1441AB-F09C-8FA5-D303-729DDA7CD559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3" name="直线连接符 173">
                <a:extLst>
                  <a:ext uri="{FF2B5EF4-FFF2-40B4-BE49-F238E27FC236}">
                    <a16:creationId xmlns:a16="http://schemas.microsoft.com/office/drawing/2014/main" id="{C13F142A-7F5E-6965-C8A6-5DDF5A98F2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4" name="椭圆 174">
                <a:extLst>
                  <a:ext uri="{FF2B5EF4-FFF2-40B4-BE49-F238E27FC236}">
                    <a16:creationId xmlns:a16="http://schemas.microsoft.com/office/drawing/2014/main" id="{B3D40FAE-D8B8-83A9-FE4C-3F5A4ACDF311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5" name="直线连接符 175">
                <a:extLst>
                  <a:ext uri="{FF2B5EF4-FFF2-40B4-BE49-F238E27FC236}">
                    <a16:creationId xmlns:a16="http://schemas.microsoft.com/office/drawing/2014/main" id="{4D2CFE51-4608-33F3-72D7-AC5C698FCB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6" name="椭圆 176">
                <a:extLst>
                  <a:ext uri="{FF2B5EF4-FFF2-40B4-BE49-F238E27FC236}">
                    <a16:creationId xmlns:a16="http://schemas.microsoft.com/office/drawing/2014/main" id="{59D521A5-2531-DD24-F96A-ADC142973028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7" name="直线连接符 177">
                <a:extLst>
                  <a:ext uri="{FF2B5EF4-FFF2-40B4-BE49-F238E27FC236}">
                    <a16:creationId xmlns:a16="http://schemas.microsoft.com/office/drawing/2014/main" id="{E537395F-A8CF-CD82-5A81-48705F6884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8" name="椭圆 178">
                <a:extLst>
                  <a:ext uri="{FF2B5EF4-FFF2-40B4-BE49-F238E27FC236}">
                    <a16:creationId xmlns:a16="http://schemas.microsoft.com/office/drawing/2014/main" id="{04E8B41A-AFF5-83C3-3E1A-33980CCEBF1F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9" name="直线连接符 179">
                <a:extLst>
                  <a:ext uri="{FF2B5EF4-FFF2-40B4-BE49-F238E27FC236}">
                    <a16:creationId xmlns:a16="http://schemas.microsoft.com/office/drawing/2014/main" id="{44D59CB7-941D-A2AB-D0D7-8969E5BE5C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0" name="椭圆 180">
                <a:extLst>
                  <a:ext uri="{FF2B5EF4-FFF2-40B4-BE49-F238E27FC236}">
                    <a16:creationId xmlns:a16="http://schemas.microsoft.com/office/drawing/2014/main" id="{FE39BB46-ACAA-5725-1C04-0F5B967D9EEE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1" name="直线连接符 181">
                <a:extLst>
                  <a:ext uri="{FF2B5EF4-FFF2-40B4-BE49-F238E27FC236}">
                    <a16:creationId xmlns:a16="http://schemas.microsoft.com/office/drawing/2014/main" id="{960A7A39-49FC-DF53-D6A9-9B050EF9B2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2" name="椭圆 182">
                <a:extLst>
                  <a:ext uri="{FF2B5EF4-FFF2-40B4-BE49-F238E27FC236}">
                    <a16:creationId xmlns:a16="http://schemas.microsoft.com/office/drawing/2014/main" id="{B8B5E593-6525-7145-18FC-4362C436FA79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3" name="直线连接符 183">
                <a:extLst>
                  <a:ext uri="{FF2B5EF4-FFF2-40B4-BE49-F238E27FC236}">
                    <a16:creationId xmlns:a16="http://schemas.microsoft.com/office/drawing/2014/main" id="{0DD70375-146E-0166-2F5D-65AC3D6013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4" name="椭圆 184">
                <a:extLst>
                  <a:ext uri="{FF2B5EF4-FFF2-40B4-BE49-F238E27FC236}">
                    <a16:creationId xmlns:a16="http://schemas.microsoft.com/office/drawing/2014/main" id="{A519F9AD-5A01-2B4C-457E-CE3480A80903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5" name="直线连接符 185">
                <a:extLst>
                  <a:ext uri="{FF2B5EF4-FFF2-40B4-BE49-F238E27FC236}">
                    <a16:creationId xmlns:a16="http://schemas.microsoft.com/office/drawing/2014/main" id="{34347DFC-0DF5-0346-97BC-E6FFB73E3B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6" name="椭圆 186">
                <a:extLst>
                  <a:ext uri="{FF2B5EF4-FFF2-40B4-BE49-F238E27FC236}">
                    <a16:creationId xmlns:a16="http://schemas.microsoft.com/office/drawing/2014/main" id="{4B810449-371E-3258-EF4C-7BACD90CD27D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7" name="直线连接符 187">
                <a:extLst>
                  <a:ext uri="{FF2B5EF4-FFF2-40B4-BE49-F238E27FC236}">
                    <a16:creationId xmlns:a16="http://schemas.microsoft.com/office/drawing/2014/main" id="{720EAA53-A784-E998-E8E6-6F28354971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8" name="椭圆 188">
                <a:extLst>
                  <a:ext uri="{FF2B5EF4-FFF2-40B4-BE49-F238E27FC236}">
                    <a16:creationId xmlns:a16="http://schemas.microsoft.com/office/drawing/2014/main" id="{1E9B149C-573B-571D-DA49-B24C1DCC8173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9" name="直线连接符 189">
                <a:extLst>
                  <a:ext uri="{FF2B5EF4-FFF2-40B4-BE49-F238E27FC236}">
                    <a16:creationId xmlns:a16="http://schemas.microsoft.com/office/drawing/2014/main" id="{34CCEE70-BF6F-6C0F-F3F4-6672FD07CA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0" name="椭圆 190">
                <a:extLst>
                  <a:ext uri="{FF2B5EF4-FFF2-40B4-BE49-F238E27FC236}">
                    <a16:creationId xmlns:a16="http://schemas.microsoft.com/office/drawing/2014/main" id="{C3198E4E-D09D-F440-1533-F7238C23AC76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1" name="直线连接符 191">
                <a:extLst>
                  <a:ext uri="{FF2B5EF4-FFF2-40B4-BE49-F238E27FC236}">
                    <a16:creationId xmlns:a16="http://schemas.microsoft.com/office/drawing/2014/main" id="{A51A7F0D-F91A-FD13-D9EF-289E6D3BC0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2" name="椭圆 192">
                <a:extLst>
                  <a:ext uri="{FF2B5EF4-FFF2-40B4-BE49-F238E27FC236}">
                    <a16:creationId xmlns:a16="http://schemas.microsoft.com/office/drawing/2014/main" id="{CDD2D080-B6E8-8FD5-6E89-E2E574142D33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3" name="直线连接符 193">
                <a:extLst>
                  <a:ext uri="{FF2B5EF4-FFF2-40B4-BE49-F238E27FC236}">
                    <a16:creationId xmlns:a16="http://schemas.microsoft.com/office/drawing/2014/main" id="{4DD16AD2-E6A0-05B8-B1AF-7E8CDCC70D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4" name="椭圆 194">
                <a:extLst>
                  <a:ext uri="{FF2B5EF4-FFF2-40B4-BE49-F238E27FC236}">
                    <a16:creationId xmlns:a16="http://schemas.microsoft.com/office/drawing/2014/main" id="{AD02AEF4-25E7-B2A3-6553-FD0AE2D03796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5" name="直线连接符 195">
                <a:extLst>
                  <a:ext uri="{FF2B5EF4-FFF2-40B4-BE49-F238E27FC236}">
                    <a16:creationId xmlns:a16="http://schemas.microsoft.com/office/drawing/2014/main" id="{092347FF-A7E9-4446-52C7-68CA1966B8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6" name="椭圆 196">
                <a:extLst>
                  <a:ext uri="{FF2B5EF4-FFF2-40B4-BE49-F238E27FC236}">
                    <a16:creationId xmlns:a16="http://schemas.microsoft.com/office/drawing/2014/main" id="{7E655537-31E1-4740-E142-CD65EF3334D0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7" name="直线连接符 197">
                <a:extLst>
                  <a:ext uri="{FF2B5EF4-FFF2-40B4-BE49-F238E27FC236}">
                    <a16:creationId xmlns:a16="http://schemas.microsoft.com/office/drawing/2014/main" id="{FFFF0815-BCDA-FA5B-4696-06334F0668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椭圆 198">
                <a:extLst>
                  <a:ext uri="{FF2B5EF4-FFF2-40B4-BE49-F238E27FC236}">
                    <a16:creationId xmlns:a16="http://schemas.microsoft.com/office/drawing/2014/main" id="{E82AC026-EFD8-B6E3-B05C-223B0D7012F2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9" name="直线连接符 199">
                <a:extLst>
                  <a:ext uri="{FF2B5EF4-FFF2-40B4-BE49-F238E27FC236}">
                    <a16:creationId xmlns:a16="http://schemas.microsoft.com/office/drawing/2014/main" id="{3689669F-4132-ADF2-5914-16E35B08B8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0" name="椭圆 200">
                <a:extLst>
                  <a:ext uri="{FF2B5EF4-FFF2-40B4-BE49-F238E27FC236}">
                    <a16:creationId xmlns:a16="http://schemas.microsoft.com/office/drawing/2014/main" id="{E7FCC3EE-E3C5-0036-ADC4-99A6BDD6B7BE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71" name="直线连接符 201">
                <a:extLst>
                  <a:ext uri="{FF2B5EF4-FFF2-40B4-BE49-F238E27FC236}">
                    <a16:creationId xmlns:a16="http://schemas.microsoft.com/office/drawing/2014/main" id="{0795B939-DE0D-8585-349F-671B4E5801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2" name="椭圆 202">
                <a:extLst>
                  <a:ext uri="{FF2B5EF4-FFF2-40B4-BE49-F238E27FC236}">
                    <a16:creationId xmlns:a16="http://schemas.microsoft.com/office/drawing/2014/main" id="{81007F39-B35F-3AB2-DE2D-6BD144DDADCB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37" name="文本框 167">
              <a:extLst>
                <a:ext uri="{FF2B5EF4-FFF2-40B4-BE49-F238E27FC236}">
                  <a16:creationId xmlns:a16="http://schemas.microsoft.com/office/drawing/2014/main" id="{F0520CFF-DD7B-24EF-960F-272F636C6AC3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8" name="文本框 168">
              <a:extLst>
                <a:ext uri="{FF2B5EF4-FFF2-40B4-BE49-F238E27FC236}">
                  <a16:creationId xmlns:a16="http://schemas.microsoft.com/office/drawing/2014/main" id="{E94C43DE-A890-408F-A18B-06B8A4E91127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9" name="文本框 169">
              <a:extLst>
                <a:ext uri="{FF2B5EF4-FFF2-40B4-BE49-F238E27FC236}">
                  <a16:creationId xmlns:a16="http://schemas.microsoft.com/office/drawing/2014/main" id="{6F0A7B3A-2216-F622-A39D-30324C6265F4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3" name="文本框 203">
            <a:extLst>
              <a:ext uri="{FF2B5EF4-FFF2-40B4-BE49-F238E27FC236}">
                <a16:creationId xmlns:a16="http://schemas.microsoft.com/office/drawing/2014/main" id="{2D4BF423-335C-61C0-CEE3-6CD27B322BA5}"/>
              </a:ext>
            </a:extLst>
          </p:cNvPr>
          <p:cNvSpPr txBox="1"/>
          <p:nvPr/>
        </p:nvSpPr>
        <p:spPr>
          <a:xfrm>
            <a:off x="707642" y="4809106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" name="组合 204">
            <a:extLst>
              <a:ext uri="{FF2B5EF4-FFF2-40B4-BE49-F238E27FC236}">
                <a16:creationId xmlns:a16="http://schemas.microsoft.com/office/drawing/2014/main" id="{1272CD5E-2AE6-ABB1-896F-B10FD43BFE3B}"/>
              </a:ext>
            </a:extLst>
          </p:cNvPr>
          <p:cNvGrpSpPr/>
          <p:nvPr/>
        </p:nvGrpSpPr>
        <p:grpSpPr>
          <a:xfrm>
            <a:off x="1309435" y="6223504"/>
            <a:ext cx="6890879" cy="319446"/>
            <a:chOff x="389524" y="2811420"/>
            <a:chExt cx="6890879" cy="319446"/>
          </a:xfrm>
        </p:grpSpPr>
        <p:grpSp>
          <p:nvGrpSpPr>
            <p:cNvPr id="175" name="组合 205">
              <a:extLst>
                <a:ext uri="{FF2B5EF4-FFF2-40B4-BE49-F238E27FC236}">
                  <a16:creationId xmlns:a16="http://schemas.microsoft.com/office/drawing/2014/main" id="{AFF84BAC-0DB6-7406-15E7-275DBAC9C75B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179" name="直线箭头连接符 209">
                <a:extLst>
                  <a:ext uri="{FF2B5EF4-FFF2-40B4-BE49-F238E27FC236}">
                    <a16:creationId xmlns:a16="http://schemas.microsoft.com/office/drawing/2014/main" id="{A012F6B4-F7BA-16ED-9BB0-9F554B5E18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0" name="直线连接符 210">
                <a:extLst>
                  <a:ext uri="{FF2B5EF4-FFF2-40B4-BE49-F238E27FC236}">
                    <a16:creationId xmlns:a16="http://schemas.microsoft.com/office/drawing/2014/main" id="{6F33DABF-0D9C-2374-8FF1-C5D8BDA916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1" name="椭圆 211">
                <a:extLst>
                  <a:ext uri="{FF2B5EF4-FFF2-40B4-BE49-F238E27FC236}">
                    <a16:creationId xmlns:a16="http://schemas.microsoft.com/office/drawing/2014/main" id="{4BDC84BC-01E4-20BF-D70E-E1A626202D10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2" name="直线连接符 212">
                <a:extLst>
                  <a:ext uri="{FF2B5EF4-FFF2-40B4-BE49-F238E27FC236}">
                    <a16:creationId xmlns:a16="http://schemas.microsoft.com/office/drawing/2014/main" id="{3E32FF88-8A2B-4C13-621B-6F35607D43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3" name="椭圆 213">
                <a:extLst>
                  <a:ext uri="{FF2B5EF4-FFF2-40B4-BE49-F238E27FC236}">
                    <a16:creationId xmlns:a16="http://schemas.microsoft.com/office/drawing/2014/main" id="{693D3BDF-E406-EB32-9ABD-EF3E9AAFCB71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4" name="直线连接符 214">
                <a:extLst>
                  <a:ext uri="{FF2B5EF4-FFF2-40B4-BE49-F238E27FC236}">
                    <a16:creationId xmlns:a16="http://schemas.microsoft.com/office/drawing/2014/main" id="{49298618-71F9-0E0C-0E34-59A2ED4DDB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5" name="椭圆 215">
                <a:extLst>
                  <a:ext uri="{FF2B5EF4-FFF2-40B4-BE49-F238E27FC236}">
                    <a16:creationId xmlns:a16="http://schemas.microsoft.com/office/drawing/2014/main" id="{1A279C9F-6211-0F7D-B2BB-8EF782EA5E0B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6" name="直线连接符 216">
                <a:extLst>
                  <a:ext uri="{FF2B5EF4-FFF2-40B4-BE49-F238E27FC236}">
                    <a16:creationId xmlns:a16="http://schemas.microsoft.com/office/drawing/2014/main" id="{CB3350B6-95B8-8161-EB7D-7D279887CF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7" name="椭圆 217">
                <a:extLst>
                  <a:ext uri="{FF2B5EF4-FFF2-40B4-BE49-F238E27FC236}">
                    <a16:creationId xmlns:a16="http://schemas.microsoft.com/office/drawing/2014/main" id="{421A6FCF-5422-9B7B-54CD-370B0CF1EDEC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8" name="直线连接符 218">
                <a:extLst>
                  <a:ext uri="{FF2B5EF4-FFF2-40B4-BE49-F238E27FC236}">
                    <a16:creationId xmlns:a16="http://schemas.microsoft.com/office/drawing/2014/main" id="{AB684E92-C2CB-F826-AF9F-8D11B38B98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9" name="椭圆 219">
                <a:extLst>
                  <a:ext uri="{FF2B5EF4-FFF2-40B4-BE49-F238E27FC236}">
                    <a16:creationId xmlns:a16="http://schemas.microsoft.com/office/drawing/2014/main" id="{CCA5BC25-F1B9-25F2-DC23-01583850E2C9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0" name="直线连接符 220">
                <a:extLst>
                  <a:ext uri="{FF2B5EF4-FFF2-40B4-BE49-F238E27FC236}">
                    <a16:creationId xmlns:a16="http://schemas.microsoft.com/office/drawing/2014/main" id="{D7E1B3A3-4771-05BA-BCEC-FD994677D7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1" name="椭圆 221">
                <a:extLst>
                  <a:ext uri="{FF2B5EF4-FFF2-40B4-BE49-F238E27FC236}">
                    <a16:creationId xmlns:a16="http://schemas.microsoft.com/office/drawing/2014/main" id="{07B761A9-E7E9-3A51-FB56-BFE2A28D3A13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2" name="直线连接符 222">
                <a:extLst>
                  <a:ext uri="{FF2B5EF4-FFF2-40B4-BE49-F238E27FC236}">
                    <a16:creationId xmlns:a16="http://schemas.microsoft.com/office/drawing/2014/main" id="{FBE65513-4355-C8DE-FC26-E35F6DEBE7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3" name="椭圆 223">
                <a:extLst>
                  <a:ext uri="{FF2B5EF4-FFF2-40B4-BE49-F238E27FC236}">
                    <a16:creationId xmlns:a16="http://schemas.microsoft.com/office/drawing/2014/main" id="{8FA80F0E-B34B-69E6-CC67-3DCA8E56608B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4" name="直线连接符 224">
                <a:extLst>
                  <a:ext uri="{FF2B5EF4-FFF2-40B4-BE49-F238E27FC236}">
                    <a16:creationId xmlns:a16="http://schemas.microsoft.com/office/drawing/2014/main" id="{3D7A0261-BB01-800A-AE20-4383521651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5" name="椭圆 225">
                <a:extLst>
                  <a:ext uri="{FF2B5EF4-FFF2-40B4-BE49-F238E27FC236}">
                    <a16:creationId xmlns:a16="http://schemas.microsoft.com/office/drawing/2014/main" id="{D35E5C12-8E6C-A21A-7181-5DD8E1B66D2C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6" name="直线连接符 226">
                <a:extLst>
                  <a:ext uri="{FF2B5EF4-FFF2-40B4-BE49-F238E27FC236}">
                    <a16:creationId xmlns:a16="http://schemas.microsoft.com/office/drawing/2014/main" id="{C2DE3F48-D914-26CA-411D-4E6D0ABD78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7" name="椭圆 227">
                <a:extLst>
                  <a:ext uri="{FF2B5EF4-FFF2-40B4-BE49-F238E27FC236}">
                    <a16:creationId xmlns:a16="http://schemas.microsoft.com/office/drawing/2014/main" id="{8E547F66-BE3A-A548-34C4-C59E41903F16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8" name="直线连接符 228">
                <a:extLst>
                  <a:ext uri="{FF2B5EF4-FFF2-40B4-BE49-F238E27FC236}">
                    <a16:creationId xmlns:a16="http://schemas.microsoft.com/office/drawing/2014/main" id="{78D69E71-0A37-BA93-694C-3806444C54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9" name="椭圆 229">
                <a:extLst>
                  <a:ext uri="{FF2B5EF4-FFF2-40B4-BE49-F238E27FC236}">
                    <a16:creationId xmlns:a16="http://schemas.microsoft.com/office/drawing/2014/main" id="{A5CA2890-2A3D-489E-0FD0-036ECB823FA0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0" name="直线连接符 230">
                <a:extLst>
                  <a:ext uri="{FF2B5EF4-FFF2-40B4-BE49-F238E27FC236}">
                    <a16:creationId xmlns:a16="http://schemas.microsoft.com/office/drawing/2014/main" id="{847DB28C-5422-81A7-3379-BD2AF92095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1" name="椭圆 231">
                <a:extLst>
                  <a:ext uri="{FF2B5EF4-FFF2-40B4-BE49-F238E27FC236}">
                    <a16:creationId xmlns:a16="http://schemas.microsoft.com/office/drawing/2014/main" id="{379ED89C-83AC-6953-A505-A6231933442C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2" name="直线连接符 232">
                <a:extLst>
                  <a:ext uri="{FF2B5EF4-FFF2-40B4-BE49-F238E27FC236}">
                    <a16:creationId xmlns:a16="http://schemas.microsoft.com/office/drawing/2014/main" id="{F47AE4CD-6896-0F51-3F61-1ACC85F2E0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3" name="椭圆 233">
                <a:extLst>
                  <a:ext uri="{FF2B5EF4-FFF2-40B4-BE49-F238E27FC236}">
                    <a16:creationId xmlns:a16="http://schemas.microsoft.com/office/drawing/2014/main" id="{6DFA49B7-E186-7F6B-F380-F4A33C395C9B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4" name="直线连接符 234">
                <a:extLst>
                  <a:ext uri="{FF2B5EF4-FFF2-40B4-BE49-F238E27FC236}">
                    <a16:creationId xmlns:a16="http://schemas.microsoft.com/office/drawing/2014/main" id="{8385FCC3-513F-9172-7F25-0F5EA49CDE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5" name="椭圆 235">
                <a:extLst>
                  <a:ext uri="{FF2B5EF4-FFF2-40B4-BE49-F238E27FC236}">
                    <a16:creationId xmlns:a16="http://schemas.microsoft.com/office/drawing/2014/main" id="{96C508B1-7AD5-64E3-5DBE-935E2601E435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6" name="直线连接符 236">
                <a:extLst>
                  <a:ext uri="{FF2B5EF4-FFF2-40B4-BE49-F238E27FC236}">
                    <a16:creationId xmlns:a16="http://schemas.microsoft.com/office/drawing/2014/main" id="{88770A30-C244-9C20-74EF-B48B44770F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7" name="椭圆 237">
                <a:extLst>
                  <a:ext uri="{FF2B5EF4-FFF2-40B4-BE49-F238E27FC236}">
                    <a16:creationId xmlns:a16="http://schemas.microsoft.com/office/drawing/2014/main" id="{D512DBA7-6DEB-456F-AD02-C892F68460AA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8" name="直线连接符 238">
                <a:extLst>
                  <a:ext uri="{FF2B5EF4-FFF2-40B4-BE49-F238E27FC236}">
                    <a16:creationId xmlns:a16="http://schemas.microsoft.com/office/drawing/2014/main" id="{51D4D2C1-0552-FAD7-4052-F8E3DCB9B3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9" name="椭圆 239">
                <a:extLst>
                  <a:ext uri="{FF2B5EF4-FFF2-40B4-BE49-F238E27FC236}">
                    <a16:creationId xmlns:a16="http://schemas.microsoft.com/office/drawing/2014/main" id="{D9742CAE-9B77-3156-2179-ECF28D0EA0C8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10" name="直线连接符 240">
                <a:extLst>
                  <a:ext uri="{FF2B5EF4-FFF2-40B4-BE49-F238E27FC236}">
                    <a16:creationId xmlns:a16="http://schemas.microsoft.com/office/drawing/2014/main" id="{5095A9F9-5854-9013-1410-613A47EB64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1" name="椭圆 241">
                <a:extLst>
                  <a:ext uri="{FF2B5EF4-FFF2-40B4-BE49-F238E27FC236}">
                    <a16:creationId xmlns:a16="http://schemas.microsoft.com/office/drawing/2014/main" id="{C8391F96-9F1E-8A5F-B56E-3AC7B35F7E19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76" name="文本框 206">
              <a:extLst>
                <a:ext uri="{FF2B5EF4-FFF2-40B4-BE49-F238E27FC236}">
                  <a16:creationId xmlns:a16="http://schemas.microsoft.com/office/drawing/2014/main" id="{24FB9432-29AE-0CCA-C971-3D39B7509C2A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7" name="文本框 207">
              <a:extLst>
                <a:ext uri="{FF2B5EF4-FFF2-40B4-BE49-F238E27FC236}">
                  <a16:creationId xmlns:a16="http://schemas.microsoft.com/office/drawing/2014/main" id="{AB611453-EA74-984F-3D66-BE3588455037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8" name="文本框 208">
              <a:extLst>
                <a:ext uri="{FF2B5EF4-FFF2-40B4-BE49-F238E27FC236}">
                  <a16:creationId xmlns:a16="http://schemas.microsoft.com/office/drawing/2014/main" id="{BEC0C8B2-C319-F711-EC6B-FBCE236F87B2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2" name="组合 242">
            <a:extLst>
              <a:ext uri="{FF2B5EF4-FFF2-40B4-BE49-F238E27FC236}">
                <a16:creationId xmlns:a16="http://schemas.microsoft.com/office/drawing/2014/main" id="{FF1930DF-843F-1D8B-37EC-09DE52FC3408}"/>
              </a:ext>
            </a:extLst>
          </p:cNvPr>
          <p:cNvGrpSpPr/>
          <p:nvPr/>
        </p:nvGrpSpPr>
        <p:grpSpPr>
          <a:xfrm>
            <a:off x="1309435" y="7338538"/>
            <a:ext cx="6890879" cy="319446"/>
            <a:chOff x="389524" y="2811420"/>
            <a:chExt cx="6890879" cy="319446"/>
          </a:xfrm>
        </p:grpSpPr>
        <p:grpSp>
          <p:nvGrpSpPr>
            <p:cNvPr id="213" name="组合 243">
              <a:extLst>
                <a:ext uri="{FF2B5EF4-FFF2-40B4-BE49-F238E27FC236}">
                  <a16:creationId xmlns:a16="http://schemas.microsoft.com/office/drawing/2014/main" id="{BAB4CE45-8CAF-1D26-EFAC-0E616765A2AF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217" name="直线箭头连接符 247">
                <a:extLst>
                  <a:ext uri="{FF2B5EF4-FFF2-40B4-BE49-F238E27FC236}">
                    <a16:creationId xmlns:a16="http://schemas.microsoft.com/office/drawing/2014/main" id="{474C6A7D-C014-B56B-D6BD-10BB49F199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8" name="直线连接符 248">
                <a:extLst>
                  <a:ext uri="{FF2B5EF4-FFF2-40B4-BE49-F238E27FC236}">
                    <a16:creationId xmlns:a16="http://schemas.microsoft.com/office/drawing/2014/main" id="{1DAF0F01-A3BE-76A8-8F0B-14528ED212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9" name="椭圆 249">
                <a:extLst>
                  <a:ext uri="{FF2B5EF4-FFF2-40B4-BE49-F238E27FC236}">
                    <a16:creationId xmlns:a16="http://schemas.microsoft.com/office/drawing/2014/main" id="{A1C217E3-AE81-C360-3463-17E3F6E11D9C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0" name="直线连接符 250">
                <a:extLst>
                  <a:ext uri="{FF2B5EF4-FFF2-40B4-BE49-F238E27FC236}">
                    <a16:creationId xmlns:a16="http://schemas.microsoft.com/office/drawing/2014/main" id="{9DF810FD-82F5-38F5-0651-55E85F9589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1" name="椭圆 251">
                <a:extLst>
                  <a:ext uri="{FF2B5EF4-FFF2-40B4-BE49-F238E27FC236}">
                    <a16:creationId xmlns:a16="http://schemas.microsoft.com/office/drawing/2014/main" id="{5B7F6712-66D1-3154-F12B-8396FA9D3BB5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2" name="直线连接符 252">
                <a:extLst>
                  <a:ext uri="{FF2B5EF4-FFF2-40B4-BE49-F238E27FC236}">
                    <a16:creationId xmlns:a16="http://schemas.microsoft.com/office/drawing/2014/main" id="{D56FA8E9-BCF9-CD4B-FCA0-944802936F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3" name="椭圆 253">
                <a:extLst>
                  <a:ext uri="{FF2B5EF4-FFF2-40B4-BE49-F238E27FC236}">
                    <a16:creationId xmlns:a16="http://schemas.microsoft.com/office/drawing/2014/main" id="{A6E44673-66F9-BB8D-8E0B-C6527E6E4BCB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4" name="直线连接符 254">
                <a:extLst>
                  <a:ext uri="{FF2B5EF4-FFF2-40B4-BE49-F238E27FC236}">
                    <a16:creationId xmlns:a16="http://schemas.microsoft.com/office/drawing/2014/main" id="{25A614B2-C73E-600C-FA3D-A66D581EE1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5" name="椭圆 255">
                <a:extLst>
                  <a:ext uri="{FF2B5EF4-FFF2-40B4-BE49-F238E27FC236}">
                    <a16:creationId xmlns:a16="http://schemas.microsoft.com/office/drawing/2014/main" id="{3B46B53B-2D93-801B-FA2E-2531453A430C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6" name="直线连接符 256">
                <a:extLst>
                  <a:ext uri="{FF2B5EF4-FFF2-40B4-BE49-F238E27FC236}">
                    <a16:creationId xmlns:a16="http://schemas.microsoft.com/office/drawing/2014/main" id="{FFD7A6CF-06F2-6C6A-8334-D8A05292A3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7" name="椭圆 257">
                <a:extLst>
                  <a:ext uri="{FF2B5EF4-FFF2-40B4-BE49-F238E27FC236}">
                    <a16:creationId xmlns:a16="http://schemas.microsoft.com/office/drawing/2014/main" id="{B06965CE-2F9D-A157-01A4-4558F5B31498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8" name="直线连接符 258">
                <a:extLst>
                  <a:ext uri="{FF2B5EF4-FFF2-40B4-BE49-F238E27FC236}">
                    <a16:creationId xmlns:a16="http://schemas.microsoft.com/office/drawing/2014/main" id="{85D08DFD-A999-B26A-E517-8696317656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9" name="椭圆 259">
                <a:extLst>
                  <a:ext uri="{FF2B5EF4-FFF2-40B4-BE49-F238E27FC236}">
                    <a16:creationId xmlns:a16="http://schemas.microsoft.com/office/drawing/2014/main" id="{3C9CDF43-8532-69BA-76BF-811B5D619413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0" name="直线连接符 260">
                <a:extLst>
                  <a:ext uri="{FF2B5EF4-FFF2-40B4-BE49-F238E27FC236}">
                    <a16:creationId xmlns:a16="http://schemas.microsoft.com/office/drawing/2014/main" id="{1A31383F-BD9C-697A-FF10-18BE2E1E08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1" name="椭圆 261">
                <a:extLst>
                  <a:ext uri="{FF2B5EF4-FFF2-40B4-BE49-F238E27FC236}">
                    <a16:creationId xmlns:a16="http://schemas.microsoft.com/office/drawing/2014/main" id="{B6CDE50B-A701-B948-38F6-8293FFF6C494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2" name="直线连接符 262">
                <a:extLst>
                  <a:ext uri="{FF2B5EF4-FFF2-40B4-BE49-F238E27FC236}">
                    <a16:creationId xmlns:a16="http://schemas.microsoft.com/office/drawing/2014/main" id="{DED144C4-B08C-E9F8-65A1-C10760F20B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3" name="椭圆 263">
                <a:extLst>
                  <a:ext uri="{FF2B5EF4-FFF2-40B4-BE49-F238E27FC236}">
                    <a16:creationId xmlns:a16="http://schemas.microsoft.com/office/drawing/2014/main" id="{5F363BC2-D295-6E49-A932-BB8DAF263BCB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4" name="直线连接符 264">
                <a:extLst>
                  <a:ext uri="{FF2B5EF4-FFF2-40B4-BE49-F238E27FC236}">
                    <a16:creationId xmlns:a16="http://schemas.microsoft.com/office/drawing/2014/main" id="{3DA8E6A1-5BDA-3787-67B6-D18F1C0AB5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5" name="椭圆 265">
                <a:extLst>
                  <a:ext uri="{FF2B5EF4-FFF2-40B4-BE49-F238E27FC236}">
                    <a16:creationId xmlns:a16="http://schemas.microsoft.com/office/drawing/2014/main" id="{19EF5ED0-5157-0837-D105-CA712109F8A7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6" name="直线连接符 266">
                <a:extLst>
                  <a:ext uri="{FF2B5EF4-FFF2-40B4-BE49-F238E27FC236}">
                    <a16:creationId xmlns:a16="http://schemas.microsoft.com/office/drawing/2014/main" id="{0CE53D51-761E-D390-1857-D7FA49FBFA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7" name="椭圆 267">
                <a:extLst>
                  <a:ext uri="{FF2B5EF4-FFF2-40B4-BE49-F238E27FC236}">
                    <a16:creationId xmlns:a16="http://schemas.microsoft.com/office/drawing/2014/main" id="{82C61486-95E3-DD42-B571-ADAFB9C6CB8D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8" name="直线连接符 268">
                <a:extLst>
                  <a:ext uri="{FF2B5EF4-FFF2-40B4-BE49-F238E27FC236}">
                    <a16:creationId xmlns:a16="http://schemas.microsoft.com/office/drawing/2014/main" id="{E16189A6-EA44-7262-4D44-E233D12E5F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9" name="椭圆 269">
                <a:extLst>
                  <a:ext uri="{FF2B5EF4-FFF2-40B4-BE49-F238E27FC236}">
                    <a16:creationId xmlns:a16="http://schemas.microsoft.com/office/drawing/2014/main" id="{C819B201-28F7-F0EF-7964-0CFD3F4925D6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0" name="直线连接符 270">
                <a:extLst>
                  <a:ext uri="{FF2B5EF4-FFF2-40B4-BE49-F238E27FC236}">
                    <a16:creationId xmlns:a16="http://schemas.microsoft.com/office/drawing/2014/main" id="{C324918D-B63D-88A4-B7D9-2CAB4F34CC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1" name="椭圆 271">
                <a:extLst>
                  <a:ext uri="{FF2B5EF4-FFF2-40B4-BE49-F238E27FC236}">
                    <a16:creationId xmlns:a16="http://schemas.microsoft.com/office/drawing/2014/main" id="{B5CC158A-A606-9D15-FF8A-F9A57D2F6F1F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2" name="直线连接符 272">
                <a:extLst>
                  <a:ext uri="{FF2B5EF4-FFF2-40B4-BE49-F238E27FC236}">
                    <a16:creationId xmlns:a16="http://schemas.microsoft.com/office/drawing/2014/main" id="{156E1A8F-8B99-6317-1354-580C9D9481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3" name="椭圆 273">
                <a:extLst>
                  <a:ext uri="{FF2B5EF4-FFF2-40B4-BE49-F238E27FC236}">
                    <a16:creationId xmlns:a16="http://schemas.microsoft.com/office/drawing/2014/main" id="{24604457-2FD5-C20A-1046-488DA12A5A2B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4" name="直线连接符 274">
                <a:extLst>
                  <a:ext uri="{FF2B5EF4-FFF2-40B4-BE49-F238E27FC236}">
                    <a16:creationId xmlns:a16="http://schemas.microsoft.com/office/drawing/2014/main" id="{4ADF863A-CF49-A777-6C14-4C7CEDBE1B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5" name="椭圆 275">
                <a:extLst>
                  <a:ext uri="{FF2B5EF4-FFF2-40B4-BE49-F238E27FC236}">
                    <a16:creationId xmlns:a16="http://schemas.microsoft.com/office/drawing/2014/main" id="{4B679A4A-9FD2-2EC8-65A9-36F772C3B6BB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6" name="直线连接符 276">
                <a:extLst>
                  <a:ext uri="{FF2B5EF4-FFF2-40B4-BE49-F238E27FC236}">
                    <a16:creationId xmlns:a16="http://schemas.microsoft.com/office/drawing/2014/main" id="{F6B107DA-D9BA-59E0-6F02-9BFF5D72C5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7" name="椭圆 277">
                <a:extLst>
                  <a:ext uri="{FF2B5EF4-FFF2-40B4-BE49-F238E27FC236}">
                    <a16:creationId xmlns:a16="http://schemas.microsoft.com/office/drawing/2014/main" id="{A798A392-22D8-35E5-4A68-4704CFCBBF96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8" name="直线连接符 278">
                <a:extLst>
                  <a:ext uri="{FF2B5EF4-FFF2-40B4-BE49-F238E27FC236}">
                    <a16:creationId xmlns:a16="http://schemas.microsoft.com/office/drawing/2014/main" id="{1F097CA7-DBB3-04F7-16E4-659F29ECC5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9" name="椭圆 279">
                <a:extLst>
                  <a:ext uri="{FF2B5EF4-FFF2-40B4-BE49-F238E27FC236}">
                    <a16:creationId xmlns:a16="http://schemas.microsoft.com/office/drawing/2014/main" id="{868566B2-8917-0F9B-4435-C0D9D8D99380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214" name="文本框 244">
              <a:extLst>
                <a:ext uri="{FF2B5EF4-FFF2-40B4-BE49-F238E27FC236}">
                  <a16:creationId xmlns:a16="http://schemas.microsoft.com/office/drawing/2014/main" id="{7E210669-A5AE-9B15-BF78-050EDF1DDF9D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" name="文本框 245">
              <a:extLst>
                <a:ext uri="{FF2B5EF4-FFF2-40B4-BE49-F238E27FC236}">
                  <a16:creationId xmlns:a16="http://schemas.microsoft.com/office/drawing/2014/main" id="{DD9CFFFF-B5C8-A615-7329-327FA93F5DE3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6" name="文本框 246">
              <a:extLst>
                <a:ext uri="{FF2B5EF4-FFF2-40B4-BE49-F238E27FC236}">
                  <a16:creationId xmlns:a16="http://schemas.microsoft.com/office/drawing/2014/main" id="{83FE4BF1-4FD5-9AFD-1F2D-37A6ED2EC3DD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0" name="文本框 280">
            <a:extLst>
              <a:ext uri="{FF2B5EF4-FFF2-40B4-BE49-F238E27FC236}">
                <a16:creationId xmlns:a16="http://schemas.microsoft.com/office/drawing/2014/main" id="{C08D7C87-5CD2-0ADA-1CA5-829A7CFB8916}"/>
              </a:ext>
            </a:extLst>
          </p:cNvPr>
          <p:cNvSpPr txBox="1"/>
          <p:nvPr/>
        </p:nvSpPr>
        <p:spPr>
          <a:xfrm>
            <a:off x="705852" y="5836714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1" name="文本框 281">
            <a:extLst>
              <a:ext uri="{FF2B5EF4-FFF2-40B4-BE49-F238E27FC236}">
                <a16:creationId xmlns:a16="http://schemas.microsoft.com/office/drawing/2014/main" id="{4DDCD201-A203-CF36-9397-82F42E80EDF3}"/>
              </a:ext>
            </a:extLst>
          </p:cNvPr>
          <p:cNvSpPr txBox="1"/>
          <p:nvPr/>
        </p:nvSpPr>
        <p:spPr>
          <a:xfrm>
            <a:off x="705851" y="6960991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2" name="直线箭头连接符 282">
            <a:extLst>
              <a:ext uri="{FF2B5EF4-FFF2-40B4-BE49-F238E27FC236}">
                <a16:creationId xmlns:a16="http://schemas.microsoft.com/office/drawing/2014/main" id="{22E157FF-E610-C351-DFFD-AD705D5D7853}"/>
              </a:ext>
            </a:extLst>
          </p:cNvPr>
          <p:cNvCxnSpPr>
            <a:cxnSpLocks/>
          </p:cNvCxnSpPr>
          <p:nvPr/>
        </p:nvCxnSpPr>
        <p:spPr>
          <a:xfrm>
            <a:off x="1309435" y="4546817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53" name="组合 283">
            <a:extLst>
              <a:ext uri="{FF2B5EF4-FFF2-40B4-BE49-F238E27FC236}">
                <a16:creationId xmlns:a16="http://schemas.microsoft.com/office/drawing/2014/main" id="{EAF88209-713F-DF98-B052-8E15DC853F8C}"/>
              </a:ext>
            </a:extLst>
          </p:cNvPr>
          <p:cNvGrpSpPr/>
          <p:nvPr/>
        </p:nvGrpSpPr>
        <p:grpSpPr>
          <a:xfrm>
            <a:off x="2900104" y="4568300"/>
            <a:ext cx="0" cy="625129"/>
            <a:chOff x="2534361" y="45385"/>
            <a:chExt cx="0" cy="625129"/>
          </a:xfrm>
        </p:grpSpPr>
        <p:cxnSp>
          <p:nvCxnSpPr>
            <p:cNvPr id="254" name="直线箭头连接符 284">
              <a:extLst>
                <a:ext uri="{FF2B5EF4-FFF2-40B4-BE49-F238E27FC236}">
                  <a16:creationId xmlns:a16="http://schemas.microsoft.com/office/drawing/2014/main" id="{2C51292E-6EB6-8A03-6CB0-DF0A3C8733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5" name="直线箭头连接符 285">
              <a:extLst>
                <a:ext uri="{FF2B5EF4-FFF2-40B4-BE49-F238E27FC236}">
                  <a16:creationId xmlns:a16="http://schemas.microsoft.com/office/drawing/2014/main" id="{21C336E0-0C02-9B02-D689-8738A440DEED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56" name="组合 286">
            <a:extLst>
              <a:ext uri="{FF2B5EF4-FFF2-40B4-BE49-F238E27FC236}">
                <a16:creationId xmlns:a16="http://schemas.microsoft.com/office/drawing/2014/main" id="{E063567B-B9D9-DDC9-4B46-98357EB8061B}"/>
              </a:ext>
            </a:extLst>
          </p:cNvPr>
          <p:cNvGrpSpPr/>
          <p:nvPr/>
        </p:nvGrpSpPr>
        <p:grpSpPr>
          <a:xfrm>
            <a:off x="4537526" y="4567523"/>
            <a:ext cx="0" cy="625129"/>
            <a:chOff x="2534361" y="45385"/>
            <a:chExt cx="0" cy="625129"/>
          </a:xfrm>
        </p:grpSpPr>
        <p:cxnSp>
          <p:nvCxnSpPr>
            <p:cNvPr id="257" name="直线箭头连接符 287">
              <a:extLst>
                <a:ext uri="{FF2B5EF4-FFF2-40B4-BE49-F238E27FC236}">
                  <a16:creationId xmlns:a16="http://schemas.microsoft.com/office/drawing/2014/main" id="{E22E6CE8-E365-6D3B-AE8D-72DF968E3A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8" name="直线箭头连接符 288">
              <a:extLst>
                <a:ext uri="{FF2B5EF4-FFF2-40B4-BE49-F238E27FC236}">
                  <a16:creationId xmlns:a16="http://schemas.microsoft.com/office/drawing/2014/main" id="{C005961E-A192-43B9-807C-17E630ABD3B1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62" name="直线箭头连接符 292">
            <a:extLst>
              <a:ext uri="{FF2B5EF4-FFF2-40B4-BE49-F238E27FC236}">
                <a16:creationId xmlns:a16="http://schemas.microsoft.com/office/drawing/2014/main" id="{C4852225-ABD9-530C-C37B-EE5AD7D64DE7}"/>
              </a:ext>
            </a:extLst>
          </p:cNvPr>
          <p:cNvCxnSpPr>
            <a:cxnSpLocks/>
          </p:cNvCxnSpPr>
          <p:nvPr/>
        </p:nvCxnSpPr>
        <p:spPr>
          <a:xfrm>
            <a:off x="1309435" y="5618688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63" name="组合 293">
            <a:extLst>
              <a:ext uri="{FF2B5EF4-FFF2-40B4-BE49-F238E27FC236}">
                <a16:creationId xmlns:a16="http://schemas.microsoft.com/office/drawing/2014/main" id="{41C5DF47-A1A0-5E16-6364-864DDCA79C1B}"/>
              </a:ext>
            </a:extLst>
          </p:cNvPr>
          <p:cNvGrpSpPr/>
          <p:nvPr/>
        </p:nvGrpSpPr>
        <p:grpSpPr>
          <a:xfrm>
            <a:off x="3307549" y="5621561"/>
            <a:ext cx="0" cy="625129"/>
            <a:chOff x="2534361" y="45385"/>
            <a:chExt cx="0" cy="625129"/>
          </a:xfrm>
        </p:grpSpPr>
        <p:cxnSp>
          <p:nvCxnSpPr>
            <p:cNvPr id="264" name="直线箭头连接符 294">
              <a:extLst>
                <a:ext uri="{FF2B5EF4-FFF2-40B4-BE49-F238E27FC236}">
                  <a16:creationId xmlns:a16="http://schemas.microsoft.com/office/drawing/2014/main" id="{38BDC15A-62E7-43A0-DE65-EFBE683888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5" name="直线箭头连接符 295">
              <a:extLst>
                <a:ext uri="{FF2B5EF4-FFF2-40B4-BE49-F238E27FC236}">
                  <a16:creationId xmlns:a16="http://schemas.microsoft.com/office/drawing/2014/main" id="{C033019D-5B69-7530-FDC0-92DE5392CADF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66" name="组合 296">
            <a:extLst>
              <a:ext uri="{FF2B5EF4-FFF2-40B4-BE49-F238E27FC236}">
                <a16:creationId xmlns:a16="http://schemas.microsoft.com/office/drawing/2014/main" id="{77E6C115-B6C2-CCCD-1020-867EDEF79D8F}"/>
              </a:ext>
            </a:extLst>
          </p:cNvPr>
          <p:cNvGrpSpPr/>
          <p:nvPr/>
        </p:nvGrpSpPr>
        <p:grpSpPr>
          <a:xfrm>
            <a:off x="5345066" y="5624707"/>
            <a:ext cx="0" cy="625129"/>
            <a:chOff x="2534361" y="45385"/>
            <a:chExt cx="0" cy="625129"/>
          </a:xfrm>
        </p:grpSpPr>
        <p:cxnSp>
          <p:nvCxnSpPr>
            <p:cNvPr id="267" name="直线箭头连接符 297">
              <a:extLst>
                <a:ext uri="{FF2B5EF4-FFF2-40B4-BE49-F238E27FC236}">
                  <a16:creationId xmlns:a16="http://schemas.microsoft.com/office/drawing/2014/main" id="{89E0955D-8B99-65F6-1AB2-EF3ACD08C1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8" name="直线箭头连接符 298">
              <a:extLst>
                <a:ext uri="{FF2B5EF4-FFF2-40B4-BE49-F238E27FC236}">
                  <a16:creationId xmlns:a16="http://schemas.microsoft.com/office/drawing/2014/main" id="{D925775C-A603-A7D3-0207-3AABB268AB19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71" name="直线箭头连接符 301">
            <a:extLst>
              <a:ext uri="{FF2B5EF4-FFF2-40B4-BE49-F238E27FC236}">
                <a16:creationId xmlns:a16="http://schemas.microsoft.com/office/drawing/2014/main" id="{A77F7A4D-D389-CF5A-C058-49A44A67E9CF}"/>
              </a:ext>
            </a:extLst>
          </p:cNvPr>
          <p:cNvCxnSpPr/>
          <p:nvPr/>
        </p:nvCxnSpPr>
        <p:spPr>
          <a:xfrm>
            <a:off x="7764509" y="4596515"/>
            <a:ext cx="0" cy="57448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72" name="组合 302">
            <a:extLst>
              <a:ext uri="{FF2B5EF4-FFF2-40B4-BE49-F238E27FC236}">
                <a16:creationId xmlns:a16="http://schemas.microsoft.com/office/drawing/2014/main" id="{AEF3C4F2-7648-E60F-F359-8C7E68D5BCFC}"/>
              </a:ext>
            </a:extLst>
          </p:cNvPr>
          <p:cNvGrpSpPr/>
          <p:nvPr/>
        </p:nvGrpSpPr>
        <p:grpSpPr>
          <a:xfrm>
            <a:off x="4135131" y="6735150"/>
            <a:ext cx="5644" cy="630773"/>
            <a:chOff x="2528717" y="45385"/>
            <a:chExt cx="5644" cy="630773"/>
          </a:xfrm>
        </p:grpSpPr>
        <p:cxnSp>
          <p:nvCxnSpPr>
            <p:cNvPr id="273" name="直线箭头连接符 303">
              <a:extLst>
                <a:ext uri="{FF2B5EF4-FFF2-40B4-BE49-F238E27FC236}">
                  <a16:creationId xmlns:a16="http://schemas.microsoft.com/office/drawing/2014/main" id="{E22D63DC-A021-7FFA-BF92-337BBAC9B5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4" name="直线箭头连接符 304">
              <a:extLst>
                <a:ext uri="{FF2B5EF4-FFF2-40B4-BE49-F238E27FC236}">
                  <a16:creationId xmlns:a16="http://schemas.microsoft.com/office/drawing/2014/main" id="{990B73A2-E7CC-E25F-FA06-6BF097E18123}"/>
                </a:ext>
              </a:extLst>
            </p:cNvPr>
            <p:cNvCxnSpPr/>
            <p:nvPr/>
          </p:nvCxnSpPr>
          <p:spPr>
            <a:xfrm>
              <a:off x="2528717" y="101678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78" name="直线箭头连接符 308">
            <a:extLst>
              <a:ext uri="{FF2B5EF4-FFF2-40B4-BE49-F238E27FC236}">
                <a16:creationId xmlns:a16="http://schemas.microsoft.com/office/drawing/2014/main" id="{F4CCEB3E-91B2-6E96-8253-626FCAA6AEA7}"/>
              </a:ext>
            </a:extLst>
          </p:cNvPr>
          <p:cNvCxnSpPr>
            <a:cxnSpLocks/>
          </p:cNvCxnSpPr>
          <p:nvPr/>
        </p:nvCxnSpPr>
        <p:spPr>
          <a:xfrm>
            <a:off x="1309435" y="6735150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9" name="直线箭头连接符 309">
            <a:extLst>
              <a:ext uri="{FF2B5EF4-FFF2-40B4-BE49-F238E27FC236}">
                <a16:creationId xmlns:a16="http://schemas.microsoft.com/office/drawing/2014/main" id="{756FAE67-7C92-8E8C-C32F-5DA0DA5881A5}"/>
              </a:ext>
            </a:extLst>
          </p:cNvPr>
          <p:cNvCxnSpPr/>
          <p:nvPr/>
        </p:nvCxnSpPr>
        <p:spPr>
          <a:xfrm>
            <a:off x="7374950" y="5669337"/>
            <a:ext cx="0" cy="5744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3" name="直线箭头连接符 307">
            <a:extLst>
              <a:ext uri="{FF2B5EF4-FFF2-40B4-BE49-F238E27FC236}">
                <a16:creationId xmlns:a16="http://schemas.microsoft.com/office/drawing/2014/main" id="{DF1D541B-ED76-8B7C-31C6-5AFF94C65938}"/>
              </a:ext>
            </a:extLst>
          </p:cNvPr>
          <p:cNvCxnSpPr/>
          <p:nvPr/>
        </p:nvCxnSpPr>
        <p:spPr>
          <a:xfrm>
            <a:off x="6986945" y="6806505"/>
            <a:ext cx="0" cy="57448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4" name="Oval 283">
            <a:extLst>
              <a:ext uri="{FF2B5EF4-FFF2-40B4-BE49-F238E27FC236}">
                <a16:creationId xmlns:a16="http://schemas.microsoft.com/office/drawing/2014/main" id="{3487B090-7E6C-B632-494D-B76333CB51A3}"/>
              </a:ext>
            </a:extLst>
          </p:cNvPr>
          <p:cNvSpPr/>
          <p:nvPr/>
        </p:nvSpPr>
        <p:spPr>
          <a:xfrm>
            <a:off x="1519310" y="2798653"/>
            <a:ext cx="1100930" cy="1100930"/>
          </a:xfrm>
          <a:prstGeom prst="ellipse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zh-C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zh-CN" altLang="en-US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2071F1F2-8D1D-8C72-E011-9394A77813B3}"/>
              </a:ext>
            </a:extLst>
          </p:cNvPr>
          <p:cNvSpPr/>
          <p:nvPr/>
        </p:nvSpPr>
        <p:spPr>
          <a:xfrm>
            <a:off x="3412137" y="2798653"/>
            <a:ext cx="1100930" cy="1100930"/>
          </a:xfrm>
          <a:prstGeom prst="ellipse">
            <a:avLst/>
          </a:prstGeom>
          <a:solidFill>
            <a:srgbClr val="06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zh-C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zh-CN" altLang="en-US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C2FDF0A7-5330-E579-1120-ECAFEEA4FDA6}"/>
              </a:ext>
            </a:extLst>
          </p:cNvPr>
          <p:cNvSpPr/>
          <p:nvPr/>
        </p:nvSpPr>
        <p:spPr>
          <a:xfrm>
            <a:off x="5304965" y="2798653"/>
            <a:ext cx="1100930" cy="1100930"/>
          </a:xfrm>
          <a:prstGeom prst="ellipse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zh-C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1" lang="zh-CN" altLang="en-US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2EE69724-E0D2-E8CD-56D7-C91F8F128E40}"/>
              </a:ext>
            </a:extLst>
          </p:cNvPr>
          <p:cNvSpPr txBox="1"/>
          <p:nvPr/>
        </p:nvSpPr>
        <p:spPr>
          <a:xfrm>
            <a:off x="6964618" y="2391853"/>
            <a:ext cx="7301977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200"/>
              <a:t>How would you schedule these jobs to meet all deadlines?</a:t>
            </a:r>
          </a:p>
          <a:p>
            <a:pPr>
              <a:spcAft>
                <a:spcPts val="1800"/>
              </a:spcAft>
            </a:pPr>
            <a:r>
              <a:rPr lang="en-US" sz="3200"/>
              <a:t>Round Robin – Take turns in any order!</a:t>
            </a:r>
          </a:p>
        </p:txBody>
      </p:sp>
      <p:sp>
        <p:nvSpPr>
          <p:cNvPr id="290" name="矩形 311">
            <a:extLst>
              <a:ext uri="{FF2B5EF4-FFF2-40B4-BE49-F238E27FC236}">
                <a16:creationId xmlns:a16="http://schemas.microsoft.com/office/drawing/2014/main" id="{350283AE-3BEA-F314-D3DC-A7F39B136B81}"/>
              </a:ext>
            </a:extLst>
          </p:cNvPr>
          <p:cNvSpPr/>
          <p:nvPr/>
        </p:nvSpPr>
        <p:spPr>
          <a:xfrm>
            <a:off x="8864314" y="4767274"/>
            <a:ext cx="78414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1" name="矩形 312">
            <a:extLst>
              <a:ext uri="{FF2B5EF4-FFF2-40B4-BE49-F238E27FC236}">
                <a16:creationId xmlns:a16="http://schemas.microsoft.com/office/drawing/2014/main" id="{0619F3D3-A9B5-07FE-7652-E75EBD3BC8B2}"/>
              </a:ext>
            </a:extLst>
          </p:cNvPr>
          <p:cNvSpPr/>
          <p:nvPr/>
        </p:nvSpPr>
        <p:spPr>
          <a:xfrm>
            <a:off x="8866404" y="5834922"/>
            <a:ext cx="407041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292" name="矩形 313">
            <a:extLst>
              <a:ext uri="{FF2B5EF4-FFF2-40B4-BE49-F238E27FC236}">
                <a16:creationId xmlns:a16="http://schemas.microsoft.com/office/drawing/2014/main" id="{39D66A08-DC43-94C6-C5B4-F2D3734E5A4D}"/>
              </a:ext>
            </a:extLst>
          </p:cNvPr>
          <p:cNvSpPr/>
          <p:nvPr/>
        </p:nvSpPr>
        <p:spPr>
          <a:xfrm>
            <a:off x="8864944" y="6976313"/>
            <a:ext cx="813994" cy="3996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349DD494-A29A-A0E1-9447-0145B8283EC4}"/>
              </a:ext>
            </a:extLst>
          </p:cNvPr>
          <p:cNvGrpSpPr/>
          <p:nvPr/>
        </p:nvGrpSpPr>
        <p:grpSpPr>
          <a:xfrm>
            <a:off x="8846270" y="5151483"/>
            <a:ext cx="451398" cy="47874"/>
            <a:chOff x="10521810" y="5442464"/>
            <a:chExt cx="451398" cy="47874"/>
          </a:xfrm>
        </p:grpSpPr>
        <p:grpSp>
          <p:nvGrpSpPr>
            <p:cNvPr id="294" name="组合 314">
              <a:extLst>
                <a:ext uri="{FF2B5EF4-FFF2-40B4-BE49-F238E27FC236}">
                  <a16:creationId xmlns:a16="http://schemas.microsoft.com/office/drawing/2014/main" id="{275F74EF-62B5-3321-E46D-5DCDB39D38B4}"/>
                </a:ext>
              </a:extLst>
            </p:cNvPr>
            <p:cNvGrpSpPr/>
            <p:nvPr/>
          </p:nvGrpSpPr>
          <p:grpSpPr>
            <a:xfrm>
              <a:off x="10521810" y="5444619"/>
              <a:ext cx="409660" cy="45719"/>
              <a:chOff x="10132699" y="4726622"/>
              <a:chExt cx="409660" cy="45719"/>
            </a:xfrm>
          </p:grpSpPr>
          <p:sp>
            <p:nvSpPr>
              <p:cNvPr id="298" name="椭圆 315">
                <a:extLst>
                  <a:ext uri="{FF2B5EF4-FFF2-40B4-BE49-F238E27FC236}">
                    <a16:creationId xmlns:a16="http://schemas.microsoft.com/office/drawing/2014/main" id="{EFF1793C-A0ED-F375-7AFB-7CD578101993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99" name="直线连接符 316">
                <a:extLst>
                  <a:ext uri="{FF2B5EF4-FFF2-40B4-BE49-F238E27FC236}">
                    <a16:creationId xmlns:a16="http://schemas.microsoft.com/office/drawing/2014/main" id="{B777DB1B-A480-31A6-D044-0205F8C5F4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95" name="组合 327">
              <a:extLst>
                <a:ext uri="{FF2B5EF4-FFF2-40B4-BE49-F238E27FC236}">
                  <a16:creationId xmlns:a16="http://schemas.microsoft.com/office/drawing/2014/main" id="{335FA5E7-FA01-ABF1-A689-79F3091D3368}"/>
                </a:ext>
              </a:extLst>
            </p:cNvPr>
            <p:cNvGrpSpPr/>
            <p:nvPr/>
          </p:nvGrpSpPr>
          <p:grpSpPr>
            <a:xfrm rot="10800000">
              <a:off x="10563548" y="5442464"/>
              <a:ext cx="409660" cy="45719"/>
              <a:chOff x="10132699" y="4726622"/>
              <a:chExt cx="409660" cy="45719"/>
            </a:xfrm>
          </p:grpSpPr>
          <p:sp>
            <p:nvSpPr>
              <p:cNvPr id="296" name="椭圆 328">
                <a:extLst>
                  <a:ext uri="{FF2B5EF4-FFF2-40B4-BE49-F238E27FC236}">
                    <a16:creationId xmlns:a16="http://schemas.microsoft.com/office/drawing/2014/main" id="{CCE38DA9-0B6A-E687-C243-7804CAEC002A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97" name="直线连接符 329">
                <a:extLst>
                  <a:ext uri="{FF2B5EF4-FFF2-40B4-BE49-F238E27FC236}">
                    <a16:creationId xmlns:a16="http://schemas.microsoft.com/office/drawing/2014/main" id="{39C8F3CD-8741-A19A-3489-42D5539A2C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01" name="椭圆 317">
            <a:extLst>
              <a:ext uri="{FF2B5EF4-FFF2-40B4-BE49-F238E27FC236}">
                <a16:creationId xmlns:a16="http://schemas.microsoft.com/office/drawing/2014/main" id="{0ECC7259-AB7F-371E-5587-3F0308B11533}"/>
              </a:ext>
            </a:extLst>
          </p:cNvPr>
          <p:cNvSpPr/>
          <p:nvPr/>
        </p:nvSpPr>
        <p:spPr>
          <a:xfrm>
            <a:off x="8850434" y="6215957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02" name="直线连接符 318">
            <a:extLst>
              <a:ext uri="{FF2B5EF4-FFF2-40B4-BE49-F238E27FC236}">
                <a16:creationId xmlns:a16="http://schemas.microsoft.com/office/drawing/2014/main" id="{CCF57C00-4FCF-2C19-24D4-B1A2FB86B9CE}"/>
              </a:ext>
            </a:extLst>
          </p:cNvPr>
          <p:cNvCxnSpPr>
            <a:cxnSpLocks/>
          </p:cNvCxnSpPr>
          <p:nvPr/>
        </p:nvCxnSpPr>
        <p:spPr>
          <a:xfrm>
            <a:off x="8893427" y="6238816"/>
            <a:ext cx="36666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5" name="椭圆 325">
            <a:extLst>
              <a:ext uri="{FF2B5EF4-FFF2-40B4-BE49-F238E27FC236}">
                <a16:creationId xmlns:a16="http://schemas.microsoft.com/office/drawing/2014/main" id="{A4D276F3-17A8-658F-2F20-2B2ECABCF627}"/>
              </a:ext>
            </a:extLst>
          </p:cNvPr>
          <p:cNvSpPr/>
          <p:nvPr/>
        </p:nvSpPr>
        <p:spPr>
          <a:xfrm>
            <a:off x="9240851" y="6215222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8DEA4333-8C35-0B82-7EFA-9D6980386EE9}"/>
              </a:ext>
            </a:extLst>
          </p:cNvPr>
          <p:cNvGrpSpPr/>
          <p:nvPr/>
        </p:nvGrpSpPr>
        <p:grpSpPr>
          <a:xfrm>
            <a:off x="8841275" y="7359262"/>
            <a:ext cx="856474" cy="46479"/>
            <a:chOff x="10516815" y="7650243"/>
            <a:chExt cx="856474" cy="46479"/>
          </a:xfrm>
        </p:grpSpPr>
        <p:grpSp>
          <p:nvGrpSpPr>
            <p:cNvPr id="315" name="组合 330">
              <a:extLst>
                <a:ext uri="{FF2B5EF4-FFF2-40B4-BE49-F238E27FC236}">
                  <a16:creationId xmlns:a16="http://schemas.microsoft.com/office/drawing/2014/main" id="{F020902B-BC98-7951-5F4B-0094C2616845}"/>
                </a:ext>
              </a:extLst>
            </p:cNvPr>
            <p:cNvGrpSpPr/>
            <p:nvPr/>
          </p:nvGrpSpPr>
          <p:grpSpPr>
            <a:xfrm>
              <a:off x="10516815" y="7651003"/>
              <a:ext cx="409660" cy="45719"/>
              <a:chOff x="10132699" y="4726622"/>
              <a:chExt cx="409660" cy="45719"/>
            </a:xfrm>
          </p:grpSpPr>
          <p:sp>
            <p:nvSpPr>
              <p:cNvPr id="322" name="椭圆 331">
                <a:extLst>
                  <a:ext uri="{FF2B5EF4-FFF2-40B4-BE49-F238E27FC236}">
                    <a16:creationId xmlns:a16="http://schemas.microsoft.com/office/drawing/2014/main" id="{E46484F8-4166-94F4-67AA-206FAA03278E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23" name="直线连接符 332">
                <a:extLst>
                  <a:ext uri="{FF2B5EF4-FFF2-40B4-BE49-F238E27FC236}">
                    <a16:creationId xmlns:a16="http://schemas.microsoft.com/office/drawing/2014/main" id="{DBC30E50-C463-5665-F050-9DE251626E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6" name="组合 336">
              <a:extLst>
                <a:ext uri="{FF2B5EF4-FFF2-40B4-BE49-F238E27FC236}">
                  <a16:creationId xmlns:a16="http://schemas.microsoft.com/office/drawing/2014/main" id="{1D39B13D-7DBE-DDBD-2457-0A7AA6383404}"/>
                </a:ext>
              </a:extLst>
            </p:cNvPr>
            <p:cNvGrpSpPr/>
            <p:nvPr/>
          </p:nvGrpSpPr>
          <p:grpSpPr>
            <a:xfrm rot="10800000">
              <a:off x="10963629" y="7650243"/>
              <a:ext cx="409660" cy="45719"/>
              <a:chOff x="10132699" y="4726622"/>
              <a:chExt cx="409660" cy="45719"/>
            </a:xfrm>
          </p:grpSpPr>
          <p:sp>
            <p:nvSpPr>
              <p:cNvPr id="320" name="椭圆 337">
                <a:extLst>
                  <a:ext uri="{FF2B5EF4-FFF2-40B4-BE49-F238E27FC236}">
                    <a16:creationId xmlns:a16="http://schemas.microsoft.com/office/drawing/2014/main" id="{67BEF6CC-2391-FD9A-B61B-A84022705520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21" name="直线连接符 338">
                <a:extLst>
                  <a:ext uri="{FF2B5EF4-FFF2-40B4-BE49-F238E27FC236}">
                    <a16:creationId xmlns:a16="http://schemas.microsoft.com/office/drawing/2014/main" id="{56361EDA-74C9-8525-73E6-B4742327D7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7" name="组合 339">
              <a:extLst>
                <a:ext uri="{FF2B5EF4-FFF2-40B4-BE49-F238E27FC236}">
                  <a16:creationId xmlns:a16="http://schemas.microsoft.com/office/drawing/2014/main" id="{7C716D57-AC54-4233-19C9-A14C6816ECCF}"/>
                </a:ext>
              </a:extLst>
            </p:cNvPr>
            <p:cNvGrpSpPr/>
            <p:nvPr/>
          </p:nvGrpSpPr>
          <p:grpSpPr>
            <a:xfrm rot="10800000">
              <a:off x="10564871" y="7651003"/>
              <a:ext cx="409660" cy="45719"/>
              <a:chOff x="10132699" y="4726622"/>
              <a:chExt cx="409660" cy="45719"/>
            </a:xfrm>
          </p:grpSpPr>
          <p:sp>
            <p:nvSpPr>
              <p:cNvPr id="318" name="椭圆 340">
                <a:extLst>
                  <a:ext uri="{FF2B5EF4-FFF2-40B4-BE49-F238E27FC236}">
                    <a16:creationId xmlns:a16="http://schemas.microsoft.com/office/drawing/2014/main" id="{FC2A5132-D488-A4B0-9F61-383D1B3799E0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19" name="直线连接符 341">
                <a:extLst>
                  <a:ext uri="{FF2B5EF4-FFF2-40B4-BE49-F238E27FC236}">
                    <a16:creationId xmlns:a16="http://schemas.microsoft.com/office/drawing/2014/main" id="{FF118BF3-41EF-BC98-7C42-FEB8283C64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组合 286">
            <a:extLst>
              <a:ext uri="{FF2B5EF4-FFF2-40B4-BE49-F238E27FC236}">
                <a16:creationId xmlns:a16="http://schemas.microsoft.com/office/drawing/2014/main" id="{989E03D8-5B26-A7CE-B231-6277BA3626F2}"/>
              </a:ext>
            </a:extLst>
          </p:cNvPr>
          <p:cNvGrpSpPr/>
          <p:nvPr/>
        </p:nvGrpSpPr>
        <p:grpSpPr>
          <a:xfrm>
            <a:off x="6166263" y="4565545"/>
            <a:ext cx="0" cy="625129"/>
            <a:chOff x="2534361" y="45385"/>
            <a:chExt cx="0" cy="625129"/>
          </a:xfrm>
        </p:grpSpPr>
        <p:cxnSp>
          <p:nvCxnSpPr>
            <p:cNvPr id="5" name="直线箭头连接符 287">
              <a:extLst>
                <a:ext uri="{FF2B5EF4-FFF2-40B4-BE49-F238E27FC236}">
                  <a16:creationId xmlns:a16="http://schemas.microsoft.com/office/drawing/2014/main" id="{29951F64-70EB-F25D-0ECD-F8C0B07306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直线箭头连接符 288">
              <a:extLst>
                <a:ext uri="{FF2B5EF4-FFF2-40B4-BE49-F238E27FC236}">
                  <a16:creationId xmlns:a16="http://schemas.microsoft.com/office/drawing/2014/main" id="{D2D7AD1F-66AC-948A-0287-9180B66B459A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994BDC-A868-0872-0E49-32227D3DB207}"/>
              </a:ext>
            </a:extLst>
          </p:cNvPr>
          <p:cNvGrpSpPr/>
          <p:nvPr/>
        </p:nvGrpSpPr>
        <p:grpSpPr>
          <a:xfrm>
            <a:off x="3225589" y="6788232"/>
            <a:ext cx="178784" cy="574480"/>
            <a:chOff x="2044769" y="6776357"/>
            <a:chExt cx="178784" cy="574480"/>
          </a:xfrm>
        </p:grpSpPr>
        <p:cxnSp>
          <p:nvCxnSpPr>
            <p:cNvPr id="8" name="直线箭头连接符 301">
              <a:extLst>
                <a:ext uri="{FF2B5EF4-FFF2-40B4-BE49-F238E27FC236}">
                  <a16:creationId xmlns:a16="http://schemas.microsoft.com/office/drawing/2014/main" id="{2E7A396F-332F-8889-911C-E689F1A859C4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直线箭头连接符 301">
              <a:extLst>
                <a:ext uri="{FF2B5EF4-FFF2-40B4-BE49-F238E27FC236}">
                  <a16:creationId xmlns:a16="http://schemas.microsoft.com/office/drawing/2014/main" id="{91C8244B-7D8A-B612-C85D-E4B3C62B7B0D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096D6D-96E2-683C-3089-E4DF4A9BA5D0}"/>
              </a:ext>
            </a:extLst>
          </p:cNvPr>
          <p:cNvGrpSpPr/>
          <p:nvPr/>
        </p:nvGrpSpPr>
        <p:grpSpPr>
          <a:xfrm>
            <a:off x="2410927" y="5658094"/>
            <a:ext cx="178784" cy="574480"/>
            <a:chOff x="2044769" y="6776357"/>
            <a:chExt cx="178784" cy="574480"/>
          </a:xfrm>
        </p:grpSpPr>
        <p:cxnSp>
          <p:nvCxnSpPr>
            <p:cNvPr id="15" name="直线箭头连接符 301">
              <a:extLst>
                <a:ext uri="{FF2B5EF4-FFF2-40B4-BE49-F238E27FC236}">
                  <a16:creationId xmlns:a16="http://schemas.microsoft.com/office/drawing/2014/main" id="{5D56899B-A528-8DB4-03C2-FD3B74E11433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线箭头连接符 301">
              <a:extLst>
                <a:ext uri="{FF2B5EF4-FFF2-40B4-BE49-F238E27FC236}">
                  <a16:creationId xmlns:a16="http://schemas.microsoft.com/office/drawing/2014/main" id="{0FBC3E3D-C222-A148-8196-B3C8CA42BF05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57E8AC1-6B94-7107-39BC-A72DEE6B41A5}"/>
              </a:ext>
            </a:extLst>
          </p:cNvPr>
          <p:cNvGrpSpPr/>
          <p:nvPr/>
        </p:nvGrpSpPr>
        <p:grpSpPr>
          <a:xfrm>
            <a:off x="2008206" y="4612000"/>
            <a:ext cx="178784" cy="574480"/>
            <a:chOff x="2044769" y="6776357"/>
            <a:chExt cx="178784" cy="574480"/>
          </a:xfrm>
        </p:grpSpPr>
        <p:cxnSp>
          <p:nvCxnSpPr>
            <p:cNvPr id="18" name="直线箭头连接符 301">
              <a:extLst>
                <a:ext uri="{FF2B5EF4-FFF2-40B4-BE49-F238E27FC236}">
                  <a16:creationId xmlns:a16="http://schemas.microsoft.com/office/drawing/2014/main" id="{F13E5055-73C2-666B-94F8-682AC30A5765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直线箭头连接符 301">
              <a:extLst>
                <a:ext uri="{FF2B5EF4-FFF2-40B4-BE49-F238E27FC236}">
                  <a16:creationId xmlns:a16="http://schemas.microsoft.com/office/drawing/2014/main" id="{85E36BFA-873B-D2C4-35A0-A7FA097055C9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03ED483-E608-7B06-EE25-1BEE2BE22B8E}"/>
              </a:ext>
            </a:extLst>
          </p:cNvPr>
          <p:cNvGrpSpPr/>
          <p:nvPr/>
        </p:nvGrpSpPr>
        <p:grpSpPr>
          <a:xfrm>
            <a:off x="10364698" y="5066015"/>
            <a:ext cx="1874653" cy="2047307"/>
            <a:chOff x="10364698" y="5066015"/>
            <a:chExt cx="1874653" cy="2047307"/>
          </a:xfrm>
        </p:grpSpPr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C49FBBA2-A975-E874-63DD-0B636101BAE6}"/>
                </a:ext>
              </a:extLst>
            </p:cNvPr>
            <p:cNvSpPr/>
            <p:nvPr/>
          </p:nvSpPr>
          <p:spPr>
            <a:xfrm>
              <a:off x="10364698" y="5066015"/>
              <a:ext cx="1874653" cy="20473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8" name="直线箭头连接符 282">
              <a:extLst>
                <a:ext uri="{FF2B5EF4-FFF2-40B4-BE49-F238E27FC236}">
                  <a16:creationId xmlns:a16="http://schemas.microsoft.com/office/drawing/2014/main" id="{D36BFDB4-6DFA-0B72-34F1-54BBB0E9AA59}"/>
                </a:ext>
              </a:extLst>
            </p:cNvPr>
            <p:cNvCxnSpPr>
              <a:cxnSpLocks/>
            </p:cNvCxnSpPr>
            <p:nvPr/>
          </p:nvCxnSpPr>
          <p:spPr>
            <a:xfrm>
              <a:off x="10655056" y="5231043"/>
              <a:ext cx="0" cy="45759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D7B9F2F1-0B85-A704-9521-8D0DCC08F47C}"/>
                </a:ext>
              </a:extLst>
            </p:cNvPr>
            <p:cNvSpPr txBox="1"/>
            <p:nvPr/>
          </p:nvSpPr>
          <p:spPr>
            <a:xfrm>
              <a:off x="10828937" y="5287111"/>
              <a:ext cx="1184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job release</a:t>
              </a:r>
            </a:p>
          </p:txBody>
        </p:sp>
        <p:cxnSp>
          <p:nvCxnSpPr>
            <p:cNvPr id="331" name="直线箭头连接符 282">
              <a:extLst>
                <a:ext uri="{FF2B5EF4-FFF2-40B4-BE49-F238E27FC236}">
                  <a16:creationId xmlns:a16="http://schemas.microsoft.com/office/drawing/2014/main" id="{A6EB6002-06C2-B343-F4CA-87110195724C}"/>
                </a:ext>
              </a:extLst>
            </p:cNvPr>
            <p:cNvCxnSpPr>
              <a:cxnSpLocks/>
            </p:cNvCxnSpPr>
            <p:nvPr/>
          </p:nvCxnSpPr>
          <p:spPr>
            <a:xfrm>
              <a:off x="10655056" y="5805726"/>
              <a:ext cx="0" cy="45759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E0529DDE-93BA-8334-842E-BE6B9E7E44DD}"/>
                </a:ext>
              </a:extLst>
            </p:cNvPr>
            <p:cNvSpPr txBox="1"/>
            <p:nvPr/>
          </p:nvSpPr>
          <p:spPr>
            <a:xfrm>
              <a:off x="10828937" y="5861794"/>
              <a:ext cx="1325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job deadline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C4897F6-144A-BDB9-68D4-626728FDE0D5}"/>
                </a:ext>
              </a:extLst>
            </p:cNvPr>
            <p:cNvGrpSpPr/>
            <p:nvPr/>
          </p:nvGrpSpPr>
          <p:grpSpPr>
            <a:xfrm>
              <a:off x="10565664" y="6392343"/>
              <a:ext cx="178784" cy="574480"/>
              <a:chOff x="2044769" y="6776357"/>
              <a:chExt cx="178784" cy="574480"/>
            </a:xfrm>
          </p:grpSpPr>
          <p:cxnSp>
            <p:nvCxnSpPr>
              <p:cNvPr id="21" name="直线箭头连接符 301">
                <a:extLst>
                  <a:ext uri="{FF2B5EF4-FFF2-40B4-BE49-F238E27FC236}">
                    <a16:creationId xmlns:a16="http://schemas.microsoft.com/office/drawing/2014/main" id="{BA38B6F8-50B6-CB2B-7C03-E05380AB6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4161" y="6776357"/>
                <a:ext cx="0" cy="57448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2" name="直线箭头连接符 301">
                <a:extLst>
                  <a:ext uri="{FF2B5EF4-FFF2-40B4-BE49-F238E27FC236}">
                    <a16:creationId xmlns:a16="http://schemas.microsoft.com/office/drawing/2014/main" id="{7ABF2CD9-6B08-6D42-E8A2-46E9EE3E55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4769" y="6776357"/>
                <a:ext cx="17878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D289F4-E65A-D677-C2A4-EF19A28E3536}"/>
                </a:ext>
              </a:extLst>
            </p:cNvPr>
            <p:cNvSpPr txBox="1"/>
            <p:nvPr/>
          </p:nvSpPr>
          <p:spPr>
            <a:xfrm>
              <a:off x="10834909" y="6480239"/>
              <a:ext cx="1087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job finish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FF9646A-EB4C-6198-CBE6-5AF732AEA60B}"/>
              </a:ext>
            </a:extLst>
          </p:cNvPr>
          <p:cNvGrpSpPr/>
          <p:nvPr/>
        </p:nvGrpSpPr>
        <p:grpSpPr>
          <a:xfrm>
            <a:off x="4468223" y="5668577"/>
            <a:ext cx="178784" cy="574480"/>
            <a:chOff x="2044769" y="6776357"/>
            <a:chExt cx="178784" cy="574480"/>
          </a:xfrm>
        </p:grpSpPr>
        <p:cxnSp>
          <p:nvCxnSpPr>
            <p:cNvPr id="26" name="直线箭头连接符 301">
              <a:extLst>
                <a:ext uri="{FF2B5EF4-FFF2-40B4-BE49-F238E27FC236}">
                  <a16:creationId xmlns:a16="http://schemas.microsoft.com/office/drawing/2014/main" id="{FEB79AF2-96BA-634F-DDC8-137A02B18395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直线箭头连接符 301">
              <a:extLst>
                <a:ext uri="{FF2B5EF4-FFF2-40B4-BE49-F238E27FC236}">
                  <a16:creationId xmlns:a16="http://schemas.microsoft.com/office/drawing/2014/main" id="{D06C2465-46A7-9E8F-7F31-820C894C0F79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EF69D13-9EE3-7BE1-382A-7170AB2D7EA1}"/>
              </a:ext>
            </a:extLst>
          </p:cNvPr>
          <p:cNvGrpSpPr/>
          <p:nvPr/>
        </p:nvGrpSpPr>
        <p:grpSpPr>
          <a:xfrm>
            <a:off x="4041144" y="4608994"/>
            <a:ext cx="178784" cy="574480"/>
            <a:chOff x="2044769" y="6776357"/>
            <a:chExt cx="178784" cy="574480"/>
          </a:xfrm>
        </p:grpSpPr>
        <p:cxnSp>
          <p:nvCxnSpPr>
            <p:cNvPr id="29" name="直线箭头连接符 301">
              <a:extLst>
                <a:ext uri="{FF2B5EF4-FFF2-40B4-BE49-F238E27FC236}">
                  <a16:creationId xmlns:a16="http://schemas.microsoft.com/office/drawing/2014/main" id="{606C2107-F59B-4081-D998-F706474C60DF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直线箭头连接符 301">
              <a:extLst>
                <a:ext uri="{FF2B5EF4-FFF2-40B4-BE49-F238E27FC236}">
                  <a16:creationId xmlns:a16="http://schemas.microsoft.com/office/drawing/2014/main" id="{8CB418D3-3C62-582E-4F5C-8BBCE2306A17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1" name="直线连接符 318">
            <a:extLst>
              <a:ext uri="{FF2B5EF4-FFF2-40B4-BE49-F238E27FC236}">
                <a16:creationId xmlns:a16="http://schemas.microsoft.com/office/drawing/2014/main" id="{45640270-B9DF-F967-F2E0-4DC79480E1C6}"/>
              </a:ext>
            </a:extLst>
          </p:cNvPr>
          <p:cNvCxnSpPr>
            <a:cxnSpLocks/>
          </p:cNvCxnSpPr>
          <p:nvPr/>
        </p:nvCxnSpPr>
        <p:spPr>
          <a:xfrm>
            <a:off x="9281791" y="5173151"/>
            <a:ext cx="36666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椭圆 325">
            <a:extLst>
              <a:ext uri="{FF2B5EF4-FFF2-40B4-BE49-F238E27FC236}">
                <a16:creationId xmlns:a16="http://schemas.microsoft.com/office/drawing/2014/main" id="{EFC516CD-FB20-ECCB-3D4A-FF8A9B202C2A}"/>
              </a:ext>
            </a:extLst>
          </p:cNvPr>
          <p:cNvSpPr/>
          <p:nvPr/>
        </p:nvSpPr>
        <p:spPr>
          <a:xfrm>
            <a:off x="9606611" y="5148422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A012F55-0DA9-13D7-3B74-5CA0DA1887F9}"/>
              </a:ext>
            </a:extLst>
          </p:cNvPr>
          <p:cNvGrpSpPr/>
          <p:nvPr/>
        </p:nvGrpSpPr>
        <p:grpSpPr>
          <a:xfrm>
            <a:off x="6484430" y="4618949"/>
            <a:ext cx="178784" cy="574480"/>
            <a:chOff x="2044769" y="6776357"/>
            <a:chExt cx="178784" cy="574480"/>
          </a:xfrm>
        </p:grpSpPr>
        <p:cxnSp>
          <p:nvCxnSpPr>
            <p:cNvPr id="34" name="直线箭头连接符 301">
              <a:extLst>
                <a:ext uri="{FF2B5EF4-FFF2-40B4-BE49-F238E27FC236}">
                  <a16:creationId xmlns:a16="http://schemas.microsoft.com/office/drawing/2014/main" id="{03FB4DBB-7964-BAF3-4980-4BE857A7234E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直线箭头连接符 301">
              <a:extLst>
                <a:ext uri="{FF2B5EF4-FFF2-40B4-BE49-F238E27FC236}">
                  <a16:creationId xmlns:a16="http://schemas.microsoft.com/office/drawing/2014/main" id="{1EE7FAF6-2F52-47A6-E3C8-D7F3635D0AD5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6355B09-157F-8DD6-5177-ABE082FF7889}"/>
              </a:ext>
            </a:extLst>
          </p:cNvPr>
          <p:cNvGrpSpPr/>
          <p:nvPr/>
        </p:nvGrpSpPr>
        <p:grpSpPr>
          <a:xfrm>
            <a:off x="6471451" y="5656443"/>
            <a:ext cx="178784" cy="574480"/>
            <a:chOff x="2044769" y="6776357"/>
            <a:chExt cx="178784" cy="574480"/>
          </a:xfrm>
        </p:grpSpPr>
        <p:cxnSp>
          <p:nvCxnSpPr>
            <p:cNvPr id="39" name="直线箭头连接符 301">
              <a:extLst>
                <a:ext uri="{FF2B5EF4-FFF2-40B4-BE49-F238E27FC236}">
                  <a16:creationId xmlns:a16="http://schemas.microsoft.com/office/drawing/2014/main" id="{7871AA58-189F-8CB8-A554-952776C6CB88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直线箭头连接符 301">
              <a:extLst>
                <a:ext uri="{FF2B5EF4-FFF2-40B4-BE49-F238E27FC236}">
                  <a16:creationId xmlns:a16="http://schemas.microsoft.com/office/drawing/2014/main" id="{D9904C58-0A7F-F959-D671-C5F79A66C1D3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8BCCE62-B68F-C907-08BF-7DE0C6FBAE18}"/>
              </a:ext>
            </a:extLst>
          </p:cNvPr>
          <p:cNvGrpSpPr/>
          <p:nvPr/>
        </p:nvGrpSpPr>
        <p:grpSpPr>
          <a:xfrm>
            <a:off x="7265258" y="4612000"/>
            <a:ext cx="178784" cy="574480"/>
            <a:chOff x="2044769" y="6776357"/>
            <a:chExt cx="178784" cy="574480"/>
          </a:xfrm>
        </p:grpSpPr>
        <p:cxnSp>
          <p:nvCxnSpPr>
            <p:cNvPr id="42" name="直线箭头连接符 301">
              <a:extLst>
                <a:ext uri="{FF2B5EF4-FFF2-40B4-BE49-F238E27FC236}">
                  <a16:creationId xmlns:a16="http://schemas.microsoft.com/office/drawing/2014/main" id="{275B42C6-B4BA-EC16-6B41-29F085E00977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直线箭头连接符 301">
              <a:extLst>
                <a:ext uri="{FF2B5EF4-FFF2-40B4-BE49-F238E27FC236}">
                  <a16:creationId xmlns:a16="http://schemas.microsoft.com/office/drawing/2014/main" id="{9377B80F-5E97-8197-4D3F-1CC4DB5432B7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F6DDFD29-C95B-9826-CF65-41A8F7837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217" y="4102360"/>
            <a:ext cx="602387" cy="58431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CFFAD378-A4AA-1298-4E35-922EFC768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873" y="4088759"/>
            <a:ext cx="602387" cy="58431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CDEE546-C831-B415-B743-ED5B6CF9D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684" y="4090891"/>
            <a:ext cx="602387" cy="5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7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126" grpId="0" animBg="1"/>
      <p:bldP spid="127" grpId="0" animBg="1"/>
      <p:bldP spid="128" grpId="0" animBg="1"/>
      <p:bldP spid="130" grpId="0" animBg="1"/>
      <p:bldP spid="132" grpId="0" animBg="1"/>
      <p:bldP spid="133" grpId="0" animBg="1"/>
      <p:bldP spid="13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278AD9E-E2F4-7075-EB7E-3BEEE59A9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11">
            <a:extLst>
              <a:ext uri="{FF2B5EF4-FFF2-40B4-BE49-F238E27FC236}">
                <a16:creationId xmlns:a16="http://schemas.microsoft.com/office/drawing/2014/main" id="{C8F9AFF5-C54B-FB4F-72F2-101D21803316}"/>
              </a:ext>
            </a:extLst>
          </p:cNvPr>
          <p:cNvSpPr/>
          <p:nvPr/>
        </p:nvSpPr>
        <p:spPr>
          <a:xfrm>
            <a:off x="6587182" y="4778546"/>
            <a:ext cx="78414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159">
            <a:extLst>
              <a:ext uri="{FF2B5EF4-FFF2-40B4-BE49-F238E27FC236}">
                <a16:creationId xmlns:a16="http://schemas.microsoft.com/office/drawing/2014/main" id="{DC9C95C4-C532-0BB1-98A7-27F50BA1BF2B}"/>
              </a:ext>
            </a:extLst>
          </p:cNvPr>
          <p:cNvSpPr/>
          <p:nvPr/>
        </p:nvSpPr>
        <p:spPr>
          <a:xfrm>
            <a:off x="5757981" y="4778546"/>
            <a:ext cx="410468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A9DEC1C-4619-62D0-12AB-3821CA7A6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>
                <a:solidFill>
                  <a:schemeClr val="tx1"/>
                </a:solidFill>
              </a:rPr>
              <a:t>Scheduling 101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FE91AC-1BF0-1F67-089C-2CA0FE81C5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endParaRPr kumimoji="1" lang="zh-CN" altLang="en-US"/>
          </a:p>
        </p:txBody>
      </p:sp>
      <p:sp>
        <p:nvSpPr>
          <p:cNvPr id="126" name="矩形 156">
            <a:extLst>
              <a:ext uri="{FF2B5EF4-FFF2-40B4-BE49-F238E27FC236}">
                <a16:creationId xmlns:a16="http://schemas.microsoft.com/office/drawing/2014/main" id="{D2C5AB9F-A0BE-11AC-AC88-895298E3F47D}"/>
              </a:ext>
            </a:extLst>
          </p:cNvPr>
          <p:cNvSpPr/>
          <p:nvPr/>
        </p:nvSpPr>
        <p:spPr>
          <a:xfrm>
            <a:off x="5351501" y="5838410"/>
            <a:ext cx="415198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27" name="矩形 157">
            <a:extLst>
              <a:ext uri="{FF2B5EF4-FFF2-40B4-BE49-F238E27FC236}">
                <a16:creationId xmlns:a16="http://schemas.microsoft.com/office/drawing/2014/main" id="{979DA0AB-22BC-1E87-74D4-9869E6ADD909}"/>
              </a:ext>
            </a:extLst>
          </p:cNvPr>
          <p:cNvSpPr/>
          <p:nvPr/>
        </p:nvSpPr>
        <p:spPr>
          <a:xfrm>
            <a:off x="3326514" y="5839992"/>
            <a:ext cx="416736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28" name="矩形 158">
            <a:extLst>
              <a:ext uri="{FF2B5EF4-FFF2-40B4-BE49-F238E27FC236}">
                <a16:creationId xmlns:a16="http://schemas.microsoft.com/office/drawing/2014/main" id="{F14B828A-1EA9-37A7-0ADF-494579876B23}"/>
              </a:ext>
            </a:extLst>
          </p:cNvPr>
          <p:cNvSpPr/>
          <p:nvPr/>
        </p:nvSpPr>
        <p:spPr>
          <a:xfrm>
            <a:off x="2496961" y="4778546"/>
            <a:ext cx="806583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9" name="矩形 159">
            <a:extLst>
              <a:ext uri="{FF2B5EF4-FFF2-40B4-BE49-F238E27FC236}">
                <a16:creationId xmlns:a16="http://schemas.microsoft.com/office/drawing/2014/main" id="{5D21E7C7-2245-F265-B856-B9819CBC98A6}"/>
              </a:ext>
            </a:extLst>
          </p:cNvPr>
          <p:cNvSpPr/>
          <p:nvPr/>
        </p:nvSpPr>
        <p:spPr>
          <a:xfrm>
            <a:off x="4935793" y="4778546"/>
            <a:ext cx="410468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0" name="矩形 160">
            <a:extLst>
              <a:ext uri="{FF2B5EF4-FFF2-40B4-BE49-F238E27FC236}">
                <a16:creationId xmlns:a16="http://schemas.microsoft.com/office/drawing/2014/main" id="{6E04A7A7-9776-6ED8-637E-165F0EAE739B}"/>
              </a:ext>
            </a:extLst>
          </p:cNvPr>
          <p:cNvSpPr/>
          <p:nvPr/>
        </p:nvSpPr>
        <p:spPr>
          <a:xfrm>
            <a:off x="6178724" y="4778546"/>
            <a:ext cx="387208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矩形 162">
            <a:extLst>
              <a:ext uri="{FF2B5EF4-FFF2-40B4-BE49-F238E27FC236}">
                <a16:creationId xmlns:a16="http://schemas.microsoft.com/office/drawing/2014/main" id="{7068944D-9023-295F-8BA3-F6E770FCEA56}"/>
              </a:ext>
            </a:extLst>
          </p:cNvPr>
          <p:cNvSpPr/>
          <p:nvPr/>
        </p:nvSpPr>
        <p:spPr>
          <a:xfrm>
            <a:off x="2090554" y="5836714"/>
            <a:ext cx="433711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133" name="矩形 163">
            <a:extLst>
              <a:ext uri="{FF2B5EF4-FFF2-40B4-BE49-F238E27FC236}">
                <a16:creationId xmlns:a16="http://schemas.microsoft.com/office/drawing/2014/main" id="{11153862-3985-BDA3-BCAD-DAEAC9CB837F}"/>
              </a:ext>
            </a:extLst>
          </p:cNvPr>
          <p:cNvSpPr/>
          <p:nvPr/>
        </p:nvSpPr>
        <p:spPr>
          <a:xfrm>
            <a:off x="1304479" y="6956915"/>
            <a:ext cx="813994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64">
            <a:extLst>
              <a:ext uri="{FF2B5EF4-FFF2-40B4-BE49-F238E27FC236}">
                <a16:creationId xmlns:a16="http://schemas.microsoft.com/office/drawing/2014/main" id="{2DBA5EA7-E302-6E29-3318-B6924B867E8E}"/>
              </a:ext>
            </a:extLst>
          </p:cNvPr>
          <p:cNvSpPr/>
          <p:nvPr/>
        </p:nvSpPr>
        <p:spPr>
          <a:xfrm>
            <a:off x="4149815" y="6949892"/>
            <a:ext cx="813994" cy="399671"/>
          </a:xfrm>
          <a:prstGeom prst="rect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35" name="组合 165">
            <a:extLst>
              <a:ext uri="{FF2B5EF4-FFF2-40B4-BE49-F238E27FC236}">
                <a16:creationId xmlns:a16="http://schemas.microsoft.com/office/drawing/2014/main" id="{04935969-0166-2DF6-FD77-4D8F740089FB}"/>
              </a:ext>
            </a:extLst>
          </p:cNvPr>
          <p:cNvGrpSpPr/>
          <p:nvPr/>
        </p:nvGrpSpPr>
        <p:grpSpPr>
          <a:xfrm>
            <a:off x="1301239" y="5150205"/>
            <a:ext cx="6890879" cy="319446"/>
            <a:chOff x="389524" y="2811420"/>
            <a:chExt cx="6890879" cy="319446"/>
          </a:xfrm>
        </p:grpSpPr>
        <p:grpSp>
          <p:nvGrpSpPr>
            <p:cNvPr id="136" name="组合 166">
              <a:extLst>
                <a:ext uri="{FF2B5EF4-FFF2-40B4-BE49-F238E27FC236}">
                  <a16:creationId xmlns:a16="http://schemas.microsoft.com/office/drawing/2014/main" id="{F567212A-69F5-9A65-CCE9-BD6A213A0086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140" name="直线箭头连接符 170">
                <a:extLst>
                  <a:ext uri="{FF2B5EF4-FFF2-40B4-BE49-F238E27FC236}">
                    <a16:creationId xmlns:a16="http://schemas.microsoft.com/office/drawing/2014/main" id="{8371695A-5DFC-E3C3-A90D-0E7C983375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直线连接符 171">
                <a:extLst>
                  <a:ext uri="{FF2B5EF4-FFF2-40B4-BE49-F238E27FC236}">
                    <a16:creationId xmlns:a16="http://schemas.microsoft.com/office/drawing/2014/main" id="{6D31E387-8930-916F-EFF9-13EF4C733D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2" name="椭圆 172">
                <a:extLst>
                  <a:ext uri="{FF2B5EF4-FFF2-40B4-BE49-F238E27FC236}">
                    <a16:creationId xmlns:a16="http://schemas.microsoft.com/office/drawing/2014/main" id="{3BEE14D3-E6C5-F44B-3820-94A2762BB086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3" name="直线连接符 173">
                <a:extLst>
                  <a:ext uri="{FF2B5EF4-FFF2-40B4-BE49-F238E27FC236}">
                    <a16:creationId xmlns:a16="http://schemas.microsoft.com/office/drawing/2014/main" id="{BF277AF5-A0AB-552D-9D8D-CE177D624C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4" name="椭圆 174">
                <a:extLst>
                  <a:ext uri="{FF2B5EF4-FFF2-40B4-BE49-F238E27FC236}">
                    <a16:creationId xmlns:a16="http://schemas.microsoft.com/office/drawing/2014/main" id="{8ED4E682-CACC-9792-4FA2-239271D28364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5" name="直线连接符 175">
                <a:extLst>
                  <a:ext uri="{FF2B5EF4-FFF2-40B4-BE49-F238E27FC236}">
                    <a16:creationId xmlns:a16="http://schemas.microsoft.com/office/drawing/2014/main" id="{0054932A-5773-68EB-ABA9-F8C07C4CA1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6" name="椭圆 176">
                <a:extLst>
                  <a:ext uri="{FF2B5EF4-FFF2-40B4-BE49-F238E27FC236}">
                    <a16:creationId xmlns:a16="http://schemas.microsoft.com/office/drawing/2014/main" id="{02FF29BD-98CA-393E-30C6-6C72695395E3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7" name="直线连接符 177">
                <a:extLst>
                  <a:ext uri="{FF2B5EF4-FFF2-40B4-BE49-F238E27FC236}">
                    <a16:creationId xmlns:a16="http://schemas.microsoft.com/office/drawing/2014/main" id="{CB112DAD-DA52-AFA0-8159-C2F142C7AF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8" name="椭圆 178">
                <a:extLst>
                  <a:ext uri="{FF2B5EF4-FFF2-40B4-BE49-F238E27FC236}">
                    <a16:creationId xmlns:a16="http://schemas.microsoft.com/office/drawing/2014/main" id="{C248FB00-40DB-496E-0E70-98A2ED43E72B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49" name="直线连接符 179">
                <a:extLst>
                  <a:ext uri="{FF2B5EF4-FFF2-40B4-BE49-F238E27FC236}">
                    <a16:creationId xmlns:a16="http://schemas.microsoft.com/office/drawing/2014/main" id="{04D810A0-4165-A8A4-A7FD-1334778A57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0" name="椭圆 180">
                <a:extLst>
                  <a:ext uri="{FF2B5EF4-FFF2-40B4-BE49-F238E27FC236}">
                    <a16:creationId xmlns:a16="http://schemas.microsoft.com/office/drawing/2014/main" id="{47922BA5-30E4-997B-48DC-E205A0AF4CB9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1" name="直线连接符 181">
                <a:extLst>
                  <a:ext uri="{FF2B5EF4-FFF2-40B4-BE49-F238E27FC236}">
                    <a16:creationId xmlns:a16="http://schemas.microsoft.com/office/drawing/2014/main" id="{7598D59E-58FC-D0C3-C6F1-798BFB9D34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2" name="椭圆 182">
                <a:extLst>
                  <a:ext uri="{FF2B5EF4-FFF2-40B4-BE49-F238E27FC236}">
                    <a16:creationId xmlns:a16="http://schemas.microsoft.com/office/drawing/2014/main" id="{6922BD2D-D736-3CF0-1FC3-2788850E5C1F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3" name="直线连接符 183">
                <a:extLst>
                  <a:ext uri="{FF2B5EF4-FFF2-40B4-BE49-F238E27FC236}">
                    <a16:creationId xmlns:a16="http://schemas.microsoft.com/office/drawing/2014/main" id="{326D9534-C49A-1D95-DA37-6888A85C4A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4" name="椭圆 184">
                <a:extLst>
                  <a:ext uri="{FF2B5EF4-FFF2-40B4-BE49-F238E27FC236}">
                    <a16:creationId xmlns:a16="http://schemas.microsoft.com/office/drawing/2014/main" id="{ED178BDB-75E1-E525-B3FE-D9FD0E4F993A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5" name="直线连接符 185">
                <a:extLst>
                  <a:ext uri="{FF2B5EF4-FFF2-40B4-BE49-F238E27FC236}">
                    <a16:creationId xmlns:a16="http://schemas.microsoft.com/office/drawing/2014/main" id="{A8889C92-9F69-C62E-4F52-AFE857FCE9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6" name="椭圆 186">
                <a:extLst>
                  <a:ext uri="{FF2B5EF4-FFF2-40B4-BE49-F238E27FC236}">
                    <a16:creationId xmlns:a16="http://schemas.microsoft.com/office/drawing/2014/main" id="{E27FBCC9-EBA7-8D8D-254B-999BB0B7BB00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7" name="直线连接符 187">
                <a:extLst>
                  <a:ext uri="{FF2B5EF4-FFF2-40B4-BE49-F238E27FC236}">
                    <a16:creationId xmlns:a16="http://schemas.microsoft.com/office/drawing/2014/main" id="{C77C912F-2595-2955-6148-FD2FE6F11A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8" name="椭圆 188">
                <a:extLst>
                  <a:ext uri="{FF2B5EF4-FFF2-40B4-BE49-F238E27FC236}">
                    <a16:creationId xmlns:a16="http://schemas.microsoft.com/office/drawing/2014/main" id="{21FAEDDA-8069-300B-C641-19287180C6FA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59" name="直线连接符 189">
                <a:extLst>
                  <a:ext uri="{FF2B5EF4-FFF2-40B4-BE49-F238E27FC236}">
                    <a16:creationId xmlns:a16="http://schemas.microsoft.com/office/drawing/2014/main" id="{7EBA1A97-DCEA-6CEB-2EC0-EFC5C58DA7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0" name="椭圆 190">
                <a:extLst>
                  <a:ext uri="{FF2B5EF4-FFF2-40B4-BE49-F238E27FC236}">
                    <a16:creationId xmlns:a16="http://schemas.microsoft.com/office/drawing/2014/main" id="{1C7AD001-93CE-E215-7633-8E6C128DE800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1" name="直线连接符 191">
                <a:extLst>
                  <a:ext uri="{FF2B5EF4-FFF2-40B4-BE49-F238E27FC236}">
                    <a16:creationId xmlns:a16="http://schemas.microsoft.com/office/drawing/2014/main" id="{8391EE07-603E-7808-FF55-441A1E48A7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2" name="椭圆 192">
                <a:extLst>
                  <a:ext uri="{FF2B5EF4-FFF2-40B4-BE49-F238E27FC236}">
                    <a16:creationId xmlns:a16="http://schemas.microsoft.com/office/drawing/2014/main" id="{0D06F70D-D6E2-470E-BD5C-9D662795BF37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3" name="直线连接符 193">
                <a:extLst>
                  <a:ext uri="{FF2B5EF4-FFF2-40B4-BE49-F238E27FC236}">
                    <a16:creationId xmlns:a16="http://schemas.microsoft.com/office/drawing/2014/main" id="{36A0472E-B1A6-A25F-64CA-D8F3EA2023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4" name="椭圆 194">
                <a:extLst>
                  <a:ext uri="{FF2B5EF4-FFF2-40B4-BE49-F238E27FC236}">
                    <a16:creationId xmlns:a16="http://schemas.microsoft.com/office/drawing/2014/main" id="{97BDFD38-43DB-23E4-60C4-8ED2BCDB5EAE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5" name="直线连接符 195">
                <a:extLst>
                  <a:ext uri="{FF2B5EF4-FFF2-40B4-BE49-F238E27FC236}">
                    <a16:creationId xmlns:a16="http://schemas.microsoft.com/office/drawing/2014/main" id="{6014238A-EB18-6A52-3838-90E156C30E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6" name="椭圆 196">
                <a:extLst>
                  <a:ext uri="{FF2B5EF4-FFF2-40B4-BE49-F238E27FC236}">
                    <a16:creationId xmlns:a16="http://schemas.microsoft.com/office/drawing/2014/main" id="{FE64BA4F-F9B1-CEF9-45F8-54C7D7FFC920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7" name="直线连接符 197">
                <a:extLst>
                  <a:ext uri="{FF2B5EF4-FFF2-40B4-BE49-F238E27FC236}">
                    <a16:creationId xmlns:a16="http://schemas.microsoft.com/office/drawing/2014/main" id="{92E8C69E-30CA-AA0D-38C5-83F87BE642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椭圆 198">
                <a:extLst>
                  <a:ext uri="{FF2B5EF4-FFF2-40B4-BE49-F238E27FC236}">
                    <a16:creationId xmlns:a16="http://schemas.microsoft.com/office/drawing/2014/main" id="{DD8A0B61-8DA6-9ABE-AD2D-9A008128EB0D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69" name="直线连接符 199">
                <a:extLst>
                  <a:ext uri="{FF2B5EF4-FFF2-40B4-BE49-F238E27FC236}">
                    <a16:creationId xmlns:a16="http://schemas.microsoft.com/office/drawing/2014/main" id="{77132BC6-CA88-C567-2BE5-371EACAF3F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0" name="椭圆 200">
                <a:extLst>
                  <a:ext uri="{FF2B5EF4-FFF2-40B4-BE49-F238E27FC236}">
                    <a16:creationId xmlns:a16="http://schemas.microsoft.com/office/drawing/2014/main" id="{A922F4C1-EEB3-4F12-C56D-39B0BA9EAFB5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71" name="直线连接符 201">
                <a:extLst>
                  <a:ext uri="{FF2B5EF4-FFF2-40B4-BE49-F238E27FC236}">
                    <a16:creationId xmlns:a16="http://schemas.microsoft.com/office/drawing/2014/main" id="{13A79E87-4EB8-A792-3FAA-DCA753BD56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2" name="椭圆 202">
                <a:extLst>
                  <a:ext uri="{FF2B5EF4-FFF2-40B4-BE49-F238E27FC236}">
                    <a16:creationId xmlns:a16="http://schemas.microsoft.com/office/drawing/2014/main" id="{895DA7AE-BBF6-74AA-ACF7-2F4711853DEF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37" name="文本框 167">
              <a:extLst>
                <a:ext uri="{FF2B5EF4-FFF2-40B4-BE49-F238E27FC236}">
                  <a16:creationId xmlns:a16="http://schemas.microsoft.com/office/drawing/2014/main" id="{EFBC57AF-9B8E-5580-56DA-6B9D98CA4DAB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8" name="文本框 168">
              <a:extLst>
                <a:ext uri="{FF2B5EF4-FFF2-40B4-BE49-F238E27FC236}">
                  <a16:creationId xmlns:a16="http://schemas.microsoft.com/office/drawing/2014/main" id="{E7B32557-210A-7B92-82F5-A88E683F695B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9" name="文本框 169">
              <a:extLst>
                <a:ext uri="{FF2B5EF4-FFF2-40B4-BE49-F238E27FC236}">
                  <a16:creationId xmlns:a16="http://schemas.microsoft.com/office/drawing/2014/main" id="{ABF079DD-95CC-4079-9A41-133F77DE05F2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3" name="文本框 203">
            <a:extLst>
              <a:ext uri="{FF2B5EF4-FFF2-40B4-BE49-F238E27FC236}">
                <a16:creationId xmlns:a16="http://schemas.microsoft.com/office/drawing/2014/main" id="{46B6688B-7491-6CDF-1EE9-E1E4ED4681BB}"/>
              </a:ext>
            </a:extLst>
          </p:cNvPr>
          <p:cNvSpPr txBox="1"/>
          <p:nvPr/>
        </p:nvSpPr>
        <p:spPr>
          <a:xfrm>
            <a:off x="707642" y="4809106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4" name="组合 204">
            <a:extLst>
              <a:ext uri="{FF2B5EF4-FFF2-40B4-BE49-F238E27FC236}">
                <a16:creationId xmlns:a16="http://schemas.microsoft.com/office/drawing/2014/main" id="{5F7FDC61-EE71-A425-6E76-91B174D8998B}"/>
              </a:ext>
            </a:extLst>
          </p:cNvPr>
          <p:cNvGrpSpPr/>
          <p:nvPr/>
        </p:nvGrpSpPr>
        <p:grpSpPr>
          <a:xfrm>
            <a:off x="1309435" y="6223504"/>
            <a:ext cx="6890879" cy="319446"/>
            <a:chOff x="389524" y="2811420"/>
            <a:chExt cx="6890879" cy="319446"/>
          </a:xfrm>
        </p:grpSpPr>
        <p:grpSp>
          <p:nvGrpSpPr>
            <p:cNvPr id="175" name="组合 205">
              <a:extLst>
                <a:ext uri="{FF2B5EF4-FFF2-40B4-BE49-F238E27FC236}">
                  <a16:creationId xmlns:a16="http://schemas.microsoft.com/office/drawing/2014/main" id="{74047ED3-C705-6E47-03B5-8BF6CB2EBB1C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179" name="直线箭头连接符 209">
                <a:extLst>
                  <a:ext uri="{FF2B5EF4-FFF2-40B4-BE49-F238E27FC236}">
                    <a16:creationId xmlns:a16="http://schemas.microsoft.com/office/drawing/2014/main" id="{D9C8DED8-1AE1-7B5C-C7A1-7A5E506AF8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0" name="直线连接符 210">
                <a:extLst>
                  <a:ext uri="{FF2B5EF4-FFF2-40B4-BE49-F238E27FC236}">
                    <a16:creationId xmlns:a16="http://schemas.microsoft.com/office/drawing/2014/main" id="{092FC66F-D875-645E-F206-2D0A02EF6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1" name="椭圆 211">
                <a:extLst>
                  <a:ext uri="{FF2B5EF4-FFF2-40B4-BE49-F238E27FC236}">
                    <a16:creationId xmlns:a16="http://schemas.microsoft.com/office/drawing/2014/main" id="{52DD9AF2-8695-B0B3-1269-2AF88B3DB84B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2" name="直线连接符 212">
                <a:extLst>
                  <a:ext uri="{FF2B5EF4-FFF2-40B4-BE49-F238E27FC236}">
                    <a16:creationId xmlns:a16="http://schemas.microsoft.com/office/drawing/2014/main" id="{7C4EEE81-1182-452C-F7F7-D48136FC7C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3" name="椭圆 213">
                <a:extLst>
                  <a:ext uri="{FF2B5EF4-FFF2-40B4-BE49-F238E27FC236}">
                    <a16:creationId xmlns:a16="http://schemas.microsoft.com/office/drawing/2014/main" id="{DA5439D2-D69C-E46D-E585-B9D03BFDC5A3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4" name="直线连接符 214">
                <a:extLst>
                  <a:ext uri="{FF2B5EF4-FFF2-40B4-BE49-F238E27FC236}">
                    <a16:creationId xmlns:a16="http://schemas.microsoft.com/office/drawing/2014/main" id="{DA481AEA-2D3E-E199-BE2B-8944895A3F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5" name="椭圆 215">
                <a:extLst>
                  <a:ext uri="{FF2B5EF4-FFF2-40B4-BE49-F238E27FC236}">
                    <a16:creationId xmlns:a16="http://schemas.microsoft.com/office/drawing/2014/main" id="{E186CE48-E9F5-F9E7-D853-A19021C61BE2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6" name="直线连接符 216">
                <a:extLst>
                  <a:ext uri="{FF2B5EF4-FFF2-40B4-BE49-F238E27FC236}">
                    <a16:creationId xmlns:a16="http://schemas.microsoft.com/office/drawing/2014/main" id="{6F6BBC3C-4666-EC13-1E89-0D02A5B03A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7" name="椭圆 217">
                <a:extLst>
                  <a:ext uri="{FF2B5EF4-FFF2-40B4-BE49-F238E27FC236}">
                    <a16:creationId xmlns:a16="http://schemas.microsoft.com/office/drawing/2014/main" id="{C9CC9DBD-BF06-B5C9-1EE2-6915F80CBE30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88" name="直线连接符 218">
                <a:extLst>
                  <a:ext uri="{FF2B5EF4-FFF2-40B4-BE49-F238E27FC236}">
                    <a16:creationId xmlns:a16="http://schemas.microsoft.com/office/drawing/2014/main" id="{7D6F7A5A-39A2-4B0E-6E01-073FDA85DE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9" name="椭圆 219">
                <a:extLst>
                  <a:ext uri="{FF2B5EF4-FFF2-40B4-BE49-F238E27FC236}">
                    <a16:creationId xmlns:a16="http://schemas.microsoft.com/office/drawing/2014/main" id="{E382B477-EFDC-35F0-AE72-E0549214FB2F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0" name="直线连接符 220">
                <a:extLst>
                  <a:ext uri="{FF2B5EF4-FFF2-40B4-BE49-F238E27FC236}">
                    <a16:creationId xmlns:a16="http://schemas.microsoft.com/office/drawing/2014/main" id="{475FA41A-656C-4CF8-7D27-A12B05A71C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1" name="椭圆 221">
                <a:extLst>
                  <a:ext uri="{FF2B5EF4-FFF2-40B4-BE49-F238E27FC236}">
                    <a16:creationId xmlns:a16="http://schemas.microsoft.com/office/drawing/2014/main" id="{6F28BE1C-4D36-A363-80B6-F1B9339A4E37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2" name="直线连接符 222">
                <a:extLst>
                  <a:ext uri="{FF2B5EF4-FFF2-40B4-BE49-F238E27FC236}">
                    <a16:creationId xmlns:a16="http://schemas.microsoft.com/office/drawing/2014/main" id="{7F6EF60B-59A6-9D78-E513-9A60CA3104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3" name="椭圆 223">
                <a:extLst>
                  <a:ext uri="{FF2B5EF4-FFF2-40B4-BE49-F238E27FC236}">
                    <a16:creationId xmlns:a16="http://schemas.microsoft.com/office/drawing/2014/main" id="{D24EDB7A-4363-B1A5-24E8-E0143257CEA5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4" name="直线连接符 224">
                <a:extLst>
                  <a:ext uri="{FF2B5EF4-FFF2-40B4-BE49-F238E27FC236}">
                    <a16:creationId xmlns:a16="http://schemas.microsoft.com/office/drawing/2014/main" id="{53258FD0-28AD-4FD9-F6DD-D00727CCDC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5" name="椭圆 225">
                <a:extLst>
                  <a:ext uri="{FF2B5EF4-FFF2-40B4-BE49-F238E27FC236}">
                    <a16:creationId xmlns:a16="http://schemas.microsoft.com/office/drawing/2014/main" id="{095FCBF6-2804-44F4-88C2-4C9D813A5D7B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6" name="直线连接符 226">
                <a:extLst>
                  <a:ext uri="{FF2B5EF4-FFF2-40B4-BE49-F238E27FC236}">
                    <a16:creationId xmlns:a16="http://schemas.microsoft.com/office/drawing/2014/main" id="{ABDF0718-8B70-6862-CBF7-A52C4F16DC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7" name="椭圆 227">
                <a:extLst>
                  <a:ext uri="{FF2B5EF4-FFF2-40B4-BE49-F238E27FC236}">
                    <a16:creationId xmlns:a16="http://schemas.microsoft.com/office/drawing/2014/main" id="{44F90FAD-D2CB-E35C-D4E3-54698D0D0066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198" name="直线连接符 228">
                <a:extLst>
                  <a:ext uri="{FF2B5EF4-FFF2-40B4-BE49-F238E27FC236}">
                    <a16:creationId xmlns:a16="http://schemas.microsoft.com/office/drawing/2014/main" id="{AB4B919D-D5C3-E74F-4F6D-B10378CD61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9" name="椭圆 229">
                <a:extLst>
                  <a:ext uri="{FF2B5EF4-FFF2-40B4-BE49-F238E27FC236}">
                    <a16:creationId xmlns:a16="http://schemas.microsoft.com/office/drawing/2014/main" id="{C3C0F128-4D05-222D-AA8D-3515743558C8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0" name="直线连接符 230">
                <a:extLst>
                  <a:ext uri="{FF2B5EF4-FFF2-40B4-BE49-F238E27FC236}">
                    <a16:creationId xmlns:a16="http://schemas.microsoft.com/office/drawing/2014/main" id="{15C57334-298B-B6BA-7F2C-C9E6DF1372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1" name="椭圆 231">
                <a:extLst>
                  <a:ext uri="{FF2B5EF4-FFF2-40B4-BE49-F238E27FC236}">
                    <a16:creationId xmlns:a16="http://schemas.microsoft.com/office/drawing/2014/main" id="{CFAD0F5C-B834-BAF4-2257-0E0B6DBC407F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2" name="直线连接符 232">
                <a:extLst>
                  <a:ext uri="{FF2B5EF4-FFF2-40B4-BE49-F238E27FC236}">
                    <a16:creationId xmlns:a16="http://schemas.microsoft.com/office/drawing/2014/main" id="{830921D2-0C70-8D1C-1235-24501947EF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3" name="椭圆 233">
                <a:extLst>
                  <a:ext uri="{FF2B5EF4-FFF2-40B4-BE49-F238E27FC236}">
                    <a16:creationId xmlns:a16="http://schemas.microsoft.com/office/drawing/2014/main" id="{E5516AA5-FFE1-BDA7-DB36-6C99A21A7B6F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4" name="直线连接符 234">
                <a:extLst>
                  <a:ext uri="{FF2B5EF4-FFF2-40B4-BE49-F238E27FC236}">
                    <a16:creationId xmlns:a16="http://schemas.microsoft.com/office/drawing/2014/main" id="{C5BABFB6-DC92-BFF7-50B9-97BB1EC0EE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5" name="椭圆 235">
                <a:extLst>
                  <a:ext uri="{FF2B5EF4-FFF2-40B4-BE49-F238E27FC236}">
                    <a16:creationId xmlns:a16="http://schemas.microsoft.com/office/drawing/2014/main" id="{2DE0DFE1-7A2A-6A72-64E4-E43605205B72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6" name="直线连接符 236">
                <a:extLst>
                  <a:ext uri="{FF2B5EF4-FFF2-40B4-BE49-F238E27FC236}">
                    <a16:creationId xmlns:a16="http://schemas.microsoft.com/office/drawing/2014/main" id="{9A013BEA-3B02-417A-86F8-3464D90FDA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7" name="椭圆 237">
                <a:extLst>
                  <a:ext uri="{FF2B5EF4-FFF2-40B4-BE49-F238E27FC236}">
                    <a16:creationId xmlns:a16="http://schemas.microsoft.com/office/drawing/2014/main" id="{ADA88C5D-BCB7-F34A-D2DD-1032D38D9B42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08" name="直线连接符 238">
                <a:extLst>
                  <a:ext uri="{FF2B5EF4-FFF2-40B4-BE49-F238E27FC236}">
                    <a16:creationId xmlns:a16="http://schemas.microsoft.com/office/drawing/2014/main" id="{C456AE23-D584-31A7-EF80-E7907328D9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9" name="椭圆 239">
                <a:extLst>
                  <a:ext uri="{FF2B5EF4-FFF2-40B4-BE49-F238E27FC236}">
                    <a16:creationId xmlns:a16="http://schemas.microsoft.com/office/drawing/2014/main" id="{CF7A32DB-4B0E-7ECF-2A06-5B1E08AC97C5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10" name="直线连接符 240">
                <a:extLst>
                  <a:ext uri="{FF2B5EF4-FFF2-40B4-BE49-F238E27FC236}">
                    <a16:creationId xmlns:a16="http://schemas.microsoft.com/office/drawing/2014/main" id="{EE30058B-6736-4DAB-712A-DD061E1238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1" name="椭圆 241">
                <a:extLst>
                  <a:ext uri="{FF2B5EF4-FFF2-40B4-BE49-F238E27FC236}">
                    <a16:creationId xmlns:a16="http://schemas.microsoft.com/office/drawing/2014/main" id="{BC46782D-7794-F26E-F615-1C66F3519898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76" name="文本框 206">
              <a:extLst>
                <a:ext uri="{FF2B5EF4-FFF2-40B4-BE49-F238E27FC236}">
                  <a16:creationId xmlns:a16="http://schemas.microsoft.com/office/drawing/2014/main" id="{660341F6-95C7-6727-A60E-47FB30F7012E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7" name="文本框 207">
              <a:extLst>
                <a:ext uri="{FF2B5EF4-FFF2-40B4-BE49-F238E27FC236}">
                  <a16:creationId xmlns:a16="http://schemas.microsoft.com/office/drawing/2014/main" id="{F49184A2-4C32-C2C3-E10B-17759101360B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8" name="文本框 208">
              <a:extLst>
                <a:ext uri="{FF2B5EF4-FFF2-40B4-BE49-F238E27FC236}">
                  <a16:creationId xmlns:a16="http://schemas.microsoft.com/office/drawing/2014/main" id="{ADB12919-5E69-4CFF-D715-9FF4A4A6433D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2" name="组合 242">
            <a:extLst>
              <a:ext uri="{FF2B5EF4-FFF2-40B4-BE49-F238E27FC236}">
                <a16:creationId xmlns:a16="http://schemas.microsoft.com/office/drawing/2014/main" id="{E0852BBC-6E3E-583E-1C19-7235482C84EA}"/>
              </a:ext>
            </a:extLst>
          </p:cNvPr>
          <p:cNvGrpSpPr/>
          <p:nvPr/>
        </p:nvGrpSpPr>
        <p:grpSpPr>
          <a:xfrm>
            <a:off x="1309435" y="7338538"/>
            <a:ext cx="6890879" cy="319446"/>
            <a:chOff x="389524" y="2811420"/>
            <a:chExt cx="6890879" cy="319446"/>
          </a:xfrm>
        </p:grpSpPr>
        <p:grpSp>
          <p:nvGrpSpPr>
            <p:cNvPr id="213" name="组合 243">
              <a:extLst>
                <a:ext uri="{FF2B5EF4-FFF2-40B4-BE49-F238E27FC236}">
                  <a16:creationId xmlns:a16="http://schemas.microsoft.com/office/drawing/2014/main" id="{E1976F96-617B-5183-CC3C-C1EF803733E4}"/>
                </a:ext>
              </a:extLst>
            </p:cNvPr>
            <p:cNvGrpSpPr/>
            <p:nvPr/>
          </p:nvGrpSpPr>
          <p:grpSpPr>
            <a:xfrm>
              <a:off x="389524" y="2811420"/>
              <a:ext cx="6890879" cy="45719"/>
              <a:chOff x="1264314" y="1780355"/>
              <a:chExt cx="6890879" cy="45719"/>
            </a:xfrm>
          </p:grpSpPr>
          <p:cxnSp>
            <p:nvCxnSpPr>
              <p:cNvPr id="217" name="直线箭头连接符 247">
                <a:extLst>
                  <a:ext uri="{FF2B5EF4-FFF2-40B4-BE49-F238E27FC236}">
                    <a16:creationId xmlns:a16="http://schemas.microsoft.com/office/drawing/2014/main" id="{E6E26BB1-7F1D-1FA2-1295-2932E6096C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2217" y="1802096"/>
                <a:ext cx="402976" cy="39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8" name="直线连接符 248">
                <a:extLst>
                  <a:ext uri="{FF2B5EF4-FFF2-40B4-BE49-F238E27FC236}">
                    <a16:creationId xmlns:a16="http://schemas.microsoft.com/office/drawing/2014/main" id="{858B90CD-2702-BE6F-1C45-6F93544E8B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431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9" name="椭圆 249">
                <a:extLst>
                  <a:ext uri="{FF2B5EF4-FFF2-40B4-BE49-F238E27FC236}">
                    <a16:creationId xmlns:a16="http://schemas.microsoft.com/office/drawing/2014/main" id="{1EF98346-775E-F81B-B70F-BB424ED7D0D2}"/>
                  </a:ext>
                </a:extLst>
              </p:cNvPr>
              <p:cNvSpPr/>
              <p:nvPr/>
            </p:nvSpPr>
            <p:spPr>
              <a:xfrm>
                <a:off x="163098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0" name="直线连接符 250">
                <a:extLst>
                  <a:ext uri="{FF2B5EF4-FFF2-40B4-BE49-F238E27FC236}">
                    <a16:creationId xmlns:a16="http://schemas.microsoft.com/office/drawing/2014/main" id="{5C1770F4-5A13-62F7-08BC-EBF3EC9620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3974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1" name="椭圆 251">
                <a:extLst>
                  <a:ext uri="{FF2B5EF4-FFF2-40B4-BE49-F238E27FC236}">
                    <a16:creationId xmlns:a16="http://schemas.microsoft.com/office/drawing/2014/main" id="{F2AAF0F3-BA31-2A8D-68B9-E751E4794C40}"/>
                  </a:ext>
                </a:extLst>
              </p:cNvPr>
              <p:cNvSpPr/>
              <p:nvPr/>
            </p:nvSpPr>
            <p:spPr>
              <a:xfrm>
                <a:off x="2040641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2" name="直线连接符 252">
                <a:extLst>
                  <a:ext uri="{FF2B5EF4-FFF2-40B4-BE49-F238E27FC236}">
                    <a16:creationId xmlns:a16="http://schemas.microsoft.com/office/drawing/2014/main" id="{C79F3E19-0346-7C77-0C43-CCF9D2EC25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061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3" name="椭圆 253">
                <a:extLst>
                  <a:ext uri="{FF2B5EF4-FFF2-40B4-BE49-F238E27FC236}">
                    <a16:creationId xmlns:a16="http://schemas.microsoft.com/office/drawing/2014/main" id="{E25BD337-0587-F3FE-F8C3-FAB24A97BF3B}"/>
                  </a:ext>
                </a:extLst>
              </p:cNvPr>
              <p:cNvSpPr/>
              <p:nvPr/>
            </p:nvSpPr>
            <p:spPr>
              <a:xfrm>
                <a:off x="242728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4" name="直线连接符 254">
                <a:extLst>
                  <a:ext uri="{FF2B5EF4-FFF2-40B4-BE49-F238E27FC236}">
                    <a16:creationId xmlns:a16="http://schemas.microsoft.com/office/drawing/2014/main" id="{7EE7FCD4-BBEE-6223-2676-0D08DD8E2C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027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5" name="椭圆 255">
                <a:extLst>
                  <a:ext uri="{FF2B5EF4-FFF2-40B4-BE49-F238E27FC236}">
                    <a16:creationId xmlns:a16="http://schemas.microsoft.com/office/drawing/2014/main" id="{404E79BA-BD66-3DF8-959D-1E8D7A382802}"/>
                  </a:ext>
                </a:extLst>
              </p:cNvPr>
              <p:cNvSpPr/>
              <p:nvPr/>
            </p:nvSpPr>
            <p:spPr>
              <a:xfrm>
                <a:off x="283694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6" name="直线连接符 256">
                <a:extLst>
                  <a:ext uri="{FF2B5EF4-FFF2-40B4-BE49-F238E27FC236}">
                    <a16:creationId xmlns:a16="http://schemas.microsoft.com/office/drawing/2014/main" id="{2DAABCC6-8836-D668-8151-81AD0EA3B5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841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7" name="椭圆 257">
                <a:extLst>
                  <a:ext uri="{FF2B5EF4-FFF2-40B4-BE49-F238E27FC236}">
                    <a16:creationId xmlns:a16="http://schemas.microsoft.com/office/drawing/2014/main" id="{FE386DAD-559A-9B1D-1275-49FE025D2654}"/>
                  </a:ext>
                </a:extLst>
              </p:cNvPr>
              <p:cNvSpPr/>
              <p:nvPr/>
            </p:nvSpPr>
            <p:spPr>
              <a:xfrm>
                <a:off x="324508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28" name="直线连接符 258">
                <a:extLst>
                  <a:ext uri="{FF2B5EF4-FFF2-40B4-BE49-F238E27FC236}">
                    <a16:creationId xmlns:a16="http://schemas.microsoft.com/office/drawing/2014/main" id="{247E152F-BF74-5C15-5BB0-862BA537E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807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9" name="椭圆 259">
                <a:extLst>
                  <a:ext uri="{FF2B5EF4-FFF2-40B4-BE49-F238E27FC236}">
                    <a16:creationId xmlns:a16="http://schemas.microsoft.com/office/drawing/2014/main" id="{BBA207E8-A7E1-712B-05FD-874A4FBFC3BA}"/>
                  </a:ext>
                </a:extLst>
              </p:cNvPr>
              <p:cNvSpPr/>
              <p:nvPr/>
            </p:nvSpPr>
            <p:spPr>
              <a:xfrm>
                <a:off x="365474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0" name="直线连接符 260">
                <a:extLst>
                  <a:ext uri="{FF2B5EF4-FFF2-40B4-BE49-F238E27FC236}">
                    <a16:creationId xmlns:a16="http://schemas.microsoft.com/office/drawing/2014/main" id="{5B902262-5140-5E70-CF9F-BA3CC4CE79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556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1" name="椭圆 261">
                <a:extLst>
                  <a:ext uri="{FF2B5EF4-FFF2-40B4-BE49-F238E27FC236}">
                    <a16:creationId xmlns:a16="http://schemas.microsoft.com/office/drawing/2014/main" id="{AEAD8FB7-4607-CD4C-2B5C-3AA921C7D5B1}"/>
                  </a:ext>
                </a:extLst>
              </p:cNvPr>
              <p:cNvSpPr/>
              <p:nvPr/>
            </p:nvSpPr>
            <p:spPr>
              <a:xfrm>
                <a:off x="407223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2" name="直线连接符 262">
                <a:extLst>
                  <a:ext uri="{FF2B5EF4-FFF2-40B4-BE49-F238E27FC236}">
                    <a16:creationId xmlns:a16="http://schemas.microsoft.com/office/drawing/2014/main" id="{36FAB6BE-3C54-11D8-C689-BE1AF54BB1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228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3" name="椭圆 263">
                <a:extLst>
                  <a:ext uri="{FF2B5EF4-FFF2-40B4-BE49-F238E27FC236}">
                    <a16:creationId xmlns:a16="http://schemas.microsoft.com/office/drawing/2014/main" id="{7AF2F15E-263D-9D57-3117-115B86B4E936}"/>
                  </a:ext>
                </a:extLst>
              </p:cNvPr>
              <p:cNvSpPr/>
              <p:nvPr/>
            </p:nvSpPr>
            <p:spPr>
              <a:xfrm>
                <a:off x="4481895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4" name="直线连接符 264">
                <a:extLst>
                  <a:ext uri="{FF2B5EF4-FFF2-40B4-BE49-F238E27FC236}">
                    <a16:creationId xmlns:a16="http://schemas.microsoft.com/office/drawing/2014/main" id="{7F827BCC-82B9-F594-4326-BBE800AAEA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0187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5" name="椭圆 265">
                <a:extLst>
                  <a:ext uri="{FF2B5EF4-FFF2-40B4-BE49-F238E27FC236}">
                    <a16:creationId xmlns:a16="http://schemas.microsoft.com/office/drawing/2014/main" id="{E3EAA0A0-A092-D521-5310-F27FB74759A4}"/>
                  </a:ext>
                </a:extLst>
              </p:cNvPr>
              <p:cNvSpPr/>
              <p:nvPr/>
            </p:nvSpPr>
            <p:spPr>
              <a:xfrm>
                <a:off x="486853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6" name="直线连接符 266">
                <a:extLst>
                  <a:ext uri="{FF2B5EF4-FFF2-40B4-BE49-F238E27FC236}">
                    <a16:creationId xmlns:a16="http://schemas.microsoft.com/office/drawing/2014/main" id="{6C7757CE-4572-7BC1-7643-9BA12D46C4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32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7" name="椭圆 267">
                <a:extLst>
                  <a:ext uri="{FF2B5EF4-FFF2-40B4-BE49-F238E27FC236}">
                    <a16:creationId xmlns:a16="http://schemas.microsoft.com/office/drawing/2014/main" id="{F1AE957C-4334-45FF-5226-BD3FC53D7FFF}"/>
                  </a:ext>
                </a:extLst>
              </p:cNvPr>
              <p:cNvSpPr/>
              <p:nvPr/>
            </p:nvSpPr>
            <p:spPr>
              <a:xfrm>
                <a:off x="5278199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38" name="直线连接符 268">
                <a:extLst>
                  <a:ext uri="{FF2B5EF4-FFF2-40B4-BE49-F238E27FC236}">
                    <a16:creationId xmlns:a16="http://schemas.microsoft.com/office/drawing/2014/main" id="{924646D3-BAEA-D3FC-B12A-65E635CC87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67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9" name="椭圆 269">
                <a:extLst>
                  <a:ext uri="{FF2B5EF4-FFF2-40B4-BE49-F238E27FC236}">
                    <a16:creationId xmlns:a16="http://schemas.microsoft.com/office/drawing/2014/main" id="{CE0EB029-2278-11A7-E7DA-5B9EC27C71D5}"/>
                  </a:ext>
                </a:extLst>
              </p:cNvPr>
              <p:cNvSpPr/>
              <p:nvPr/>
            </p:nvSpPr>
            <p:spPr>
              <a:xfrm>
                <a:off x="568634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0" name="直线连接符 270">
                <a:extLst>
                  <a:ext uri="{FF2B5EF4-FFF2-40B4-BE49-F238E27FC236}">
                    <a16:creationId xmlns:a16="http://schemas.microsoft.com/office/drawing/2014/main" id="{4FBA798D-4D38-0E62-DEE6-3BC5ADF15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33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1" name="椭圆 271">
                <a:extLst>
                  <a:ext uri="{FF2B5EF4-FFF2-40B4-BE49-F238E27FC236}">
                    <a16:creationId xmlns:a16="http://schemas.microsoft.com/office/drawing/2014/main" id="{962F6FC2-5C35-0C78-FC1F-E4A9C43DA79A}"/>
                  </a:ext>
                </a:extLst>
              </p:cNvPr>
              <p:cNvSpPr/>
              <p:nvPr/>
            </p:nvSpPr>
            <p:spPr>
              <a:xfrm>
                <a:off x="609600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2" name="直线连接符 272">
                <a:extLst>
                  <a:ext uri="{FF2B5EF4-FFF2-40B4-BE49-F238E27FC236}">
                    <a16:creationId xmlns:a16="http://schemas.microsoft.com/office/drawing/2014/main" id="{B1EE86E7-68C1-2293-DE16-4183FED162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613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3" name="椭圆 273">
                <a:extLst>
                  <a:ext uri="{FF2B5EF4-FFF2-40B4-BE49-F238E27FC236}">
                    <a16:creationId xmlns:a16="http://schemas.microsoft.com/office/drawing/2014/main" id="{26AFA899-E799-2519-8C52-2E449E44C80C}"/>
                  </a:ext>
                </a:extLst>
              </p:cNvPr>
              <p:cNvSpPr/>
              <p:nvPr/>
            </p:nvSpPr>
            <p:spPr>
              <a:xfrm>
                <a:off x="650280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4" name="直线连接符 274">
                <a:extLst>
                  <a:ext uri="{FF2B5EF4-FFF2-40B4-BE49-F238E27FC236}">
                    <a16:creationId xmlns:a16="http://schemas.microsoft.com/office/drawing/2014/main" id="{F9DA8254-5E56-1B4D-0B07-9D94BDE3E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5799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5" name="椭圆 275">
                <a:extLst>
                  <a:ext uri="{FF2B5EF4-FFF2-40B4-BE49-F238E27FC236}">
                    <a16:creationId xmlns:a16="http://schemas.microsoft.com/office/drawing/2014/main" id="{E7BC4509-001C-C473-3236-06591865A85D}"/>
                  </a:ext>
                </a:extLst>
              </p:cNvPr>
              <p:cNvSpPr/>
              <p:nvPr/>
            </p:nvSpPr>
            <p:spPr>
              <a:xfrm>
                <a:off x="6912466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6" name="直线连接符 276">
                <a:extLst>
                  <a:ext uri="{FF2B5EF4-FFF2-40B4-BE49-F238E27FC236}">
                    <a16:creationId xmlns:a16="http://schemas.microsoft.com/office/drawing/2014/main" id="{AAE2CCD2-7DC6-362A-B35D-55EBCFB099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244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7" name="椭圆 277">
                <a:extLst>
                  <a:ext uri="{FF2B5EF4-FFF2-40B4-BE49-F238E27FC236}">
                    <a16:creationId xmlns:a16="http://schemas.microsoft.com/office/drawing/2014/main" id="{32EBE9D0-E013-AD32-C7CB-21A8D3A1529C}"/>
                  </a:ext>
                </a:extLst>
              </p:cNvPr>
              <p:cNvSpPr/>
              <p:nvPr/>
            </p:nvSpPr>
            <p:spPr>
              <a:xfrm>
                <a:off x="729911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48" name="直线连接符 278">
                <a:extLst>
                  <a:ext uri="{FF2B5EF4-FFF2-40B4-BE49-F238E27FC236}">
                    <a16:creationId xmlns:a16="http://schemas.microsoft.com/office/drawing/2014/main" id="{BFC22D55-7187-E66E-97B4-020D29ABFF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42103" y="1803214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9" name="椭圆 279">
                <a:extLst>
                  <a:ext uri="{FF2B5EF4-FFF2-40B4-BE49-F238E27FC236}">
                    <a16:creationId xmlns:a16="http://schemas.microsoft.com/office/drawing/2014/main" id="{7E45DD5B-420D-AFF5-574B-74C1B854E29B}"/>
                  </a:ext>
                </a:extLst>
              </p:cNvPr>
              <p:cNvSpPr/>
              <p:nvPr/>
            </p:nvSpPr>
            <p:spPr>
              <a:xfrm>
                <a:off x="7708770" y="1780355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214" name="文本框 244">
              <a:extLst>
                <a:ext uri="{FF2B5EF4-FFF2-40B4-BE49-F238E27FC236}">
                  <a16:creationId xmlns:a16="http://schemas.microsoft.com/office/drawing/2014/main" id="{9ADE0022-406D-36DF-7B07-8904C7867246}"/>
                </a:ext>
              </a:extLst>
            </p:cNvPr>
            <p:cNvSpPr txBox="1"/>
            <p:nvPr/>
          </p:nvSpPr>
          <p:spPr>
            <a:xfrm>
              <a:off x="2275238" y="2834366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" name="文本框 245">
              <a:extLst>
                <a:ext uri="{FF2B5EF4-FFF2-40B4-BE49-F238E27FC236}">
                  <a16:creationId xmlns:a16="http://schemas.microsoft.com/office/drawing/2014/main" id="{C6BAFEBA-1B04-1A44-6363-E3077563FAE2}"/>
                </a:ext>
              </a:extLst>
            </p:cNvPr>
            <p:cNvSpPr txBox="1"/>
            <p:nvPr/>
          </p:nvSpPr>
          <p:spPr>
            <a:xfrm>
              <a:off x="4264074" y="2833161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6" name="文本框 246">
              <a:extLst>
                <a:ext uri="{FF2B5EF4-FFF2-40B4-BE49-F238E27FC236}">
                  <a16:creationId xmlns:a16="http://schemas.microsoft.com/office/drawing/2014/main" id="{9199923A-D278-622D-C4EB-1048325D5AFA}"/>
                </a:ext>
              </a:extLst>
            </p:cNvPr>
            <p:cNvSpPr txBox="1"/>
            <p:nvPr/>
          </p:nvSpPr>
          <p:spPr>
            <a:xfrm>
              <a:off x="6292933" y="285386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kumimoji="1"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0" name="文本框 280">
            <a:extLst>
              <a:ext uri="{FF2B5EF4-FFF2-40B4-BE49-F238E27FC236}">
                <a16:creationId xmlns:a16="http://schemas.microsoft.com/office/drawing/2014/main" id="{7BF98FD8-30ED-F28C-5B76-97B168E3CED2}"/>
              </a:ext>
            </a:extLst>
          </p:cNvPr>
          <p:cNvSpPr txBox="1"/>
          <p:nvPr/>
        </p:nvSpPr>
        <p:spPr>
          <a:xfrm>
            <a:off x="705852" y="5836714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1" name="文本框 281">
            <a:extLst>
              <a:ext uri="{FF2B5EF4-FFF2-40B4-BE49-F238E27FC236}">
                <a16:creationId xmlns:a16="http://schemas.microsoft.com/office/drawing/2014/main" id="{CFFC17EE-A29E-60A9-14B7-0EB48604C71F}"/>
              </a:ext>
            </a:extLst>
          </p:cNvPr>
          <p:cNvSpPr txBox="1"/>
          <p:nvPr/>
        </p:nvSpPr>
        <p:spPr>
          <a:xfrm>
            <a:off x="705851" y="6960991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600" b="1" i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1600" b="1" i="0" baseline="-2500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1"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2" name="直线箭头连接符 282">
            <a:extLst>
              <a:ext uri="{FF2B5EF4-FFF2-40B4-BE49-F238E27FC236}">
                <a16:creationId xmlns:a16="http://schemas.microsoft.com/office/drawing/2014/main" id="{A2DF34B3-5D32-8022-20CD-34468ABEDDC7}"/>
              </a:ext>
            </a:extLst>
          </p:cNvPr>
          <p:cNvCxnSpPr>
            <a:cxnSpLocks/>
          </p:cNvCxnSpPr>
          <p:nvPr/>
        </p:nvCxnSpPr>
        <p:spPr>
          <a:xfrm>
            <a:off x="1309435" y="4546817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53" name="组合 283">
            <a:extLst>
              <a:ext uri="{FF2B5EF4-FFF2-40B4-BE49-F238E27FC236}">
                <a16:creationId xmlns:a16="http://schemas.microsoft.com/office/drawing/2014/main" id="{C8187C4C-F0FE-7869-FA24-D404E7202595}"/>
              </a:ext>
            </a:extLst>
          </p:cNvPr>
          <p:cNvGrpSpPr/>
          <p:nvPr/>
        </p:nvGrpSpPr>
        <p:grpSpPr>
          <a:xfrm>
            <a:off x="2900104" y="4568300"/>
            <a:ext cx="0" cy="625129"/>
            <a:chOff x="2534361" y="45385"/>
            <a:chExt cx="0" cy="625129"/>
          </a:xfrm>
        </p:grpSpPr>
        <p:cxnSp>
          <p:nvCxnSpPr>
            <p:cNvPr id="254" name="直线箭头连接符 284">
              <a:extLst>
                <a:ext uri="{FF2B5EF4-FFF2-40B4-BE49-F238E27FC236}">
                  <a16:creationId xmlns:a16="http://schemas.microsoft.com/office/drawing/2014/main" id="{DD22496D-52FC-DBF5-22D5-C48C8E6D63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5" name="直线箭头连接符 285">
              <a:extLst>
                <a:ext uri="{FF2B5EF4-FFF2-40B4-BE49-F238E27FC236}">
                  <a16:creationId xmlns:a16="http://schemas.microsoft.com/office/drawing/2014/main" id="{8D3C64D8-0458-298A-7644-03877F90BD9D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56" name="组合 286">
            <a:extLst>
              <a:ext uri="{FF2B5EF4-FFF2-40B4-BE49-F238E27FC236}">
                <a16:creationId xmlns:a16="http://schemas.microsoft.com/office/drawing/2014/main" id="{ECE4764A-8681-1B5E-D936-B507A81B229D}"/>
              </a:ext>
            </a:extLst>
          </p:cNvPr>
          <p:cNvGrpSpPr/>
          <p:nvPr/>
        </p:nvGrpSpPr>
        <p:grpSpPr>
          <a:xfrm>
            <a:off x="4537526" y="4567523"/>
            <a:ext cx="0" cy="625129"/>
            <a:chOff x="2534361" y="45385"/>
            <a:chExt cx="0" cy="625129"/>
          </a:xfrm>
        </p:grpSpPr>
        <p:cxnSp>
          <p:nvCxnSpPr>
            <p:cNvPr id="257" name="直线箭头连接符 287">
              <a:extLst>
                <a:ext uri="{FF2B5EF4-FFF2-40B4-BE49-F238E27FC236}">
                  <a16:creationId xmlns:a16="http://schemas.microsoft.com/office/drawing/2014/main" id="{C146F665-75B5-77E6-7AAC-BB3EDD3265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8" name="直线箭头连接符 288">
              <a:extLst>
                <a:ext uri="{FF2B5EF4-FFF2-40B4-BE49-F238E27FC236}">
                  <a16:creationId xmlns:a16="http://schemas.microsoft.com/office/drawing/2014/main" id="{04512B5C-D44A-D61E-ABF9-4D617261674C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62" name="直线箭头连接符 292">
            <a:extLst>
              <a:ext uri="{FF2B5EF4-FFF2-40B4-BE49-F238E27FC236}">
                <a16:creationId xmlns:a16="http://schemas.microsoft.com/office/drawing/2014/main" id="{C035C3D6-921A-87DF-C9A7-32E2E50A41D4}"/>
              </a:ext>
            </a:extLst>
          </p:cNvPr>
          <p:cNvCxnSpPr>
            <a:cxnSpLocks/>
          </p:cNvCxnSpPr>
          <p:nvPr/>
        </p:nvCxnSpPr>
        <p:spPr>
          <a:xfrm>
            <a:off x="1309435" y="5618688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63" name="组合 293">
            <a:extLst>
              <a:ext uri="{FF2B5EF4-FFF2-40B4-BE49-F238E27FC236}">
                <a16:creationId xmlns:a16="http://schemas.microsoft.com/office/drawing/2014/main" id="{F22476D9-8E03-BF73-D1F9-18FDAEA1B6B3}"/>
              </a:ext>
            </a:extLst>
          </p:cNvPr>
          <p:cNvGrpSpPr/>
          <p:nvPr/>
        </p:nvGrpSpPr>
        <p:grpSpPr>
          <a:xfrm>
            <a:off x="3307549" y="5621561"/>
            <a:ext cx="0" cy="625129"/>
            <a:chOff x="2534361" y="45385"/>
            <a:chExt cx="0" cy="625129"/>
          </a:xfrm>
        </p:grpSpPr>
        <p:cxnSp>
          <p:nvCxnSpPr>
            <p:cNvPr id="264" name="直线箭头连接符 294">
              <a:extLst>
                <a:ext uri="{FF2B5EF4-FFF2-40B4-BE49-F238E27FC236}">
                  <a16:creationId xmlns:a16="http://schemas.microsoft.com/office/drawing/2014/main" id="{3CC0FF16-AE33-CCFD-8694-A959363473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5" name="直线箭头连接符 295">
              <a:extLst>
                <a:ext uri="{FF2B5EF4-FFF2-40B4-BE49-F238E27FC236}">
                  <a16:creationId xmlns:a16="http://schemas.microsoft.com/office/drawing/2014/main" id="{5EE5A190-8D42-88DF-7952-8BEC046AC3F7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66" name="组合 296">
            <a:extLst>
              <a:ext uri="{FF2B5EF4-FFF2-40B4-BE49-F238E27FC236}">
                <a16:creationId xmlns:a16="http://schemas.microsoft.com/office/drawing/2014/main" id="{9067FF01-47A5-4E91-7D75-ABDD34AFB5F8}"/>
              </a:ext>
            </a:extLst>
          </p:cNvPr>
          <p:cNvGrpSpPr/>
          <p:nvPr/>
        </p:nvGrpSpPr>
        <p:grpSpPr>
          <a:xfrm>
            <a:off x="5345066" y="5624707"/>
            <a:ext cx="0" cy="625129"/>
            <a:chOff x="2534361" y="45385"/>
            <a:chExt cx="0" cy="625129"/>
          </a:xfrm>
        </p:grpSpPr>
        <p:cxnSp>
          <p:nvCxnSpPr>
            <p:cNvPr id="267" name="直线箭头连接符 297">
              <a:extLst>
                <a:ext uri="{FF2B5EF4-FFF2-40B4-BE49-F238E27FC236}">
                  <a16:creationId xmlns:a16="http://schemas.microsoft.com/office/drawing/2014/main" id="{8B4EE50F-5226-5FF3-F805-4AA47B1587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8" name="直线箭头连接符 298">
              <a:extLst>
                <a:ext uri="{FF2B5EF4-FFF2-40B4-BE49-F238E27FC236}">
                  <a16:creationId xmlns:a16="http://schemas.microsoft.com/office/drawing/2014/main" id="{4A437AC8-F453-9A92-A948-157DC83E4E1A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71" name="直线箭头连接符 301">
            <a:extLst>
              <a:ext uri="{FF2B5EF4-FFF2-40B4-BE49-F238E27FC236}">
                <a16:creationId xmlns:a16="http://schemas.microsoft.com/office/drawing/2014/main" id="{516A0B6D-2A07-85C5-7DC5-93F42EC39924}"/>
              </a:ext>
            </a:extLst>
          </p:cNvPr>
          <p:cNvCxnSpPr/>
          <p:nvPr/>
        </p:nvCxnSpPr>
        <p:spPr>
          <a:xfrm>
            <a:off x="7764509" y="4596515"/>
            <a:ext cx="0" cy="57448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72" name="组合 302">
            <a:extLst>
              <a:ext uri="{FF2B5EF4-FFF2-40B4-BE49-F238E27FC236}">
                <a16:creationId xmlns:a16="http://schemas.microsoft.com/office/drawing/2014/main" id="{70D40ACB-D686-FABC-A7FF-9FE4B58A8250}"/>
              </a:ext>
            </a:extLst>
          </p:cNvPr>
          <p:cNvGrpSpPr/>
          <p:nvPr/>
        </p:nvGrpSpPr>
        <p:grpSpPr>
          <a:xfrm>
            <a:off x="4135131" y="6735150"/>
            <a:ext cx="5644" cy="630773"/>
            <a:chOff x="2528717" y="45385"/>
            <a:chExt cx="5644" cy="630773"/>
          </a:xfrm>
        </p:grpSpPr>
        <p:cxnSp>
          <p:nvCxnSpPr>
            <p:cNvPr id="273" name="直线箭头连接符 303">
              <a:extLst>
                <a:ext uri="{FF2B5EF4-FFF2-40B4-BE49-F238E27FC236}">
                  <a16:creationId xmlns:a16="http://schemas.microsoft.com/office/drawing/2014/main" id="{DA9738B4-1BDF-10F2-1259-F5BEE7FC5F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4" name="直线箭头连接符 304">
              <a:extLst>
                <a:ext uri="{FF2B5EF4-FFF2-40B4-BE49-F238E27FC236}">
                  <a16:creationId xmlns:a16="http://schemas.microsoft.com/office/drawing/2014/main" id="{950981C3-1ECC-9D0C-9C10-705C9AA00A0C}"/>
                </a:ext>
              </a:extLst>
            </p:cNvPr>
            <p:cNvCxnSpPr/>
            <p:nvPr/>
          </p:nvCxnSpPr>
          <p:spPr>
            <a:xfrm>
              <a:off x="2528717" y="101678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78" name="直线箭头连接符 308">
            <a:extLst>
              <a:ext uri="{FF2B5EF4-FFF2-40B4-BE49-F238E27FC236}">
                <a16:creationId xmlns:a16="http://schemas.microsoft.com/office/drawing/2014/main" id="{B3A62930-1045-A451-20F6-465EC149BB7C}"/>
              </a:ext>
            </a:extLst>
          </p:cNvPr>
          <p:cNvCxnSpPr>
            <a:cxnSpLocks/>
          </p:cNvCxnSpPr>
          <p:nvPr/>
        </p:nvCxnSpPr>
        <p:spPr>
          <a:xfrm>
            <a:off x="1309435" y="6735150"/>
            <a:ext cx="0" cy="625129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9" name="直线箭头连接符 309">
            <a:extLst>
              <a:ext uri="{FF2B5EF4-FFF2-40B4-BE49-F238E27FC236}">
                <a16:creationId xmlns:a16="http://schemas.microsoft.com/office/drawing/2014/main" id="{C3B733B3-7E18-9145-7C47-186575911603}"/>
              </a:ext>
            </a:extLst>
          </p:cNvPr>
          <p:cNvCxnSpPr/>
          <p:nvPr/>
        </p:nvCxnSpPr>
        <p:spPr>
          <a:xfrm>
            <a:off x="7374950" y="5669337"/>
            <a:ext cx="0" cy="5744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3" name="直线箭头连接符 307">
            <a:extLst>
              <a:ext uri="{FF2B5EF4-FFF2-40B4-BE49-F238E27FC236}">
                <a16:creationId xmlns:a16="http://schemas.microsoft.com/office/drawing/2014/main" id="{B155837C-3776-56BE-05BF-2121E81B3EFE}"/>
              </a:ext>
            </a:extLst>
          </p:cNvPr>
          <p:cNvCxnSpPr/>
          <p:nvPr/>
        </p:nvCxnSpPr>
        <p:spPr>
          <a:xfrm>
            <a:off x="6986945" y="6806505"/>
            <a:ext cx="0" cy="57448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4" name="Oval 283">
            <a:extLst>
              <a:ext uri="{FF2B5EF4-FFF2-40B4-BE49-F238E27FC236}">
                <a16:creationId xmlns:a16="http://schemas.microsoft.com/office/drawing/2014/main" id="{96E39BD4-AABB-6691-EAD2-3A7B8575270D}"/>
              </a:ext>
            </a:extLst>
          </p:cNvPr>
          <p:cNvSpPr/>
          <p:nvPr/>
        </p:nvSpPr>
        <p:spPr>
          <a:xfrm>
            <a:off x="1519310" y="2798653"/>
            <a:ext cx="1100930" cy="1100930"/>
          </a:xfrm>
          <a:prstGeom prst="ellipse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zh-C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zh-CN" altLang="en-US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7ACECFD4-1203-369A-EDFD-F2E3290356DD}"/>
              </a:ext>
            </a:extLst>
          </p:cNvPr>
          <p:cNvSpPr/>
          <p:nvPr/>
        </p:nvSpPr>
        <p:spPr>
          <a:xfrm>
            <a:off x="3412137" y="2798653"/>
            <a:ext cx="1100930" cy="1100930"/>
          </a:xfrm>
          <a:prstGeom prst="ellipse">
            <a:avLst/>
          </a:prstGeom>
          <a:solidFill>
            <a:srgbClr val="06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zh-C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1" lang="zh-CN" altLang="en-US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0237A2C0-C998-E9C7-9655-B05EF6ED88A1}"/>
              </a:ext>
            </a:extLst>
          </p:cNvPr>
          <p:cNvSpPr/>
          <p:nvPr/>
        </p:nvSpPr>
        <p:spPr>
          <a:xfrm>
            <a:off x="5304965" y="2798653"/>
            <a:ext cx="1100930" cy="1100930"/>
          </a:xfrm>
          <a:prstGeom prst="ellipse">
            <a:avLst/>
          </a:prstGeom>
          <a:solidFill>
            <a:srgbClr val="E4BF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zh-CN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1" lang="zh-CN" altLang="en-US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43E6D8D7-4C7D-A8B9-CE17-DD9A6FD5DDE0}"/>
              </a:ext>
            </a:extLst>
          </p:cNvPr>
          <p:cNvSpPr txBox="1"/>
          <p:nvPr/>
        </p:nvSpPr>
        <p:spPr>
          <a:xfrm>
            <a:off x="6964618" y="2391853"/>
            <a:ext cx="7301977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200"/>
              <a:t>How would you schedule these jobs to meet all deadlines?</a:t>
            </a:r>
          </a:p>
          <a:p>
            <a:pPr>
              <a:spcAft>
                <a:spcPts val="1800"/>
              </a:spcAft>
            </a:pPr>
            <a:r>
              <a:rPr lang="en-US" sz="3200"/>
              <a:t>Round Robin – Take turns in any order!</a:t>
            </a:r>
          </a:p>
        </p:txBody>
      </p:sp>
      <p:sp>
        <p:nvSpPr>
          <p:cNvPr id="290" name="矩形 311">
            <a:extLst>
              <a:ext uri="{FF2B5EF4-FFF2-40B4-BE49-F238E27FC236}">
                <a16:creationId xmlns:a16="http://schemas.microsoft.com/office/drawing/2014/main" id="{C56CFE5E-32E5-7FA7-3086-1D36E64E1AF7}"/>
              </a:ext>
            </a:extLst>
          </p:cNvPr>
          <p:cNvSpPr/>
          <p:nvPr/>
        </p:nvSpPr>
        <p:spPr>
          <a:xfrm>
            <a:off x="8864314" y="4767274"/>
            <a:ext cx="78414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1" name="矩形 312">
            <a:extLst>
              <a:ext uri="{FF2B5EF4-FFF2-40B4-BE49-F238E27FC236}">
                <a16:creationId xmlns:a16="http://schemas.microsoft.com/office/drawing/2014/main" id="{0CCA81DB-E7F0-E2BC-3C9F-BED49116C5D0}"/>
              </a:ext>
            </a:extLst>
          </p:cNvPr>
          <p:cNvSpPr/>
          <p:nvPr/>
        </p:nvSpPr>
        <p:spPr>
          <a:xfrm>
            <a:off x="8866404" y="5834922"/>
            <a:ext cx="407041" cy="3996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B0F0"/>
              </a:solidFill>
            </a:endParaRPr>
          </a:p>
        </p:txBody>
      </p:sp>
      <p:sp>
        <p:nvSpPr>
          <p:cNvPr id="292" name="矩形 313">
            <a:extLst>
              <a:ext uri="{FF2B5EF4-FFF2-40B4-BE49-F238E27FC236}">
                <a16:creationId xmlns:a16="http://schemas.microsoft.com/office/drawing/2014/main" id="{817DD4C2-9719-378A-18CF-2F461CFBA85B}"/>
              </a:ext>
            </a:extLst>
          </p:cNvPr>
          <p:cNvSpPr/>
          <p:nvPr/>
        </p:nvSpPr>
        <p:spPr>
          <a:xfrm>
            <a:off x="8864944" y="6976313"/>
            <a:ext cx="813994" cy="3996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8522DFB0-BBC6-5068-BB89-C3B3EB761F35}"/>
              </a:ext>
            </a:extLst>
          </p:cNvPr>
          <p:cNvGrpSpPr/>
          <p:nvPr/>
        </p:nvGrpSpPr>
        <p:grpSpPr>
          <a:xfrm>
            <a:off x="8846270" y="5151483"/>
            <a:ext cx="451398" cy="47874"/>
            <a:chOff x="10521810" y="5442464"/>
            <a:chExt cx="451398" cy="47874"/>
          </a:xfrm>
        </p:grpSpPr>
        <p:grpSp>
          <p:nvGrpSpPr>
            <p:cNvPr id="294" name="组合 314">
              <a:extLst>
                <a:ext uri="{FF2B5EF4-FFF2-40B4-BE49-F238E27FC236}">
                  <a16:creationId xmlns:a16="http://schemas.microsoft.com/office/drawing/2014/main" id="{635238F0-0F4C-4741-B761-CC97006EFA3A}"/>
                </a:ext>
              </a:extLst>
            </p:cNvPr>
            <p:cNvGrpSpPr/>
            <p:nvPr/>
          </p:nvGrpSpPr>
          <p:grpSpPr>
            <a:xfrm>
              <a:off x="10521810" y="5444619"/>
              <a:ext cx="409660" cy="45719"/>
              <a:chOff x="10132699" y="4726622"/>
              <a:chExt cx="409660" cy="45719"/>
            </a:xfrm>
          </p:grpSpPr>
          <p:sp>
            <p:nvSpPr>
              <p:cNvPr id="298" name="椭圆 315">
                <a:extLst>
                  <a:ext uri="{FF2B5EF4-FFF2-40B4-BE49-F238E27FC236}">
                    <a16:creationId xmlns:a16="http://schemas.microsoft.com/office/drawing/2014/main" id="{2F81378F-42EB-2EEB-C21B-D4D6691A4145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99" name="直线连接符 316">
                <a:extLst>
                  <a:ext uri="{FF2B5EF4-FFF2-40B4-BE49-F238E27FC236}">
                    <a16:creationId xmlns:a16="http://schemas.microsoft.com/office/drawing/2014/main" id="{1651908F-F887-5D03-721F-D7AAA4D97C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95" name="组合 327">
              <a:extLst>
                <a:ext uri="{FF2B5EF4-FFF2-40B4-BE49-F238E27FC236}">
                  <a16:creationId xmlns:a16="http://schemas.microsoft.com/office/drawing/2014/main" id="{084B44A2-D574-29A3-F9ED-8F2FE52CA8FA}"/>
                </a:ext>
              </a:extLst>
            </p:cNvPr>
            <p:cNvGrpSpPr/>
            <p:nvPr/>
          </p:nvGrpSpPr>
          <p:grpSpPr>
            <a:xfrm rot="10800000">
              <a:off x="10563548" y="5442464"/>
              <a:ext cx="409660" cy="45719"/>
              <a:chOff x="10132699" y="4726622"/>
              <a:chExt cx="409660" cy="45719"/>
            </a:xfrm>
          </p:grpSpPr>
          <p:sp>
            <p:nvSpPr>
              <p:cNvPr id="296" name="椭圆 328">
                <a:extLst>
                  <a:ext uri="{FF2B5EF4-FFF2-40B4-BE49-F238E27FC236}">
                    <a16:creationId xmlns:a16="http://schemas.microsoft.com/office/drawing/2014/main" id="{95176556-3D27-C4CF-FF02-5070F2EE9657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297" name="直线连接符 329">
                <a:extLst>
                  <a:ext uri="{FF2B5EF4-FFF2-40B4-BE49-F238E27FC236}">
                    <a16:creationId xmlns:a16="http://schemas.microsoft.com/office/drawing/2014/main" id="{E5DFB39A-6AAB-D36E-0CE9-1E23B41CBA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01" name="椭圆 317">
            <a:extLst>
              <a:ext uri="{FF2B5EF4-FFF2-40B4-BE49-F238E27FC236}">
                <a16:creationId xmlns:a16="http://schemas.microsoft.com/office/drawing/2014/main" id="{91EBADE3-5BF7-75F6-96DE-66A0CC95F717}"/>
              </a:ext>
            </a:extLst>
          </p:cNvPr>
          <p:cNvSpPr/>
          <p:nvPr/>
        </p:nvSpPr>
        <p:spPr>
          <a:xfrm>
            <a:off x="8850434" y="6215957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02" name="直线连接符 318">
            <a:extLst>
              <a:ext uri="{FF2B5EF4-FFF2-40B4-BE49-F238E27FC236}">
                <a16:creationId xmlns:a16="http://schemas.microsoft.com/office/drawing/2014/main" id="{6FD211C4-E7A5-03A2-6CEB-3857593AE077}"/>
              </a:ext>
            </a:extLst>
          </p:cNvPr>
          <p:cNvCxnSpPr>
            <a:cxnSpLocks/>
          </p:cNvCxnSpPr>
          <p:nvPr/>
        </p:nvCxnSpPr>
        <p:spPr>
          <a:xfrm>
            <a:off x="8893427" y="6238816"/>
            <a:ext cx="36666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5" name="椭圆 325">
            <a:extLst>
              <a:ext uri="{FF2B5EF4-FFF2-40B4-BE49-F238E27FC236}">
                <a16:creationId xmlns:a16="http://schemas.microsoft.com/office/drawing/2014/main" id="{14EBFBDE-1403-D8B9-1797-9E477E91C437}"/>
              </a:ext>
            </a:extLst>
          </p:cNvPr>
          <p:cNvSpPr/>
          <p:nvPr/>
        </p:nvSpPr>
        <p:spPr>
          <a:xfrm>
            <a:off x="9240851" y="6215222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55CF76A1-C6E1-C81F-223C-A714F380338F}"/>
              </a:ext>
            </a:extLst>
          </p:cNvPr>
          <p:cNvGrpSpPr/>
          <p:nvPr/>
        </p:nvGrpSpPr>
        <p:grpSpPr>
          <a:xfrm>
            <a:off x="8841275" y="7359262"/>
            <a:ext cx="856474" cy="46479"/>
            <a:chOff x="10516815" y="7650243"/>
            <a:chExt cx="856474" cy="46479"/>
          </a:xfrm>
        </p:grpSpPr>
        <p:grpSp>
          <p:nvGrpSpPr>
            <p:cNvPr id="315" name="组合 330">
              <a:extLst>
                <a:ext uri="{FF2B5EF4-FFF2-40B4-BE49-F238E27FC236}">
                  <a16:creationId xmlns:a16="http://schemas.microsoft.com/office/drawing/2014/main" id="{D274CC0F-17BB-B423-3EEF-7F59AF0001A0}"/>
                </a:ext>
              </a:extLst>
            </p:cNvPr>
            <p:cNvGrpSpPr/>
            <p:nvPr/>
          </p:nvGrpSpPr>
          <p:grpSpPr>
            <a:xfrm>
              <a:off x="10516815" y="7651003"/>
              <a:ext cx="409660" cy="45719"/>
              <a:chOff x="10132699" y="4726622"/>
              <a:chExt cx="409660" cy="45719"/>
            </a:xfrm>
          </p:grpSpPr>
          <p:sp>
            <p:nvSpPr>
              <p:cNvPr id="322" name="椭圆 331">
                <a:extLst>
                  <a:ext uri="{FF2B5EF4-FFF2-40B4-BE49-F238E27FC236}">
                    <a16:creationId xmlns:a16="http://schemas.microsoft.com/office/drawing/2014/main" id="{B1B17029-A0CA-51DA-4479-43A8F5363426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23" name="直线连接符 332">
                <a:extLst>
                  <a:ext uri="{FF2B5EF4-FFF2-40B4-BE49-F238E27FC236}">
                    <a16:creationId xmlns:a16="http://schemas.microsoft.com/office/drawing/2014/main" id="{F0BBF240-8A15-492D-7D84-1118794DF3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6" name="组合 336">
              <a:extLst>
                <a:ext uri="{FF2B5EF4-FFF2-40B4-BE49-F238E27FC236}">
                  <a16:creationId xmlns:a16="http://schemas.microsoft.com/office/drawing/2014/main" id="{3FFAE6B9-0D9E-97FF-B759-03114B281EFC}"/>
                </a:ext>
              </a:extLst>
            </p:cNvPr>
            <p:cNvGrpSpPr/>
            <p:nvPr/>
          </p:nvGrpSpPr>
          <p:grpSpPr>
            <a:xfrm rot="10800000">
              <a:off x="10963629" y="7650243"/>
              <a:ext cx="409660" cy="45719"/>
              <a:chOff x="10132699" y="4726622"/>
              <a:chExt cx="409660" cy="45719"/>
            </a:xfrm>
          </p:grpSpPr>
          <p:sp>
            <p:nvSpPr>
              <p:cNvPr id="320" name="椭圆 337">
                <a:extLst>
                  <a:ext uri="{FF2B5EF4-FFF2-40B4-BE49-F238E27FC236}">
                    <a16:creationId xmlns:a16="http://schemas.microsoft.com/office/drawing/2014/main" id="{C85AC24F-4C47-F15B-9428-0933DCDF3939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21" name="直线连接符 338">
                <a:extLst>
                  <a:ext uri="{FF2B5EF4-FFF2-40B4-BE49-F238E27FC236}">
                    <a16:creationId xmlns:a16="http://schemas.microsoft.com/office/drawing/2014/main" id="{B5873A7A-AB03-5CE3-D126-4638C39436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7" name="组合 339">
              <a:extLst>
                <a:ext uri="{FF2B5EF4-FFF2-40B4-BE49-F238E27FC236}">
                  <a16:creationId xmlns:a16="http://schemas.microsoft.com/office/drawing/2014/main" id="{3A6E3AC3-492B-7DF6-AAF5-10B87241B209}"/>
                </a:ext>
              </a:extLst>
            </p:cNvPr>
            <p:cNvGrpSpPr/>
            <p:nvPr/>
          </p:nvGrpSpPr>
          <p:grpSpPr>
            <a:xfrm rot="10800000">
              <a:off x="10564871" y="7651003"/>
              <a:ext cx="409660" cy="45719"/>
              <a:chOff x="10132699" y="4726622"/>
              <a:chExt cx="409660" cy="45719"/>
            </a:xfrm>
          </p:grpSpPr>
          <p:sp>
            <p:nvSpPr>
              <p:cNvPr id="318" name="椭圆 340">
                <a:extLst>
                  <a:ext uri="{FF2B5EF4-FFF2-40B4-BE49-F238E27FC236}">
                    <a16:creationId xmlns:a16="http://schemas.microsoft.com/office/drawing/2014/main" id="{B58964D7-8DC1-9AE0-C7BD-5F4B962CCB17}"/>
                  </a:ext>
                </a:extLst>
              </p:cNvPr>
              <p:cNvSpPr/>
              <p:nvPr/>
            </p:nvSpPr>
            <p:spPr>
              <a:xfrm>
                <a:off x="10132699" y="4726622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319" name="直线连接符 341">
                <a:extLst>
                  <a:ext uri="{FF2B5EF4-FFF2-40B4-BE49-F238E27FC236}">
                    <a16:creationId xmlns:a16="http://schemas.microsoft.com/office/drawing/2014/main" id="{577D753E-2BC0-ADFC-EFE0-97780E6D92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75692" y="4749481"/>
                <a:ext cx="366667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组合 286">
            <a:extLst>
              <a:ext uri="{FF2B5EF4-FFF2-40B4-BE49-F238E27FC236}">
                <a16:creationId xmlns:a16="http://schemas.microsoft.com/office/drawing/2014/main" id="{78290956-66D1-21F9-D1C5-F553D995D44D}"/>
              </a:ext>
            </a:extLst>
          </p:cNvPr>
          <p:cNvGrpSpPr/>
          <p:nvPr/>
        </p:nvGrpSpPr>
        <p:grpSpPr>
          <a:xfrm>
            <a:off x="6166263" y="4565545"/>
            <a:ext cx="0" cy="625129"/>
            <a:chOff x="2534361" y="45385"/>
            <a:chExt cx="0" cy="625129"/>
          </a:xfrm>
        </p:grpSpPr>
        <p:cxnSp>
          <p:nvCxnSpPr>
            <p:cNvPr id="5" name="直线箭头连接符 287">
              <a:extLst>
                <a:ext uri="{FF2B5EF4-FFF2-40B4-BE49-F238E27FC236}">
                  <a16:creationId xmlns:a16="http://schemas.microsoft.com/office/drawing/2014/main" id="{64EF668D-5603-C313-1056-23D7A6D28A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4361" y="45385"/>
              <a:ext cx="0" cy="572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直线箭头连接符 288">
              <a:extLst>
                <a:ext uri="{FF2B5EF4-FFF2-40B4-BE49-F238E27FC236}">
                  <a16:creationId xmlns:a16="http://schemas.microsoft.com/office/drawing/2014/main" id="{5ECCB2D3-FB69-3372-5BD9-64043418F767}"/>
                </a:ext>
              </a:extLst>
            </p:cNvPr>
            <p:cNvCxnSpPr/>
            <p:nvPr/>
          </p:nvCxnSpPr>
          <p:spPr>
            <a:xfrm>
              <a:off x="2534361" y="96034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7" name="矩形 160">
            <a:extLst>
              <a:ext uri="{FF2B5EF4-FFF2-40B4-BE49-F238E27FC236}">
                <a16:creationId xmlns:a16="http://schemas.microsoft.com/office/drawing/2014/main" id="{B80632A2-CD37-E523-A337-8698151F1773}"/>
              </a:ext>
            </a:extLst>
          </p:cNvPr>
          <p:cNvSpPr/>
          <p:nvPr/>
        </p:nvSpPr>
        <p:spPr>
          <a:xfrm>
            <a:off x="3729485" y="4778546"/>
            <a:ext cx="398971" cy="399671"/>
          </a:xfrm>
          <a:prstGeom prst="rect">
            <a:avLst/>
          </a:prstGeom>
          <a:solidFill>
            <a:srgbClr val="FF6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EF5482C-4145-1C53-121C-9472EF013238}"/>
              </a:ext>
            </a:extLst>
          </p:cNvPr>
          <p:cNvGrpSpPr/>
          <p:nvPr/>
        </p:nvGrpSpPr>
        <p:grpSpPr>
          <a:xfrm>
            <a:off x="2032894" y="6788232"/>
            <a:ext cx="178784" cy="574480"/>
            <a:chOff x="2044769" y="6776357"/>
            <a:chExt cx="178784" cy="574480"/>
          </a:xfrm>
        </p:grpSpPr>
        <p:cxnSp>
          <p:nvCxnSpPr>
            <p:cNvPr id="8" name="直线箭头连接符 301">
              <a:extLst>
                <a:ext uri="{FF2B5EF4-FFF2-40B4-BE49-F238E27FC236}">
                  <a16:creationId xmlns:a16="http://schemas.microsoft.com/office/drawing/2014/main" id="{CEA66719-7C5F-BE96-18D5-9AD1F57ED60E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直线箭头连接符 301">
              <a:extLst>
                <a:ext uri="{FF2B5EF4-FFF2-40B4-BE49-F238E27FC236}">
                  <a16:creationId xmlns:a16="http://schemas.microsoft.com/office/drawing/2014/main" id="{8A1C62CB-1986-E62C-CDA9-5DDA53A94C5A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E96BD1-FE2C-7072-8260-7438229EE88D}"/>
              </a:ext>
            </a:extLst>
          </p:cNvPr>
          <p:cNvGrpSpPr/>
          <p:nvPr/>
        </p:nvGrpSpPr>
        <p:grpSpPr>
          <a:xfrm>
            <a:off x="2410927" y="5658094"/>
            <a:ext cx="178784" cy="574480"/>
            <a:chOff x="2044769" y="6776357"/>
            <a:chExt cx="178784" cy="574480"/>
          </a:xfrm>
        </p:grpSpPr>
        <p:cxnSp>
          <p:nvCxnSpPr>
            <p:cNvPr id="15" name="直线箭头连接符 301">
              <a:extLst>
                <a:ext uri="{FF2B5EF4-FFF2-40B4-BE49-F238E27FC236}">
                  <a16:creationId xmlns:a16="http://schemas.microsoft.com/office/drawing/2014/main" id="{0FB942D1-2D51-4239-A649-EF3D0436BC76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直线箭头连接符 301">
              <a:extLst>
                <a:ext uri="{FF2B5EF4-FFF2-40B4-BE49-F238E27FC236}">
                  <a16:creationId xmlns:a16="http://schemas.microsoft.com/office/drawing/2014/main" id="{748D10A4-5277-C117-165C-28B23CE9DC66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EDC30B8-2DC5-DB11-F829-6DFE0F850D49}"/>
              </a:ext>
            </a:extLst>
          </p:cNvPr>
          <p:cNvGrpSpPr/>
          <p:nvPr/>
        </p:nvGrpSpPr>
        <p:grpSpPr>
          <a:xfrm>
            <a:off x="3214154" y="4612000"/>
            <a:ext cx="178784" cy="574480"/>
            <a:chOff x="2044769" y="6776357"/>
            <a:chExt cx="178784" cy="574480"/>
          </a:xfrm>
        </p:grpSpPr>
        <p:cxnSp>
          <p:nvCxnSpPr>
            <p:cNvPr id="18" name="直线箭头连接符 301">
              <a:extLst>
                <a:ext uri="{FF2B5EF4-FFF2-40B4-BE49-F238E27FC236}">
                  <a16:creationId xmlns:a16="http://schemas.microsoft.com/office/drawing/2014/main" id="{76C2E726-9239-C603-13F4-521FC0429941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直线箭头连接符 301">
              <a:extLst>
                <a:ext uri="{FF2B5EF4-FFF2-40B4-BE49-F238E27FC236}">
                  <a16:creationId xmlns:a16="http://schemas.microsoft.com/office/drawing/2014/main" id="{1F069DAE-6ADE-ADFD-8649-EF70720EFDA8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83B050-0D63-2AFC-AE3B-E545B4E67C70}"/>
              </a:ext>
            </a:extLst>
          </p:cNvPr>
          <p:cNvGrpSpPr/>
          <p:nvPr/>
        </p:nvGrpSpPr>
        <p:grpSpPr>
          <a:xfrm>
            <a:off x="10364698" y="5066015"/>
            <a:ext cx="1874653" cy="2047307"/>
            <a:chOff x="10364698" y="5066015"/>
            <a:chExt cx="1874653" cy="2047307"/>
          </a:xfrm>
        </p:grpSpPr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B785C001-DB62-4129-E3DD-D90A77B988E2}"/>
                </a:ext>
              </a:extLst>
            </p:cNvPr>
            <p:cNvSpPr/>
            <p:nvPr/>
          </p:nvSpPr>
          <p:spPr>
            <a:xfrm>
              <a:off x="10364698" y="5066015"/>
              <a:ext cx="1874653" cy="20473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8" name="直线箭头连接符 282">
              <a:extLst>
                <a:ext uri="{FF2B5EF4-FFF2-40B4-BE49-F238E27FC236}">
                  <a16:creationId xmlns:a16="http://schemas.microsoft.com/office/drawing/2014/main" id="{A3784988-5B0D-0F7D-DAC4-75F39AB3B587}"/>
                </a:ext>
              </a:extLst>
            </p:cNvPr>
            <p:cNvCxnSpPr>
              <a:cxnSpLocks/>
            </p:cNvCxnSpPr>
            <p:nvPr/>
          </p:nvCxnSpPr>
          <p:spPr>
            <a:xfrm>
              <a:off x="10655056" y="5231043"/>
              <a:ext cx="0" cy="45759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406BEDEC-D8A3-33FC-B899-C31B9C04492B}"/>
                </a:ext>
              </a:extLst>
            </p:cNvPr>
            <p:cNvSpPr txBox="1"/>
            <p:nvPr/>
          </p:nvSpPr>
          <p:spPr>
            <a:xfrm>
              <a:off x="10828937" y="5287111"/>
              <a:ext cx="1184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job release</a:t>
              </a:r>
            </a:p>
          </p:txBody>
        </p:sp>
        <p:cxnSp>
          <p:nvCxnSpPr>
            <p:cNvPr id="331" name="直线箭头连接符 282">
              <a:extLst>
                <a:ext uri="{FF2B5EF4-FFF2-40B4-BE49-F238E27FC236}">
                  <a16:creationId xmlns:a16="http://schemas.microsoft.com/office/drawing/2014/main" id="{254AE9E3-BFCF-7C91-D0CD-7B4FA68AC3AE}"/>
                </a:ext>
              </a:extLst>
            </p:cNvPr>
            <p:cNvCxnSpPr>
              <a:cxnSpLocks/>
            </p:cNvCxnSpPr>
            <p:nvPr/>
          </p:nvCxnSpPr>
          <p:spPr>
            <a:xfrm>
              <a:off x="10655056" y="5805726"/>
              <a:ext cx="0" cy="45759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4AEE5394-886F-78F9-4A3B-8323E8FC87B8}"/>
                </a:ext>
              </a:extLst>
            </p:cNvPr>
            <p:cNvSpPr txBox="1"/>
            <p:nvPr/>
          </p:nvSpPr>
          <p:spPr>
            <a:xfrm>
              <a:off x="10828937" y="5861794"/>
              <a:ext cx="1325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job deadline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604A6C8-1120-DC57-7515-A28A9EEEF970}"/>
                </a:ext>
              </a:extLst>
            </p:cNvPr>
            <p:cNvGrpSpPr/>
            <p:nvPr/>
          </p:nvGrpSpPr>
          <p:grpSpPr>
            <a:xfrm>
              <a:off x="10565664" y="6392343"/>
              <a:ext cx="178784" cy="574480"/>
              <a:chOff x="2044769" y="6776357"/>
              <a:chExt cx="178784" cy="574480"/>
            </a:xfrm>
          </p:grpSpPr>
          <p:cxnSp>
            <p:nvCxnSpPr>
              <p:cNvPr id="21" name="直线箭头连接符 301">
                <a:extLst>
                  <a:ext uri="{FF2B5EF4-FFF2-40B4-BE49-F238E27FC236}">
                    <a16:creationId xmlns:a16="http://schemas.microsoft.com/office/drawing/2014/main" id="{3ECE039D-128A-485B-D3A5-F990C0AA19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4161" y="6776357"/>
                <a:ext cx="0" cy="57448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2" name="直线箭头连接符 301">
                <a:extLst>
                  <a:ext uri="{FF2B5EF4-FFF2-40B4-BE49-F238E27FC236}">
                    <a16:creationId xmlns:a16="http://schemas.microsoft.com/office/drawing/2014/main" id="{82CF2367-623B-5154-EAE5-88BC5B418E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4769" y="6776357"/>
                <a:ext cx="17878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4A081E-9729-478A-FDE4-26D672BCD4EA}"/>
                </a:ext>
              </a:extLst>
            </p:cNvPr>
            <p:cNvSpPr txBox="1"/>
            <p:nvPr/>
          </p:nvSpPr>
          <p:spPr>
            <a:xfrm>
              <a:off x="10834909" y="6480239"/>
              <a:ext cx="1087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job finish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8A26134-9468-24AC-A46F-6EEF7D463622}"/>
              </a:ext>
            </a:extLst>
          </p:cNvPr>
          <p:cNvGrpSpPr/>
          <p:nvPr/>
        </p:nvGrpSpPr>
        <p:grpSpPr>
          <a:xfrm>
            <a:off x="3647423" y="5668577"/>
            <a:ext cx="178784" cy="574480"/>
            <a:chOff x="2044769" y="6776357"/>
            <a:chExt cx="178784" cy="574480"/>
          </a:xfrm>
        </p:grpSpPr>
        <p:cxnSp>
          <p:nvCxnSpPr>
            <p:cNvPr id="26" name="直线箭头连接符 301">
              <a:extLst>
                <a:ext uri="{FF2B5EF4-FFF2-40B4-BE49-F238E27FC236}">
                  <a16:creationId xmlns:a16="http://schemas.microsoft.com/office/drawing/2014/main" id="{11553746-7778-8C2A-5D8B-5547A0174721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直线箭头连接符 301">
              <a:extLst>
                <a:ext uri="{FF2B5EF4-FFF2-40B4-BE49-F238E27FC236}">
                  <a16:creationId xmlns:a16="http://schemas.microsoft.com/office/drawing/2014/main" id="{20447E09-24A1-08F0-88A9-65F930F21DED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678C3D6-AFAE-B640-3168-49C92380CD26}"/>
              </a:ext>
            </a:extLst>
          </p:cNvPr>
          <p:cNvGrpSpPr/>
          <p:nvPr/>
        </p:nvGrpSpPr>
        <p:grpSpPr>
          <a:xfrm>
            <a:off x="5265144" y="4616194"/>
            <a:ext cx="178784" cy="574480"/>
            <a:chOff x="2044769" y="6776357"/>
            <a:chExt cx="178784" cy="574480"/>
          </a:xfrm>
        </p:grpSpPr>
        <p:cxnSp>
          <p:nvCxnSpPr>
            <p:cNvPr id="29" name="直线箭头连接符 301">
              <a:extLst>
                <a:ext uri="{FF2B5EF4-FFF2-40B4-BE49-F238E27FC236}">
                  <a16:creationId xmlns:a16="http://schemas.microsoft.com/office/drawing/2014/main" id="{F8FC9AB0-35E1-7C4F-DAB7-A27335E44D78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直线箭头连接符 301">
              <a:extLst>
                <a:ext uri="{FF2B5EF4-FFF2-40B4-BE49-F238E27FC236}">
                  <a16:creationId xmlns:a16="http://schemas.microsoft.com/office/drawing/2014/main" id="{834FDA1E-2266-54F7-E90A-7CDB0AC1E88F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31" name="直线连接符 318">
            <a:extLst>
              <a:ext uri="{FF2B5EF4-FFF2-40B4-BE49-F238E27FC236}">
                <a16:creationId xmlns:a16="http://schemas.microsoft.com/office/drawing/2014/main" id="{6FD8DAD5-9502-028E-02CB-DE04C0AA1142}"/>
              </a:ext>
            </a:extLst>
          </p:cNvPr>
          <p:cNvCxnSpPr>
            <a:cxnSpLocks/>
          </p:cNvCxnSpPr>
          <p:nvPr/>
        </p:nvCxnSpPr>
        <p:spPr>
          <a:xfrm>
            <a:off x="9281791" y="5173151"/>
            <a:ext cx="36666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椭圆 325">
            <a:extLst>
              <a:ext uri="{FF2B5EF4-FFF2-40B4-BE49-F238E27FC236}">
                <a16:creationId xmlns:a16="http://schemas.microsoft.com/office/drawing/2014/main" id="{20C65B98-F120-860D-E035-2B4A796A3837}"/>
              </a:ext>
            </a:extLst>
          </p:cNvPr>
          <p:cNvSpPr/>
          <p:nvPr/>
        </p:nvSpPr>
        <p:spPr>
          <a:xfrm>
            <a:off x="9606611" y="5148422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76D1EC6-2CA2-0904-E490-C1144BB4D0A4}"/>
              </a:ext>
            </a:extLst>
          </p:cNvPr>
          <p:cNvGrpSpPr/>
          <p:nvPr/>
        </p:nvGrpSpPr>
        <p:grpSpPr>
          <a:xfrm>
            <a:off x="6484430" y="4618949"/>
            <a:ext cx="178784" cy="574480"/>
            <a:chOff x="2044769" y="6776357"/>
            <a:chExt cx="178784" cy="574480"/>
          </a:xfrm>
        </p:grpSpPr>
        <p:cxnSp>
          <p:nvCxnSpPr>
            <p:cNvPr id="34" name="直线箭头连接符 301">
              <a:extLst>
                <a:ext uri="{FF2B5EF4-FFF2-40B4-BE49-F238E27FC236}">
                  <a16:creationId xmlns:a16="http://schemas.microsoft.com/office/drawing/2014/main" id="{9E19285F-B48C-DF73-3A0C-4A3A1DB07A18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直线箭头连接符 301">
              <a:extLst>
                <a:ext uri="{FF2B5EF4-FFF2-40B4-BE49-F238E27FC236}">
                  <a16:creationId xmlns:a16="http://schemas.microsoft.com/office/drawing/2014/main" id="{A4A195DE-53DE-F99B-F585-EAC50D6C4592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601A984-C136-C4DC-6DD2-31CD17524D13}"/>
              </a:ext>
            </a:extLst>
          </p:cNvPr>
          <p:cNvGrpSpPr/>
          <p:nvPr/>
        </p:nvGrpSpPr>
        <p:grpSpPr>
          <a:xfrm>
            <a:off x="5665051" y="5656443"/>
            <a:ext cx="178784" cy="574480"/>
            <a:chOff x="2044769" y="6776357"/>
            <a:chExt cx="178784" cy="574480"/>
          </a:xfrm>
        </p:grpSpPr>
        <p:cxnSp>
          <p:nvCxnSpPr>
            <p:cNvPr id="39" name="直线箭头连接符 301">
              <a:extLst>
                <a:ext uri="{FF2B5EF4-FFF2-40B4-BE49-F238E27FC236}">
                  <a16:creationId xmlns:a16="http://schemas.microsoft.com/office/drawing/2014/main" id="{DF58AE43-8A77-90D1-D546-C5C483CC3808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直线箭头连接符 301">
              <a:extLst>
                <a:ext uri="{FF2B5EF4-FFF2-40B4-BE49-F238E27FC236}">
                  <a16:creationId xmlns:a16="http://schemas.microsoft.com/office/drawing/2014/main" id="{F13B1FDB-0053-DA97-56E7-22B0D769F1FB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91AF5D5-F0FD-8E0A-F5E0-F144BFCA17E2}"/>
              </a:ext>
            </a:extLst>
          </p:cNvPr>
          <p:cNvGrpSpPr/>
          <p:nvPr/>
        </p:nvGrpSpPr>
        <p:grpSpPr>
          <a:xfrm>
            <a:off x="7265258" y="4612000"/>
            <a:ext cx="178784" cy="574480"/>
            <a:chOff x="2044769" y="6776357"/>
            <a:chExt cx="178784" cy="574480"/>
          </a:xfrm>
        </p:grpSpPr>
        <p:cxnSp>
          <p:nvCxnSpPr>
            <p:cNvPr id="42" name="直线箭头连接符 301">
              <a:extLst>
                <a:ext uri="{FF2B5EF4-FFF2-40B4-BE49-F238E27FC236}">
                  <a16:creationId xmlns:a16="http://schemas.microsoft.com/office/drawing/2014/main" id="{717B29C1-6479-53FA-BBED-A6E5B87DCA95}"/>
                </a:ext>
              </a:extLst>
            </p:cNvPr>
            <p:cNvCxnSpPr>
              <a:cxnSpLocks/>
            </p:cNvCxnSpPr>
            <p:nvPr/>
          </p:nvCxnSpPr>
          <p:spPr>
            <a:xfrm>
              <a:off x="2134161" y="6776357"/>
              <a:ext cx="0" cy="5744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直线箭头连接符 301">
              <a:extLst>
                <a:ext uri="{FF2B5EF4-FFF2-40B4-BE49-F238E27FC236}">
                  <a16:creationId xmlns:a16="http://schemas.microsoft.com/office/drawing/2014/main" id="{5006F744-3E41-B935-24FF-55F162372413}"/>
                </a:ext>
              </a:extLst>
            </p:cNvPr>
            <p:cNvCxnSpPr>
              <a:cxnSpLocks/>
            </p:cNvCxnSpPr>
            <p:nvPr/>
          </p:nvCxnSpPr>
          <p:spPr>
            <a:xfrm>
              <a:off x="2044769" y="6776357"/>
              <a:ext cx="17878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A467112D-0D7A-A098-1716-73A41D227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217" y="4102360"/>
            <a:ext cx="602387" cy="58431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5FACE31-6C93-472E-8256-6AFD2AE66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873" y="4088759"/>
            <a:ext cx="602387" cy="58431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1077CEC-DF7B-9FB8-94B6-2C2550214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684" y="4090891"/>
            <a:ext cx="602387" cy="5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76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2" grpId="0" animBg="1"/>
      <p:bldP spid="133" grpId="0" animBg="1"/>
      <p:bldP spid="134" grpId="0" animBg="1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9D67916-4915-A487-395F-49CDCB2FD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B670BB-BBFD-8443-6369-6FD5E2FF1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Scheduling Policies – Which would you pick?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57647B-63AF-6BAD-E777-C675753127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i="1"/>
              <a:t>  Quick peek at results</a:t>
            </a:r>
            <a:endParaRPr kumimoji="1" lang="zh-CN" altLang="en-US" i="1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49BC2D1-2A08-290D-A84E-A84DA8F480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776" y="2205038"/>
            <a:ext cx="7434646" cy="1547155"/>
          </a:xfrm>
        </p:spPr>
        <p:txBody>
          <a:bodyPr>
            <a:normAutofit/>
          </a:bodyPr>
          <a:lstStyle/>
          <a:p>
            <a:pPr marL="0" indent="0">
              <a:buSzPct val="100000"/>
              <a:buNone/>
            </a:pPr>
            <a:r>
              <a:rPr lang="en-US" altLang="zh-CN" sz="3200"/>
              <a:t>Which policy would you prefer for your workload? Policy 1, 2, or 3?</a:t>
            </a:r>
          </a:p>
          <a:p>
            <a:pPr marL="0" indent="0">
              <a:buSzPct val="100000"/>
              <a:buNone/>
            </a:pPr>
            <a:endParaRPr lang="en-US" altLang="zh-CN" sz="3200"/>
          </a:p>
          <a:p>
            <a:pPr marL="342900" indent="-342900">
              <a:buSzPct val="100000"/>
            </a:pPr>
            <a:endParaRPr lang="en-US" altLang="zh-CN" sz="3200"/>
          </a:p>
        </p:txBody>
      </p:sp>
      <p:pic>
        <p:nvPicPr>
          <p:cNvPr id="6" name="Image 0" descr="Box plots of batch response time for RR, EDF and RM: one receiver on one worker (left), two equal 2.5 Msps receivers on two workers (right)">
            <a:extLst>
              <a:ext uri="{FF2B5EF4-FFF2-40B4-BE49-F238E27FC236}">
                <a16:creationId xmlns:a16="http://schemas.microsoft.com/office/drawing/2014/main" id="{39A3BF52-5657-43D2-5507-C0379056BE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400" t="13042" r="27807" b="18524"/>
          <a:stretch>
            <a:fillRect/>
          </a:stretch>
        </p:blipFill>
        <p:spPr>
          <a:xfrm>
            <a:off x="8749188" y="2669737"/>
            <a:ext cx="3601954" cy="3721621"/>
          </a:xfrm>
          <a:prstGeom prst="rect">
            <a:avLst/>
          </a:prstGeom>
        </p:spPr>
      </p:pic>
      <p:pic>
        <p:nvPicPr>
          <p:cNvPr id="10" name="Image 0" descr="Box plots of batch response time for RR, EDF and RM: one receiver on one worker (left), two equal 2.5 Msps receivers on two workers (right)">
            <a:extLst>
              <a:ext uri="{FF2B5EF4-FFF2-40B4-BE49-F238E27FC236}">
                <a16:creationId xmlns:a16="http://schemas.microsoft.com/office/drawing/2014/main" id="{E3FDD3C5-0C45-FCFF-77CB-8FC6A84042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510" t="13203" r="1191" b="18362"/>
          <a:stretch>
            <a:fillRect/>
          </a:stretch>
        </p:blipFill>
        <p:spPr>
          <a:xfrm>
            <a:off x="9994658" y="2677620"/>
            <a:ext cx="2979689" cy="3721621"/>
          </a:xfrm>
          <a:prstGeom prst="rect">
            <a:avLst/>
          </a:prstGeom>
        </p:spPr>
      </p:pic>
      <p:pic>
        <p:nvPicPr>
          <p:cNvPr id="13" name="Graphic 12" descr="Badge 1 with solid fill">
            <a:extLst>
              <a:ext uri="{FF2B5EF4-FFF2-40B4-BE49-F238E27FC236}">
                <a16:creationId xmlns:a16="http://schemas.microsoft.com/office/drawing/2014/main" id="{12324EB2-923B-8FBF-D0C8-F392E84AFE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3490" y="5782226"/>
            <a:ext cx="789480" cy="789480"/>
          </a:xfrm>
          <a:prstGeom prst="rect">
            <a:avLst/>
          </a:prstGeom>
        </p:spPr>
      </p:pic>
      <p:pic>
        <p:nvPicPr>
          <p:cNvPr id="15" name="Graphic 14" descr="Badge with solid fill">
            <a:extLst>
              <a:ext uri="{FF2B5EF4-FFF2-40B4-BE49-F238E27FC236}">
                <a16:creationId xmlns:a16="http://schemas.microsoft.com/office/drawing/2014/main" id="{90784753-C07B-E505-2243-FD564DB80D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01848" y="5673303"/>
            <a:ext cx="789480" cy="789480"/>
          </a:xfrm>
          <a:prstGeom prst="rect">
            <a:avLst/>
          </a:prstGeom>
        </p:spPr>
      </p:pic>
      <p:pic>
        <p:nvPicPr>
          <p:cNvPr id="17" name="Graphic 16" descr="Badge 3 with solid fill">
            <a:extLst>
              <a:ext uri="{FF2B5EF4-FFF2-40B4-BE49-F238E27FC236}">
                <a16:creationId xmlns:a16="http://schemas.microsoft.com/office/drawing/2014/main" id="{034CF7E4-3A35-E456-25AB-1E7D903F85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30206" y="5545742"/>
            <a:ext cx="789480" cy="7894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416C8C4-F210-B655-C41D-8292A5C710F3}"/>
              </a:ext>
            </a:extLst>
          </p:cNvPr>
          <p:cNvSpPr txBox="1"/>
          <p:nvPr/>
        </p:nvSpPr>
        <p:spPr>
          <a:xfrm>
            <a:off x="739669" y="4151430"/>
            <a:ext cx="709561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SzPct val="100000"/>
            </a:pPr>
            <a:r>
              <a:rPr lang="en-US" altLang="zh-CN" sz="3200" b="1">
                <a:solidFill>
                  <a:srgbClr val="C00000"/>
                </a:solidFill>
              </a:rPr>
              <a:t>Policy 1</a:t>
            </a:r>
            <a:r>
              <a:rPr lang="en-US" altLang="zh-CN" sz="3200"/>
              <a:t> is the current baseline RR in GR4 as of today.</a:t>
            </a:r>
          </a:p>
          <a:p>
            <a:pPr marL="342900" indent="-342900">
              <a:spcAft>
                <a:spcPts val="600"/>
              </a:spcAft>
              <a:buSzPct val="100000"/>
            </a:pPr>
            <a:r>
              <a:rPr lang="en-US" altLang="zh-CN" sz="3200" b="1">
                <a:solidFill>
                  <a:srgbClr val="C00000"/>
                </a:solidFill>
              </a:rPr>
              <a:t>Policy 2</a:t>
            </a:r>
            <a:r>
              <a:rPr lang="en-US" altLang="zh-CN" sz="3200"/>
              <a:t> works quite well, and we show later that </a:t>
            </a:r>
            <a:r>
              <a:rPr lang="en-US" altLang="zh-CN" sz="3200" b="1">
                <a:solidFill>
                  <a:srgbClr val="C00000"/>
                </a:solidFill>
              </a:rPr>
              <a:t>Policy 3</a:t>
            </a:r>
            <a:r>
              <a:rPr lang="en-US" altLang="zh-CN" sz="3200"/>
              <a:t> is best for high-rate receivers.</a:t>
            </a:r>
            <a:endParaRPr lang="en-US" sz="32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BBBE58-5C3D-45C4-EBF5-581FACA588CF}"/>
              </a:ext>
            </a:extLst>
          </p:cNvPr>
          <p:cNvSpPr txBox="1"/>
          <p:nvPr/>
        </p:nvSpPr>
        <p:spPr>
          <a:xfrm>
            <a:off x="1860332" y="7030244"/>
            <a:ext cx="93362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/>
              <a:t>► Scheduling policies deserve a close look.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F64FD4-F572-81F8-CE6A-AA28CCFAC30C}"/>
              </a:ext>
            </a:extLst>
          </p:cNvPr>
          <p:cNvSpPr txBox="1"/>
          <p:nvPr/>
        </p:nvSpPr>
        <p:spPr>
          <a:xfrm>
            <a:off x="9702297" y="2258669"/>
            <a:ext cx="2861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Response time (</a:t>
            </a:r>
            <a:r>
              <a:rPr lang="el-GR" sz="2400"/>
              <a:t>μ</a:t>
            </a:r>
            <a:r>
              <a:rPr lang="en-US" sz="2400"/>
              <a:t>s)</a:t>
            </a:r>
          </a:p>
        </p:txBody>
      </p:sp>
    </p:spTree>
    <p:extLst>
      <p:ext uri="{BB962C8B-B14F-4D97-AF65-F5344CB8AC3E}">
        <p14:creationId xmlns:p14="http://schemas.microsoft.com/office/powerpoint/2010/main" val="114426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DD70327-FF48-2C30-D83E-B8EF3FB4C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D57E63-C012-007C-EA6C-D13DEE337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chemeClr val="tx1"/>
                </a:solidFill>
              </a:rPr>
              <a:t>Takeaways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BB711F5-4F02-87CA-DAEC-94D62F6745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20F0AC-FC81-A471-764C-517F6E2E5D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775" y="2205038"/>
            <a:ext cx="12808585" cy="5576887"/>
          </a:xfrm>
        </p:spPr>
        <p:txBody>
          <a:bodyPr>
            <a:normAutofit/>
          </a:bodyPr>
          <a:lstStyle/>
          <a:p>
            <a:pPr marL="342900" indent="-342900">
              <a:buSzPct val="100000"/>
            </a:pPr>
            <a:r>
              <a:rPr lang="en-US" altLang="zh-CN" sz="3600"/>
              <a:t>No one best scheduling policy.</a:t>
            </a:r>
          </a:p>
          <a:p>
            <a:pPr marL="342900" indent="-342900">
              <a:buSzPct val="100000"/>
            </a:pPr>
            <a:r>
              <a:rPr lang="en-US" altLang="zh-CN" sz="3600" b="1">
                <a:solidFill>
                  <a:srgbClr val="C00000"/>
                </a:solidFill>
              </a:rPr>
              <a:t>Rate Monotonic </a:t>
            </a:r>
            <a:r>
              <a:rPr lang="en-US" altLang="zh-CN" sz="3600"/>
              <a:t>had the</a:t>
            </a:r>
            <a:r>
              <a:rPr lang="en-US" altLang="zh-CN" sz="3600" b="1">
                <a:solidFill>
                  <a:srgbClr val="C00000"/>
                </a:solidFill>
              </a:rPr>
              <a:t> worst average response times </a:t>
            </a:r>
            <a:r>
              <a:rPr lang="en-US" altLang="zh-CN" sz="3600"/>
              <a:t>but also best prioritized high-rate receivers.</a:t>
            </a:r>
          </a:p>
          <a:p>
            <a:pPr marL="342900" indent="-342900">
              <a:buSzPct val="100000"/>
            </a:pPr>
            <a:r>
              <a:rPr lang="en-US" altLang="zh-CN" sz="3600" b="1">
                <a:solidFill>
                  <a:srgbClr val="C00000"/>
                </a:solidFill>
              </a:rPr>
              <a:t>Earliest deadline first </a:t>
            </a:r>
            <a:r>
              <a:rPr lang="en-US" altLang="zh-CN" sz="3600"/>
              <a:t>remained </a:t>
            </a:r>
            <a:r>
              <a:rPr lang="en-US" altLang="zh-CN" sz="3600" b="1">
                <a:solidFill>
                  <a:srgbClr val="C00000"/>
                </a:solidFill>
              </a:rPr>
              <a:t>very consistent</a:t>
            </a:r>
            <a:r>
              <a:rPr lang="en-US" altLang="zh-CN" sz="3600"/>
              <a:t>,</a:t>
            </a:r>
            <a:r>
              <a:rPr lang="en-US" altLang="zh-CN" sz="3600" b="1">
                <a:solidFill>
                  <a:srgbClr val="C00000"/>
                </a:solidFill>
              </a:rPr>
              <a:t> </a:t>
            </a:r>
            <a:r>
              <a:rPr lang="en-US" altLang="zh-CN" sz="3600"/>
              <a:t>even in heavily utilized systems.</a:t>
            </a:r>
          </a:p>
          <a:p>
            <a:pPr marL="342900" indent="-342900">
              <a:buSzPct val="100000"/>
            </a:pPr>
            <a:r>
              <a:rPr lang="en-US" altLang="zh-CN" sz="3600"/>
              <a:t>Round robin (current default in GR4) is </a:t>
            </a:r>
            <a:r>
              <a:rPr lang="en-US" altLang="zh-CN" sz="3600" b="1">
                <a:solidFill>
                  <a:srgbClr val="C00000"/>
                </a:solidFill>
              </a:rPr>
              <a:t>very effective at</a:t>
            </a:r>
            <a:br>
              <a:rPr lang="en-US" altLang="zh-CN" sz="3600" b="1">
                <a:solidFill>
                  <a:srgbClr val="C00000"/>
                </a:solidFill>
              </a:rPr>
            </a:br>
            <a:r>
              <a:rPr lang="en-US" altLang="zh-CN" sz="3600" b="1">
                <a:solidFill>
                  <a:srgbClr val="C00000"/>
                </a:solidFill>
              </a:rPr>
              <a:t>simple flowgraphs</a:t>
            </a:r>
            <a:r>
              <a:rPr lang="en-US" altLang="zh-CN" sz="36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655447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V150 Sesquicentennial">
      <a:dk1>
        <a:srgbClr val="1C1C1C"/>
      </a:dk1>
      <a:lt1>
        <a:srgbClr val="FFFFFF"/>
      </a:lt1>
      <a:dk2>
        <a:srgbClr val="777777"/>
      </a:dk2>
      <a:lt2>
        <a:srgbClr val="E3E3E3"/>
      </a:lt2>
      <a:accent1>
        <a:srgbClr val="CFAE70"/>
      </a:accent1>
      <a:accent2>
        <a:srgbClr val="FFFFFF"/>
      </a:accent2>
      <a:accent3>
        <a:srgbClr val="000000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EE"/>
      </a:hlink>
      <a:folHlink>
        <a:srgbClr val="551A8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演示文稿3" id="{83927B9B-5A8C-694C-A690-ADAAF77A57D2}" vid="{6762FD55-FE4F-074B-A09F-DB207296C7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7E4B15D-C977-48B4-9D07-632DD56A8CF2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20eda705-f60a-4acc-8128-404cf31ba132&quot;"/>
  </we:properties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ba5a7f39-e3be-4ab3-b450-67fa80faecad}" enabled="0" method="" siteId="{ba5a7f39-e3be-4ab3-b450-67fa80faeca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Application>Microsoft Office PowerPoint</Application>
  <PresentationFormat>Custom</PresentationFormat>
  <Slides>50</Slides>
  <Notes>14</Notes>
  <HiddenSlides>18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Custom Design</vt:lpstr>
      <vt:lpstr>Real-Time Scheduling Support  in GNU Radio 4</vt:lpstr>
      <vt:lpstr>Real Time vs. Real Fast</vt:lpstr>
      <vt:lpstr>Priority Schemes and Scheduling Algorithms</vt:lpstr>
      <vt:lpstr>Exemplar Scheduling Algorithm: EDF</vt:lpstr>
      <vt:lpstr>Scheduling in GR4 Today</vt:lpstr>
      <vt:lpstr>Modular Scheduling Framework</vt:lpstr>
      <vt:lpstr>Modular Scheduling Framework</vt:lpstr>
      <vt:lpstr>Modular Scheduling Framework</vt:lpstr>
      <vt:lpstr>Modular Scheduling Framework</vt:lpstr>
      <vt:lpstr>Modular Scheduling Framework</vt:lpstr>
      <vt:lpstr>Modular Scheduling Framework</vt:lpstr>
      <vt:lpstr>What happens when you run them?</vt:lpstr>
      <vt:lpstr>Modular, but Not Real-Time Scheduling</vt:lpstr>
      <vt:lpstr>Modular, but Not Real-Time Scheduling</vt:lpstr>
      <vt:lpstr>Modular, Real-Time Scheduling in GR4</vt:lpstr>
      <vt:lpstr>Blocks as Real-Time Tasks</vt:lpstr>
      <vt:lpstr>Scheduling Policies are a Template Argument</vt:lpstr>
      <vt:lpstr>Scheduling Policies are Customizable</vt:lpstr>
      <vt:lpstr>Supported Scheduling-Policy Classes</vt:lpstr>
      <vt:lpstr>A Peek Under the Hood</vt:lpstr>
      <vt:lpstr>Fine-Grained, Lightweight Tracing</vt:lpstr>
      <vt:lpstr>What’s taking so long?</vt:lpstr>
      <vt:lpstr>Tracer Overview</vt:lpstr>
      <vt:lpstr>Analysis Tools and JSON Export </vt:lpstr>
      <vt:lpstr>Scheduling in Action</vt:lpstr>
      <vt:lpstr>Exemplar Workload: IEEE 802.11p</vt:lpstr>
      <vt:lpstr>The Case for Round Robin (Baseline in GR4)</vt:lpstr>
      <vt:lpstr>The Case for Round Robin (Baseline in GR4)</vt:lpstr>
      <vt:lpstr>How about Earliest Deadline First (EDF)?</vt:lpstr>
      <vt:lpstr>The case for Rate Monotonic scheduling</vt:lpstr>
      <vt:lpstr>Conclusion</vt:lpstr>
      <vt:lpstr>Ongoing and Future Work</vt:lpstr>
      <vt:lpstr>Conclusion</vt:lpstr>
      <vt:lpstr>Real-Time Scheduling</vt:lpstr>
      <vt:lpstr>Blocks as Real-Time Tasks</vt:lpstr>
      <vt:lpstr>Real-Time Scheduling Policies</vt:lpstr>
      <vt:lpstr>Scheduling Overheads</vt:lpstr>
      <vt:lpstr>The fastest receiver</vt:lpstr>
      <vt:lpstr>Five scenarios, three policies</vt:lpstr>
      <vt:lpstr>Evaluated Scheduling Policies</vt:lpstr>
      <vt:lpstr>Workload: IEEE 802.11p receivers</vt:lpstr>
      <vt:lpstr>Receivers at different rates</vt:lpstr>
      <vt:lpstr>One receiver, or two equal ones</vt:lpstr>
      <vt:lpstr>PowerPoint Presentation</vt:lpstr>
      <vt:lpstr>The case for Rate Monotonic scheduling</vt:lpstr>
      <vt:lpstr>Scheduling 101</vt:lpstr>
      <vt:lpstr>Scheduling 101</vt:lpstr>
      <vt:lpstr>Scheduling 101</vt:lpstr>
      <vt:lpstr>Scheduling Policies – Which would you pick?</vt:lpstr>
      <vt:lpstr>Takeaways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He, Tiancheng</dc:creator>
  <cp:revision>1</cp:revision>
  <dcterms:created xsi:type="dcterms:W3CDTF">2026-09-18T17:24:02Z</dcterms:created>
  <dcterms:modified xsi:type="dcterms:W3CDTF">2026-09-24T15:29:16Z</dcterms:modified>
</cp:coreProperties>
</file>