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4"/>
  </p:sldMasterIdLst>
  <p:notesMasterIdLst>
    <p:notesMasterId r:id="rId31"/>
  </p:notesMasterIdLst>
  <p:handoutMasterIdLst>
    <p:handoutMasterId r:id="rId32"/>
  </p:handoutMasterIdLst>
  <p:sldIdLst>
    <p:sldId id="256" r:id="rId5"/>
    <p:sldId id="2147480424" r:id="rId6"/>
    <p:sldId id="2147480379" r:id="rId7"/>
    <p:sldId id="270" r:id="rId8"/>
    <p:sldId id="2147480414" r:id="rId9"/>
    <p:sldId id="2147480364" r:id="rId10"/>
    <p:sldId id="2147480412" r:id="rId11"/>
    <p:sldId id="2147480370" r:id="rId12"/>
    <p:sldId id="2147480415" r:id="rId13"/>
    <p:sldId id="2147480416" r:id="rId14"/>
    <p:sldId id="2147480425" r:id="rId15"/>
    <p:sldId id="2147480417" r:id="rId16"/>
    <p:sldId id="2147480420" r:id="rId17"/>
    <p:sldId id="2147480367" r:id="rId18"/>
    <p:sldId id="2147480419" r:id="rId19"/>
    <p:sldId id="2147480421" r:id="rId20"/>
    <p:sldId id="2147480368" r:id="rId21"/>
    <p:sldId id="2147480423" r:id="rId22"/>
    <p:sldId id="2147480369" r:id="rId23"/>
    <p:sldId id="2147480422" r:id="rId24"/>
    <p:sldId id="2147480395" r:id="rId25"/>
    <p:sldId id="2147480426" r:id="rId26"/>
    <p:sldId id="2147480411" r:id="rId27"/>
    <p:sldId id="2147480376" r:id="rId28"/>
    <p:sldId id="2147480360" r:id="rId29"/>
    <p:sldId id="2147480408" r:id="rId30"/>
  </p:sldIdLst>
  <p:sldSz cx="12192000" cy="6858000"/>
  <p:notesSz cx="6858000" cy="9144000"/>
  <p:defaultTextStyle>
    <a:defPPr>
      <a:defRPr lang="en-US"/>
    </a:defPPr>
    <a:lvl1pPr marL="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152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6304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9456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2608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5760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8912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2064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5216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52A97287-46AE-0740-BAC0-92F2B4B1A6EA}">
          <p14:sldIdLst>
            <p14:sldId id="256"/>
            <p14:sldId id="2147480424"/>
          </p14:sldIdLst>
        </p14:section>
        <p14:section name="Phase Coherency Intro" id="{F567B0D2-1D2A-47A5-ABF5-F39155430723}">
          <p14:sldIdLst>
            <p14:sldId id="2147480379"/>
            <p14:sldId id="270"/>
            <p14:sldId id="2147480414"/>
            <p14:sldId id="2147480364"/>
            <p14:sldId id="2147480412"/>
          </p14:sldIdLst>
        </p14:section>
        <p14:section name="Synchronization Methods" id="{F77FF186-5CC3-DD41-994D-5C145A2308DA}">
          <p14:sldIdLst>
            <p14:sldId id="2147480370"/>
            <p14:sldId id="2147480415"/>
            <p14:sldId id="2147480416"/>
            <p14:sldId id="2147480425"/>
            <p14:sldId id="2147480417"/>
            <p14:sldId id="2147480420"/>
            <p14:sldId id="2147480367"/>
            <p14:sldId id="2147480419"/>
            <p14:sldId id="2147480421"/>
            <p14:sldId id="2147480368"/>
            <p14:sldId id="2147480423"/>
            <p14:sldId id="2147480369"/>
            <p14:sldId id="2147480422"/>
            <p14:sldId id="2147480395"/>
            <p14:sldId id="2147480426"/>
            <p14:sldId id="2147480411"/>
          </p14:sldIdLst>
        </p14:section>
        <p14:section name="Conclusion" id="{B117D195-0760-BF47-ADF3-C0B3D3C79362}">
          <p14:sldIdLst>
            <p14:sldId id="2147480376"/>
            <p14:sldId id="2147480360"/>
            <p14:sldId id="214748040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34B1B1E-F84B-4256-0832-7E64D739C28C}" name="Terry Duepner" initials="TD" userId="S::terry.duepner@ni.com::51d4fb14-c545-4afb-8897-80ab65c34f78" providerId="AD"/>
  <p188:author id="{C11D0684-FA32-C2B7-DE9F-298536C1AEAE}" name="Schirok, Jan" initials="JS" userId="S::jan.schirok@emerson.com::b5a92c00-b030-4cec-a651-87c0c543e6e9" providerId="AD"/>
  <p188:author id="{33291D91-BBC9-1954-50D5-3B647838699E}" name="Melody Ott" initials="MO" userId="S::melody.ott@ni.com::93154277-c330-432e-bff6-3328e08a6680" providerId="AD"/>
  <p188:author id="{09DF2BE5-7039-428D-1AE9-7A8E90A71B28}" name="Öz, Volkan" initials="VÖ" userId="S::volkan.oez@emerson.com::44c870d1-d7d0-46e7-b06d-d5cc206dcf4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3B3"/>
    <a:srgbClr val="004B8D"/>
    <a:srgbClr val="F08D93"/>
    <a:srgbClr val="8CD595"/>
    <a:srgbClr val="E9E976"/>
    <a:srgbClr val="00AD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004320-3279-49E9-9514-CB4888F0336C}" v="44" dt="2026-09-23T02:00:02.6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807" autoAdjust="0"/>
  </p:normalViewPr>
  <p:slideViewPr>
    <p:cSldViewPr snapToGrid="0">
      <p:cViewPr varScale="1">
        <p:scale>
          <a:sx n="71" d="100"/>
          <a:sy n="71" d="100"/>
        </p:scale>
        <p:origin x="1109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8/10/relationships/authors" Target="authors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hirok, Jan" userId="b5a92c00-b030-4cec-a651-87c0c543e6e9" providerId="ADAL" clId="{F6FE840C-112A-4EA4-B7D5-A8AD6FE3CA1C}"/>
    <pc:docChg chg="undo redo custSel mod addSld delSld modSld sldOrd delMainMaster modMainMaster addSection delSection modSection">
      <pc:chgData name="Schirok, Jan" userId="b5a92c00-b030-4cec-a651-87c0c543e6e9" providerId="ADAL" clId="{F6FE840C-112A-4EA4-B7D5-A8AD6FE3CA1C}" dt="2026-09-23T02:00:24.043" v="14839" actId="1076"/>
      <pc:docMkLst>
        <pc:docMk/>
      </pc:docMkLst>
      <pc:sldChg chg="addSp modSp mod modClrScheme chgLayout">
        <pc:chgData name="Schirok, Jan" userId="b5a92c00-b030-4cec-a651-87c0c543e6e9" providerId="ADAL" clId="{F6FE840C-112A-4EA4-B7D5-A8AD6FE3CA1C}" dt="2026-09-15T16:38:20.455" v="11329" actId="20577"/>
        <pc:sldMkLst>
          <pc:docMk/>
          <pc:sldMk cId="174285795" sldId="256"/>
        </pc:sldMkLst>
        <pc:spChg chg="add mod">
          <ac:chgData name="Schirok, Jan" userId="b5a92c00-b030-4cec-a651-87c0c543e6e9" providerId="ADAL" clId="{F6FE840C-112A-4EA4-B7D5-A8AD6FE3CA1C}" dt="2026-09-15T16:38:05.246" v="11313" actId="1076"/>
          <ac:spMkLst>
            <pc:docMk/>
            <pc:sldMk cId="174285795" sldId="256"/>
            <ac:spMk id="2" creationId="{3E0094B6-3F77-6F50-7D04-4A461ED1CCBF}"/>
          </ac:spMkLst>
        </pc:spChg>
        <pc:spChg chg="add mod">
          <ac:chgData name="Schirok, Jan" userId="b5a92c00-b030-4cec-a651-87c0c543e6e9" providerId="ADAL" clId="{F6FE840C-112A-4EA4-B7D5-A8AD6FE3CA1C}" dt="2026-09-15T16:38:20.455" v="11329" actId="20577"/>
          <ac:spMkLst>
            <pc:docMk/>
            <pc:sldMk cId="174285795" sldId="256"/>
            <ac:spMk id="3" creationId="{BA96F9E5-3F5F-5AB3-AD05-80858A107EED}"/>
          </ac:spMkLst>
        </pc:spChg>
      </pc:sldChg>
      <pc:sldChg chg="addSp delSp modSp mod ord modClrScheme chgLayout">
        <pc:chgData name="Schirok, Jan" userId="b5a92c00-b030-4cec-a651-87c0c543e6e9" providerId="ADAL" clId="{F6FE840C-112A-4EA4-B7D5-A8AD6FE3CA1C}" dt="2026-09-14T08:36:31.921" v="3374" actId="20577"/>
        <pc:sldMkLst>
          <pc:docMk/>
          <pc:sldMk cId="1116107837" sldId="270"/>
        </pc:sldMkLst>
        <pc:spChg chg="mod ord">
          <ac:chgData name="Schirok, Jan" userId="b5a92c00-b030-4cec-a651-87c0c543e6e9" providerId="ADAL" clId="{F6FE840C-112A-4EA4-B7D5-A8AD6FE3CA1C}" dt="2026-09-09T09:21:16.915" v="14" actId="700"/>
          <ac:spMkLst>
            <pc:docMk/>
            <pc:sldMk cId="1116107837" sldId="270"/>
            <ac:spMk id="2" creationId="{0AFACF4F-1E72-E7EB-FDF2-8BA69D529684}"/>
          </ac:spMkLst>
        </pc:spChg>
        <pc:spChg chg="mod">
          <ac:chgData name="Schirok, Jan" userId="b5a92c00-b030-4cec-a651-87c0c543e6e9" providerId="ADAL" clId="{F6FE840C-112A-4EA4-B7D5-A8AD6FE3CA1C}" dt="2026-09-14T08:34:56.434" v="3303" actId="113"/>
          <ac:spMkLst>
            <pc:docMk/>
            <pc:sldMk cId="1116107837" sldId="270"/>
            <ac:spMk id="80" creationId="{2080461A-655A-188A-E69A-3CA284F38219}"/>
          </ac:spMkLst>
        </pc:spChg>
        <pc:spChg chg="mod">
          <ac:chgData name="Schirok, Jan" userId="b5a92c00-b030-4cec-a651-87c0c543e6e9" providerId="ADAL" clId="{F6FE840C-112A-4EA4-B7D5-A8AD6FE3CA1C}" dt="2026-09-14T08:33:21.933" v="3260" actId="1076"/>
          <ac:spMkLst>
            <pc:docMk/>
            <pc:sldMk cId="1116107837" sldId="270"/>
            <ac:spMk id="81" creationId="{0BF006BF-AF29-7AB6-EF6F-8A7E0863C93A}"/>
          </ac:spMkLst>
        </pc:spChg>
        <pc:spChg chg="mod">
          <ac:chgData name="Schirok, Jan" userId="b5a92c00-b030-4cec-a651-87c0c543e6e9" providerId="ADAL" clId="{F6FE840C-112A-4EA4-B7D5-A8AD6FE3CA1C}" dt="2026-09-14T08:36:31.921" v="3374" actId="20577"/>
          <ac:spMkLst>
            <pc:docMk/>
            <pc:sldMk cId="1116107837" sldId="270"/>
            <ac:spMk id="84" creationId="{37C1939F-4969-0A9E-95D2-C9500FAC78FD}"/>
          </ac:spMkLst>
        </pc:spChg>
        <pc:spChg chg="mod">
          <ac:chgData name="Schirok, Jan" userId="b5a92c00-b030-4cec-a651-87c0c543e6e9" providerId="ADAL" clId="{F6FE840C-112A-4EA4-B7D5-A8AD6FE3CA1C}" dt="2026-09-14T08:33:26.337" v="3266" actId="20577"/>
          <ac:spMkLst>
            <pc:docMk/>
            <pc:sldMk cId="1116107837" sldId="270"/>
            <ac:spMk id="85" creationId="{C4C5CB65-B53D-8CEA-7F47-009DFE19D096}"/>
          </ac:spMkLst>
        </pc:spChg>
      </pc:sldChg>
      <pc:sldChg chg="addSp delSp modSp mod">
        <pc:chgData name="Schirok, Jan" userId="b5a92c00-b030-4cec-a651-87c0c543e6e9" providerId="ADAL" clId="{F6FE840C-112A-4EA4-B7D5-A8AD6FE3CA1C}" dt="2026-09-23T01:39:04.025" v="14728" actId="20577"/>
        <pc:sldMkLst>
          <pc:docMk/>
          <pc:sldMk cId="3879067535" sldId="2147480360"/>
        </pc:sldMkLst>
        <pc:spChg chg="mod">
          <ac:chgData name="Schirok, Jan" userId="b5a92c00-b030-4cec-a651-87c0c543e6e9" providerId="ADAL" clId="{F6FE840C-112A-4EA4-B7D5-A8AD6FE3CA1C}" dt="2026-09-15T16:33:16.747" v="11256" actId="1076"/>
          <ac:spMkLst>
            <pc:docMk/>
            <pc:sldMk cId="3879067535" sldId="2147480360"/>
            <ac:spMk id="2" creationId="{A5892FA7-36F3-F930-6F74-0727425288E3}"/>
          </ac:spMkLst>
        </pc:spChg>
        <pc:spChg chg="mod">
          <ac:chgData name="Schirok, Jan" userId="b5a92c00-b030-4cec-a651-87c0c543e6e9" providerId="ADAL" clId="{F6FE840C-112A-4EA4-B7D5-A8AD6FE3CA1C}" dt="2026-09-22T01:25:23.254" v="11481" actId="20577"/>
          <ac:spMkLst>
            <pc:docMk/>
            <pc:sldMk cId="3879067535" sldId="2147480360"/>
            <ac:spMk id="3" creationId="{05B486C5-D2E3-8C0E-90AA-AC09DF00900D}"/>
          </ac:spMkLst>
        </pc:spChg>
        <pc:graphicFrameChg chg="mod modGraphic">
          <ac:chgData name="Schirok, Jan" userId="b5a92c00-b030-4cec-a651-87c0c543e6e9" providerId="ADAL" clId="{F6FE840C-112A-4EA4-B7D5-A8AD6FE3CA1C}" dt="2026-09-23T01:39:04.025" v="14728" actId="20577"/>
          <ac:graphicFrameMkLst>
            <pc:docMk/>
            <pc:sldMk cId="3879067535" sldId="2147480360"/>
            <ac:graphicFrameMk id="10" creationId="{EA49E3AE-16CB-4B2D-0192-9B58F8EC6613}"/>
          </ac:graphicFrameMkLst>
        </pc:graphicFrameChg>
        <pc:picChg chg="add del mod">
          <ac:chgData name="Schirok, Jan" userId="b5a92c00-b030-4cec-a651-87c0c543e6e9" providerId="ADAL" clId="{F6FE840C-112A-4EA4-B7D5-A8AD6FE3CA1C}" dt="2026-09-15T16:31:55.808" v="11251" actId="478"/>
          <ac:picMkLst>
            <pc:docMk/>
            <pc:sldMk cId="3879067535" sldId="2147480360"/>
            <ac:picMk id="4" creationId="{8C62C587-8899-5144-1E71-BCB536442F1C}"/>
          </ac:picMkLst>
        </pc:picChg>
        <pc:picChg chg="add mod">
          <ac:chgData name="Schirok, Jan" userId="b5a92c00-b030-4cec-a651-87c0c543e6e9" providerId="ADAL" clId="{F6FE840C-112A-4EA4-B7D5-A8AD6FE3CA1C}" dt="2026-09-23T01:18:22.479" v="13609" actId="1076"/>
          <ac:picMkLst>
            <pc:docMk/>
            <pc:sldMk cId="3879067535" sldId="2147480360"/>
            <ac:picMk id="6" creationId="{5ACD1560-E9C7-4070-A8D6-D166FE569695}"/>
          </ac:picMkLst>
        </pc:picChg>
        <pc:picChg chg="mod">
          <ac:chgData name="Schirok, Jan" userId="b5a92c00-b030-4cec-a651-87c0c543e6e9" providerId="ADAL" clId="{F6FE840C-112A-4EA4-B7D5-A8AD6FE3CA1C}" dt="2026-09-14T08:24:13.188" v="3019" actId="1076"/>
          <ac:picMkLst>
            <pc:docMk/>
            <pc:sldMk cId="3879067535" sldId="2147480360"/>
            <ac:picMk id="7" creationId="{070C9357-8781-0034-33E2-FD5AFB2033A1}"/>
          </ac:picMkLst>
        </pc:picChg>
        <pc:picChg chg="add mod">
          <ac:chgData name="Schirok, Jan" userId="b5a92c00-b030-4cec-a651-87c0c543e6e9" providerId="ADAL" clId="{F6FE840C-112A-4EA4-B7D5-A8AD6FE3CA1C}" dt="2026-09-14T08:24:13.188" v="3019" actId="1076"/>
          <ac:picMkLst>
            <pc:docMk/>
            <pc:sldMk cId="3879067535" sldId="2147480360"/>
            <ac:picMk id="8" creationId="{E80C8403-1427-7D86-49CA-A026EC8B8D8F}"/>
          </ac:picMkLst>
        </pc:picChg>
        <pc:picChg chg="mod">
          <ac:chgData name="Schirok, Jan" userId="b5a92c00-b030-4cec-a651-87c0c543e6e9" providerId="ADAL" clId="{F6FE840C-112A-4EA4-B7D5-A8AD6FE3CA1C}" dt="2026-09-14T08:24:13.188" v="3019" actId="1076"/>
          <ac:picMkLst>
            <pc:docMk/>
            <pc:sldMk cId="3879067535" sldId="2147480360"/>
            <ac:picMk id="9" creationId="{EC5D9E02-1719-C2C4-3352-06ABD6FAF47A}"/>
          </ac:picMkLst>
        </pc:picChg>
        <pc:picChg chg="del mod">
          <ac:chgData name="Schirok, Jan" userId="b5a92c00-b030-4cec-a651-87c0c543e6e9" providerId="ADAL" clId="{F6FE840C-112A-4EA4-B7D5-A8AD6FE3CA1C}" dt="2026-09-23T01:18:17.639" v="13607" actId="478"/>
          <ac:picMkLst>
            <pc:docMk/>
            <pc:sldMk cId="3879067535" sldId="2147480360"/>
            <ac:picMk id="12" creationId="{611A7F3B-BFE7-096D-74D6-5B0FD2852BE7}"/>
          </ac:picMkLst>
        </pc:picChg>
        <pc:picChg chg="add mod">
          <ac:chgData name="Schirok, Jan" userId="b5a92c00-b030-4cec-a651-87c0c543e6e9" providerId="ADAL" clId="{F6FE840C-112A-4EA4-B7D5-A8AD6FE3CA1C}" dt="2026-09-15T16:32:16.202" v="11254" actId="1076"/>
          <ac:picMkLst>
            <pc:docMk/>
            <pc:sldMk cId="3879067535" sldId="2147480360"/>
            <ac:picMk id="14" creationId="{5D7C5796-A17A-C1D6-3EEA-AA8F3B072CDF}"/>
          </ac:picMkLst>
        </pc:picChg>
      </pc:sldChg>
      <pc:sldChg chg="addSp delSp modSp mod ord modClrScheme delAnim chgLayout">
        <pc:chgData name="Schirok, Jan" userId="b5a92c00-b030-4cec-a651-87c0c543e6e9" providerId="ADAL" clId="{F6FE840C-112A-4EA4-B7D5-A8AD6FE3CA1C}" dt="2026-09-14T14:37:26.233" v="3819" actId="20577"/>
        <pc:sldMkLst>
          <pc:docMk/>
          <pc:sldMk cId="2399839186" sldId="2147480364"/>
        </pc:sldMkLst>
        <pc:spChg chg="mod ord">
          <ac:chgData name="Schirok, Jan" userId="b5a92c00-b030-4cec-a651-87c0c543e6e9" providerId="ADAL" clId="{F6FE840C-112A-4EA4-B7D5-A8AD6FE3CA1C}" dt="2026-09-09T09:21:44.670" v="16" actId="700"/>
          <ac:spMkLst>
            <pc:docMk/>
            <pc:sldMk cId="2399839186" sldId="2147480364"/>
            <ac:spMk id="2" creationId="{DBC6BC16-E8E3-78A9-9B4D-2C1E8AAFD704}"/>
          </ac:spMkLst>
        </pc:spChg>
        <pc:spChg chg="mod">
          <ac:chgData name="Schirok, Jan" userId="b5a92c00-b030-4cec-a651-87c0c543e6e9" providerId="ADAL" clId="{F6FE840C-112A-4EA4-B7D5-A8AD6FE3CA1C}" dt="2026-09-14T08:38:11.266" v="3416" actId="6549"/>
          <ac:spMkLst>
            <pc:docMk/>
            <pc:sldMk cId="2399839186" sldId="2147480364"/>
            <ac:spMk id="15" creationId="{AF0BA117-9206-ACF5-05C6-53EECA9E822C}"/>
          </ac:spMkLst>
        </pc:spChg>
        <pc:spChg chg="mod">
          <ac:chgData name="Schirok, Jan" userId="b5a92c00-b030-4cec-a651-87c0c543e6e9" providerId="ADAL" clId="{F6FE840C-112A-4EA4-B7D5-A8AD6FE3CA1C}" dt="2026-09-14T08:26:18.743" v="3132" actId="313"/>
          <ac:spMkLst>
            <pc:docMk/>
            <pc:sldMk cId="2399839186" sldId="2147480364"/>
            <ac:spMk id="19" creationId="{B33EC777-8B66-6337-5F8F-6FE09CFCCA07}"/>
          </ac:spMkLst>
        </pc:spChg>
        <pc:spChg chg="mod">
          <ac:chgData name="Schirok, Jan" userId="b5a92c00-b030-4cec-a651-87c0c543e6e9" providerId="ADAL" clId="{F6FE840C-112A-4EA4-B7D5-A8AD6FE3CA1C}" dt="2026-09-14T08:27:01.746" v="3140" actId="20577"/>
          <ac:spMkLst>
            <pc:docMk/>
            <pc:sldMk cId="2399839186" sldId="2147480364"/>
            <ac:spMk id="20" creationId="{59B713D7-6AC3-0133-8AB5-BB47102DAC4A}"/>
          </ac:spMkLst>
        </pc:spChg>
        <pc:spChg chg="mod">
          <ac:chgData name="Schirok, Jan" userId="b5a92c00-b030-4cec-a651-87c0c543e6e9" providerId="ADAL" clId="{F6FE840C-112A-4EA4-B7D5-A8AD6FE3CA1C}" dt="2026-09-14T14:37:26.233" v="3819" actId="20577"/>
          <ac:spMkLst>
            <pc:docMk/>
            <pc:sldMk cId="2399839186" sldId="2147480364"/>
            <ac:spMk id="24" creationId="{E03655DA-9F38-4BC3-3292-EA2A256024BC}"/>
          </ac:spMkLst>
        </pc:spChg>
      </pc:sldChg>
      <pc:sldChg chg="addSp delSp modSp mod ord">
        <pc:chgData name="Schirok, Jan" userId="b5a92c00-b030-4cec-a651-87c0c543e6e9" providerId="ADAL" clId="{F6FE840C-112A-4EA4-B7D5-A8AD6FE3CA1C}" dt="2026-09-23T01:36:57.219" v="14559" actId="14100"/>
        <pc:sldMkLst>
          <pc:docMk/>
          <pc:sldMk cId="3828819511" sldId="2147480367"/>
        </pc:sldMkLst>
        <pc:spChg chg="add mod">
          <ac:chgData name="Schirok, Jan" userId="b5a92c00-b030-4cec-a651-87c0c543e6e9" providerId="ADAL" clId="{F6FE840C-112A-4EA4-B7D5-A8AD6FE3CA1C}" dt="2026-09-23T01:34:14.729" v="14507" actId="1076"/>
          <ac:spMkLst>
            <pc:docMk/>
            <pc:sldMk cId="3828819511" sldId="2147480367"/>
            <ac:spMk id="2" creationId="{9A2F4FAD-223B-66FE-66E5-99FAD72E0634}"/>
          </ac:spMkLst>
        </pc:spChg>
        <pc:spChg chg="add mod">
          <ac:chgData name="Schirok, Jan" userId="b5a92c00-b030-4cec-a651-87c0c543e6e9" providerId="ADAL" clId="{F6FE840C-112A-4EA4-B7D5-A8AD6FE3CA1C}" dt="2026-09-23T01:34:14.729" v="14507" actId="1076"/>
          <ac:spMkLst>
            <pc:docMk/>
            <pc:sldMk cId="3828819511" sldId="2147480367"/>
            <ac:spMk id="3" creationId="{0DDD9A7F-7C36-00A4-AD9C-0C78CB8DBD4E}"/>
          </ac:spMkLst>
        </pc:spChg>
        <pc:spChg chg="mod">
          <ac:chgData name="Schirok, Jan" userId="b5a92c00-b030-4cec-a651-87c0c543e6e9" providerId="ADAL" clId="{F6FE840C-112A-4EA4-B7D5-A8AD6FE3CA1C}" dt="2026-09-23T01:34:20.358" v="14510" actId="1076"/>
          <ac:spMkLst>
            <pc:docMk/>
            <pc:sldMk cId="3828819511" sldId="2147480367"/>
            <ac:spMk id="4" creationId="{67E85CA6-75CB-84CA-769D-F1555C1931B5}"/>
          </ac:spMkLst>
        </pc:spChg>
        <pc:spChg chg="add mod">
          <ac:chgData name="Schirok, Jan" userId="b5a92c00-b030-4cec-a651-87c0c543e6e9" providerId="ADAL" clId="{F6FE840C-112A-4EA4-B7D5-A8AD6FE3CA1C}" dt="2026-09-23T01:34:14.729" v="14507" actId="1076"/>
          <ac:spMkLst>
            <pc:docMk/>
            <pc:sldMk cId="3828819511" sldId="2147480367"/>
            <ac:spMk id="5" creationId="{14FEB67B-C6D5-B55E-4DF7-1CB708FF53BD}"/>
          </ac:spMkLst>
        </pc:spChg>
        <pc:spChg chg="add mod">
          <ac:chgData name="Schirok, Jan" userId="b5a92c00-b030-4cec-a651-87c0c543e6e9" providerId="ADAL" clId="{F6FE840C-112A-4EA4-B7D5-A8AD6FE3CA1C}" dt="2026-09-23T01:34:14.729" v="14507" actId="1076"/>
          <ac:spMkLst>
            <pc:docMk/>
            <pc:sldMk cId="3828819511" sldId="2147480367"/>
            <ac:spMk id="6" creationId="{56F03738-DBC0-561C-386C-F056B9451692}"/>
          </ac:spMkLst>
        </pc:spChg>
        <pc:spChg chg="add mod">
          <ac:chgData name="Schirok, Jan" userId="b5a92c00-b030-4cec-a651-87c0c543e6e9" providerId="ADAL" clId="{F6FE840C-112A-4EA4-B7D5-A8AD6FE3CA1C}" dt="2026-09-23T01:34:14.729" v="14507" actId="1076"/>
          <ac:spMkLst>
            <pc:docMk/>
            <pc:sldMk cId="3828819511" sldId="2147480367"/>
            <ac:spMk id="8" creationId="{4FA40880-65A1-0C6B-28CD-82E94A19ADDE}"/>
          </ac:spMkLst>
        </pc:spChg>
        <pc:spChg chg="add mod">
          <ac:chgData name="Schirok, Jan" userId="b5a92c00-b030-4cec-a651-87c0c543e6e9" providerId="ADAL" clId="{F6FE840C-112A-4EA4-B7D5-A8AD6FE3CA1C}" dt="2026-09-23T01:34:14.729" v="14507" actId="1076"/>
          <ac:spMkLst>
            <pc:docMk/>
            <pc:sldMk cId="3828819511" sldId="2147480367"/>
            <ac:spMk id="9" creationId="{9550A76C-85BC-286F-592D-19603FD4F353}"/>
          </ac:spMkLst>
        </pc:spChg>
        <pc:spChg chg="add mod">
          <ac:chgData name="Schirok, Jan" userId="b5a92c00-b030-4cec-a651-87c0c543e6e9" providerId="ADAL" clId="{F6FE840C-112A-4EA4-B7D5-A8AD6FE3CA1C}" dt="2026-09-23T01:34:14.729" v="14507" actId="1076"/>
          <ac:spMkLst>
            <pc:docMk/>
            <pc:sldMk cId="3828819511" sldId="2147480367"/>
            <ac:spMk id="10" creationId="{8B184DC0-1AC7-732A-F17C-8280C99A2462}"/>
          </ac:spMkLst>
        </pc:spChg>
        <pc:spChg chg="add mod">
          <ac:chgData name="Schirok, Jan" userId="b5a92c00-b030-4cec-a651-87c0c543e6e9" providerId="ADAL" clId="{F6FE840C-112A-4EA4-B7D5-A8AD6FE3CA1C}" dt="2026-09-23T01:34:14.729" v="14507" actId="1076"/>
          <ac:spMkLst>
            <pc:docMk/>
            <pc:sldMk cId="3828819511" sldId="2147480367"/>
            <ac:spMk id="12" creationId="{8E776FA5-B547-B0B0-34EB-E862F1D1615F}"/>
          </ac:spMkLst>
        </pc:spChg>
        <pc:spChg chg="add mod">
          <ac:chgData name="Schirok, Jan" userId="b5a92c00-b030-4cec-a651-87c0c543e6e9" providerId="ADAL" clId="{F6FE840C-112A-4EA4-B7D5-A8AD6FE3CA1C}" dt="2026-09-23T01:34:14.729" v="14507" actId="1076"/>
          <ac:spMkLst>
            <pc:docMk/>
            <pc:sldMk cId="3828819511" sldId="2147480367"/>
            <ac:spMk id="13" creationId="{0C36A393-A47D-9F67-20AE-8A27CE0302B7}"/>
          </ac:spMkLst>
        </pc:spChg>
        <pc:spChg chg="add mod">
          <ac:chgData name="Schirok, Jan" userId="b5a92c00-b030-4cec-a651-87c0c543e6e9" providerId="ADAL" clId="{F6FE840C-112A-4EA4-B7D5-A8AD6FE3CA1C}" dt="2026-09-15T15:50:36.176" v="8208" actId="571"/>
          <ac:spMkLst>
            <pc:docMk/>
            <pc:sldMk cId="3828819511" sldId="2147480367"/>
            <ac:spMk id="17" creationId="{5EFBC9E7-FD9F-36A1-81F8-C6F1524DE50A}"/>
          </ac:spMkLst>
        </pc:spChg>
        <pc:spChg chg="add mod">
          <ac:chgData name="Schirok, Jan" userId="b5a92c00-b030-4cec-a651-87c0c543e6e9" providerId="ADAL" clId="{F6FE840C-112A-4EA4-B7D5-A8AD6FE3CA1C}" dt="2026-09-15T15:50:36.176" v="8208" actId="571"/>
          <ac:spMkLst>
            <pc:docMk/>
            <pc:sldMk cId="3828819511" sldId="2147480367"/>
            <ac:spMk id="18" creationId="{157476E0-5430-9FE2-8BAD-9296608885B6}"/>
          </ac:spMkLst>
        </pc:spChg>
        <pc:spChg chg="add mod">
          <ac:chgData name="Schirok, Jan" userId="b5a92c00-b030-4cec-a651-87c0c543e6e9" providerId="ADAL" clId="{F6FE840C-112A-4EA4-B7D5-A8AD6FE3CA1C}" dt="2026-09-15T15:50:36.176" v="8208" actId="571"/>
          <ac:spMkLst>
            <pc:docMk/>
            <pc:sldMk cId="3828819511" sldId="2147480367"/>
            <ac:spMk id="19" creationId="{258007BE-1694-D42C-8291-D771F52234DE}"/>
          </ac:spMkLst>
        </pc:spChg>
        <pc:spChg chg="add mod">
          <ac:chgData name="Schirok, Jan" userId="b5a92c00-b030-4cec-a651-87c0c543e6e9" providerId="ADAL" clId="{F6FE840C-112A-4EA4-B7D5-A8AD6FE3CA1C}" dt="2026-09-15T15:50:36.176" v="8208" actId="571"/>
          <ac:spMkLst>
            <pc:docMk/>
            <pc:sldMk cId="3828819511" sldId="2147480367"/>
            <ac:spMk id="20" creationId="{6E9C0FD2-7473-BC3C-F4E1-FA0A20E88E09}"/>
          </ac:spMkLst>
        </pc:spChg>
        <pc:spChg chg="add mod">
          <ac:chgData name="Schirok, Jan" userId="b5a92c00-b030-4cec-a651-87c0c543e6e9" providerId="ADAL" clId="{F6FE840C-112A-4EA4-B7D5-A8AD6FE3CA1C}" dt="2026-09-15T15:50:36.176" v="8208" actId="571"/>
          <ac:spMkLst>
            <pc:docMk/>
            <pc:sldMk cId="3828819511" sldId="2147480367"/>
            <ac:spMk id="21" creationId="{273B4929-5E66-6373-D805-B883DD0F9F10}"/>
          </ac:spMkLst>
        </pc:spChg>
        <pc:spChg chg="add mod">
          <ac:chgData name="Schirok, Jan" userId="b5a92c00-b030-4cec-a651-87c0c543e6e9" providerId="ADAL" clId="{F6FE840C-112A-4EA4-B7D5-A8AD6FE3CA1C}" dt="2026-09-15T15:50:36.176" v="8208" actId="571"/>
          <ac:spMkLst>
            <pc:docMk/>
            <pc:sldMk cId="3828819511" sldId="2147480367"/>
            <ac:spMk id="22" creationId="{B8F5B73B-3534-1DB2-B05E-390A43FA266D}"/>
          </ac:spMkLst>
        </pc:spChg>
        <pc:spChg chg="add mod">
          <ac:chgData name="Schirok, Jan" userId="b5a92c00-b030-4cec-a651-87c0c543e6e9" providerId="ADAL" clId="{F6FE840C-112A-4EA4-B7D5-A8AD6FE3CA1C}" dt="2026-09-15T15:50:36.176" v="8208" actId="571"/>
          <ac:spMkLst>
            <pc:docMk/>
            <pc:sldMk cId="3828819511" sldId="2147480367"/>
            <ac:spMk id="23" creationId="{CB58F996-3306-53A0-6B9F-59C844BE5A3E}"/>
          </ac:spMkLst>
        </pc:spChg>
        <pc:spChg chg="add mod">
          <ac:chgData name="Schirok, Jan" userId="b5a92c00-b030-4cec-a651-87c0c543e6e9" providerId="ADAL" clId="{F6FE840C-112A-4EA4-B7D5-A8AD6FE3CA1C}" dt="2026-09-15T15:50:36.176" v="8208" actId="571"/>
          <ac:spMkLst>
            <pc:docMk/>
            <pc:sldMk cId="3828819511" sldId="2147480367"/>
            <ac:spMk id="25" creationId="{A8866378-ACA2-BB55-C7E2-39210BA5DFA6}"/>
          </ac:spMkLst>
        </pc:spChg>
        <pc:spChg chg="add mod">
          <ac:chgData name="Schirok, Jan" userId="b5a92c00-b030-4cec-a651-87c0c543e6e9" providerId="ADAL" clId="{F6FE840C-112A-4EA4-B7D5-A8AD6FE3CA1C}" dt="2026-09-15T15:50:36.176" v="8208" actId="571"/>
          <ac:spMkLst>
            <pc:docMk/>
            <pc:sldMk cId="3828819511" sldId="2147480367"/>
            <ac:spMk id="26" creationId="{5856058D-0826-6437-375C-621BEC807531}"/>
          </ac:spMkLst>
        </pc:spChg>
        <pc:spChg chg="add mod">
          <ac:chgData name="Schirok, Jan" userId="b5a92c00-b030-4cec-a651-87c0c543e6e9" providerId="ADAL" clId="{F6FE840C-112A-4EA4-B7D5-A8AD6FE3CA1C}" dt="2026-09-23T01:34:39.216" v="14512" actId="1076"/>
          <ac:spMkLst>
            <pc:docMk/>
            <pc:sldMk cId="3828819511" sldId="2147480367"/>
            <ac:spMk id="30" creationId="{D93414FD-6D9A-971A-8077-2D320BFF740C}"/>
          </ac:spMkLst>
        </pc:spChg>
        <pc:spChg chg="add mod">
          <ac:chgData name="Schirok, Jan" userId="b5a92c00-b030-4cec-a651-87c0c543e6e9" providerId="ADAL" clId="{F6FE840C-112A-4EA4-B7D5-A8AD6FE3CA1C}" dt="2026-09-23T01:34:39.216" v="14512" actId="1076"/>
          <ac:spMkLst>
            <pc:docMk/>
            <pc:sldMk cId="3828819511" sldId="2147480367"/>
            <ac:spMk id="31" creationId="{D914DA16-D9BA-6BF7-3EBA-256426D85939}"/>
          </ac:spMkLst>
        </pc:spChg>
        <pc:spChg chg="add mod">
          <ac:chgData name="Schirok, Jan" userId="b5a92c00-b030-4cec-a651-87c0c543e6e9" providerId="ADAL" clId="{F6FE840C-112A-4EA4-B7D5-A8AD6FE3CA1C}" dt="2026-09-23T01:34:39.216" v="14512" actId="1076"/>
          <ac:spMkLst>
            <pc:docMk/>
            <pc:sldMk cId="3828819511" sldId="2147480367"/>
            <ac:spMk id="32" creationId="{70EBCB9A-71E7-1C4B-415F-621550D11506}"/>
          </ac:spMkLst>
        </pc:spChg>
        <pc:spChg chg="add mod">
          <ac:chgData name="Schirok, Jan" userId="b5a92c00-b030-4cec-a651-87c0c543e6e9" providerId="ADAL" clId="{F6FE840C-112A-4EA4-B7D5-A8AD6FE3CA1C}" dt="2026-09-23T01:34:39.216" v="14512" actId="1076"/>
          <ac:spMkLst>
            <pc:docMk/>
            <pc:sldMk cId="3828819511" sldId="2147480367"/>
            <ac:spMk id="33" creationId="{9B6969FB-1DC8-F237-1B55-0C3A93B8D546}"/>
          </ac:spMkLst>
        </pc:spChg>
        <pc:spChg chg="add mod">
          <ac:chgData name="Schirok, Jan" userId="b5a92c00-b030-4cec-a651-87c0c543e6e9" providerId="ADAL" clId="{F6FE840C-112A-4EA4-B7D5-A8AD6FE3CA1C}" dt="2026-09-23T01:34:39.216" v="14512" actId="1076"/>
          <ac:spMkLst>
            <pc:docMk/>
            <pc:sldMk cId="3828819511" sldId="2147480367"/>
            <ac:spMk id="34" creationId="{92D7AFD9-A7A7-E38D-AF3B-8F4E7E21051B}"/>
          </ac:spMkLst>
        </pc:spChg>
        <pc:spChg chg="add mod">
          <ac:chgData name="Schirok, Jan" userId="b5a92c00-b030-4cec-a651-87c0c543e6e9" providerId="ADAL" clId="{F6FE840C-112A-4EA4-B7D5-A8AD6FE3CA1C}" dt="2026-09-23T01:34:39.216" v="14512" actId="1076"/>
          <ac:spMkLst>
            <pc:docMk/>
            <pc:sldMk cId="3828819511" sldId="2147480367"/>
            <ac:spMk id="35" creationId="{A0787368-DAB9-3437-FFE6-D335F8453B65}"/>
          </ac:spMkLst>
        </pc:spChg>
        <pc:spChg chg="add mod">
          <ac:chgData name="Schirok, Jan" userId="b5a92c00-b030-4cec-a651-87c0c543e6e9" providerId="ADAL" clId="{F6FE840C-112A-4EA4-B7D5-A8AD6FE3CA1C}" dt="2026-09-23T01:34:39.216" v="14512" actId="1076"/>
          <ac:spMkLst>
            <pc:docMk/>
            <pc:sldMk cId="3828819511" sldId="2147480367"/>
            <ac:spMk id="36" creationId="{B354564C-D17F-D324-71EE-87E54CE0243D}"/>
          </ac:spMkLst>
        </pc:spChg>
        <pc:spChg chg="add mod">
          <ac:chgData name="Schirok, Jan" userId="b5a92c00-b030-4cec-a651-87c0c543e6e9" providerId="ADAL" clId="{F6FE840C-112A-4EA4-B7D5-A8AD6FE3CA1C}" dt="2026-09-23T01:34:39.216" v="14512" actId="1076"/>
          <ac:spMkLst>
            <pc:docMk/>
            <pc:sldMk cId="3828819511" sldId="2147480367"/>
            <ac:spMk id="38" creationId="{50CF7516-C17A-0C68-8E90-643159E439F1}"/>
          </ac:spMkLst>
        </pc:spChg>
        <pc:spChg chg="add mod">
          <ac:chgData name="Schirok, Jan" userId="b5a92c00-b030-4cec-a651-87c0c543e6e9" providerId="ADAL" clId="{F6FE840C-112A-4EA4-B7D5-A8AD6FE3CA1C}" dt="2026-09-23T01:34:39.216" v="14512" actId="1076"/>
          <ac:spMkLst>
            <pc:docMk/>
            <pc:sldMk cId="3828819511" sldId="2147480367"/>
            <ac:spMk id="39" creationId="{5FE8CBD4-47F2-A933-F437-5706C3EE7612}"/>
          </ac:spMkLst>
        </pc:spChg>
        <pc:spChg chg="add mod">
          <ac:chgData name="Schirok, Jan" userId="b5a92c00-b030-4cec-a651-87c0c543e6e9" providerId="ADAL" clId="{F6FE840C-112A-4EA4-B7D5-A8AD6FE3CA1C}" dt="2026-09-23T01:34:28.046" v="14511" actId="1076"/>
          <ac:spMkLst>
            <pc:docMk/>
            <pc:sldMk cId="3828819511" sldId="2147480367"/>
            <ac:spMk id="43" creationId="{4116A20C-2111-5925-6726-D8B0AC653DEE}"/>
          </ac:spMkLst>
        </pc:spChg>
        <pc:spChg chg="add mod">
          <ac:chgData name="Schirok, Jan" userId="b5a92c00-b030-4cec-a651-87c0c543e6e9" providerId="ADAL" clId="{F6FE840C-112A-4EA4-B7D5-A8AD6FE3CA1C}" dt="2026-09-23T01:34:28.046" v="14511" actId="1076"/>
          <ac:spMkLst>
            <pc:docMk/>
            <pc:sldMk cId="3828819511" sldId="2147480367"/>
            <ac:spMk id="44" creationId="{E010CF9F-871D-E6B1-DD61-7F630DE397A1}"/>
          </ac:spMkLst>
        </pc:spChg>
        <pc:spChg chg="add mod">
          <ac:chgData name="Schirok, Jan" userId="b5a92c00-b030-4cec-a651-87c0c543e6e9" providerId="ADAL" clId="{F6FE840C-112A-4EA4-B7D5-A8AD6FE3CA1C}" dt="2026-09-23T01:34:28.046" v="14511" actId="1076"/>
          <ac:spMkLst>
            <pc:docMk/>
            <pc:sldMk cId="3828819511" sldId="2147480367"/>
            <ac:spMk id="45" creationId="{43811939-BE19-463E-B602-B2E39DEFF68C}"/>
          </ac:spMkLst>
        </pc:spChg>
        <pc:spChg chg="add mod">
          <ac:chgData name="Schirok, Jan" userId="b5a92c00-b030-4cec-a651-87c0c543e6e9" providerId="ADAL" clId="{F6FE840C-112A-4EA4-B7D5-A8AD6FE3CA1C}" dt="2026-09-23T01:34:28.046" v="14511" actId="1076"/>
          <ac:spMkLst>
            <pc:docMk/>
            <pc:sldMk cId="3828819511" sldId="2147480367"/>
            <ac:spMk id="46" creationId="{B7B9AADA-CE95-AE57-B5AA-A19EF511CEC9}"/>
          </ac:spMkLst>
        </pc:spChg>
        <pc:spChg chg="add mod">
          <ac:chgData name="Schirok, Jan" userId="b5a92c00-b030-4cec-a651-87c0c543e6e9" providerId="ADAL" clId="{F6FE840C-112A-4EA4-B7D5-A8AD6FE3CA1C}" dt="2026-09-23T01:34:28.046" v="14511" actId="1076"/>
          <ac:spMkLst>
            <pc:docMk/>
            <pc:sldMk cId="3828819511" sldId="2147480367"/>
            <ac:spMk id="47" creationId="{BEB4B40A-6A2F-ECD7-AA80-2ADAB65A9880}"/>
          </ac:spMkLst>
        </pc:spChg>
        <pc:spChg chg="add mod">
          <ac:chgData name="Schirok, Jan" userId="b5a92c00-b030-4cec-a651-87c0c543e6e9" providerId="ADAL" clId="{F6FE840C-112A-4EA4-B7D5-A8AD6FE3CA1C}" dt="2026-09-23T01:34:28.046" v="14511" actId="1076"/>
          <ac:spMkLst>
            <pc:docMk/>
            <pc:sldMk cId="3828819511" sldId="2147480367"/>
            <ac:spMk id="48" creationId="{67F664CA-B47E-FC1D-347D-5D4B0974F53A}"/>
          </ac:spMkLst>
        </pc:spChg>
        <pc:spChg chg="add mod">
          <ac:chgData name="Schirok, Jan" userId="b5a92c00-b030-4cec-a651-87c0c543e6e9" providerId="ADAL" clId="{F6FE840C-112A-4EA4-B7D5-A8AD6FE3CA1C}" dt="2026-09-23T01:34:28.046" v="14511" actId="1076"/>
          <ac:spMkLst>
            <pc:docMk/>
            <pc:sldMk cId="3828819511" sldId="2147480367"/>
            <ac:spMk id="49" creationId="{5B389D29-ADD9-E5F7-499C-BE11B8E8D094}"/>
          </ac:spMkLst>
        </pc:spChg>
        <pc:spChg chg="add mod">
          <ac:chgData name="Schirok, Jan" userId="b5a92c00-b030-4cec-a651-87c0c543e6e9" providerId="ADAL" clId="{F6FE840C-112A-4EA4-B7D5-A8AD6FE3CA1C}" dt="2026-09-23T01:34:28.046" v="14511" actId="1076"/>
          <ac:spMkLst>
            <pc:docMk/>
            <pc:sldMk cId="3828819511" sldId="2147480367"/>
            <ac:spMk id="51" creationId="{0875C9F6-2737-0D12-AA4D-9988CC48D880}"/>
          </ac:spMkLst>
        </pc:spChg>
        <pc:spChg chg="add mod">
          <ac:chgData name="Schirok, Jan" userId="b5a92c00-b030-4cec-a651-87c0c543e6e9" providerId="ADAL" clId="{F6FE840C-112A-4EA4-B7D5-A8AD6FE3CA1C}" dt="2026-09-23T01:34:28.046" v="14511" actId="1076"/>
          <ac:spMkLst>
            <pc:docMk/>
            <pc:sldMk cId="3828819511" sldId="2147480367"/>
            <ac:spMk id="52" creationId="{7941B106-A484-77C1-6314-587A1790A86C}"/>
          </ac:spMkLst>
        </pc:spChg>
        <pc:spChg chg="add del mod">
          <ac:chgData name="Schirok, Jan" userId="b5a92c00-b030-4cec-a651-87c0c543e6e9" providerId="ADAL" clId="{F6FE840C-112A-4EA4-B7D5-A8AD6FE3CA1C}" dt="2026-09-23T01:35:24.965" v="14524" actId="478"/>
          <ac:spMkLst>
            <pc:docMk/>
            <pc:sldMk cId="3828819511" sldId="2147480367"/>
            <ac:spMk id="61" creationId="{74E49417-9FAC-C93C-5916-95D0366B6908}"/>
          </ac:spMkLst>
        </pc:spChg>
        <pc:spChg chg="add del mod">
          <ac:chgData name="Schirok, Jan" userId="b5a92c00-b030-4cec-a651-87c0c543e6e9" providerId="ADAL" clId="{F6FE840C-112A-4EA4-B7D5-A8AD6FE3CA1C}" dt="2026-09-23T01:36:14.777" v="14542" actId="11529"/>
          <ac:spMkLst>
            <pc:docMk/>
            <pc:sldMk cId="3828819511" sldId="2147480367"/>
            <ac:spMk id="62" creationId="{CC040CEB-D79D-FBB2-FC87-1E86674FDF83}"/>
          </ac:spMkLst>
        </pc:spChg>
        <pc:spChg chg="add mod">
          <ac:chgData name="Schirok, Jan" userId="b5a92c00-b030-4cec-a651-87c0c543e6e9" providerId="ADAL" clId="{F6FE840C-112A-4EA4-B7D5-A8AD6FE3CA1C}" dt="2026-09-23T01:36:13.344" v="14539" actId="571"/>
          <ac:spMkLst>
            <pc:docMk/>
            <pc:sldMk cId="3828819511" sldId="2147480367"/>
            <ac:spMk id="63" creationId="{9C63ADDA-726A-F480-F898-0C43F010AFAF}"/>
          </ac:spMkLst>
        </pc:spChg>
        <pc:spChg chg="add mod">
          <ac:chgData name="Schirok, Jan" userId="b5a92c00-b030-4cec-a651-87c0c543e6e9" providerId="ADAL" clId="{F6FE840C-112A-4EA4-B7D5-A8AD6FE3CA1C}" dt="2026-09-23T01:36:12.500" v="14536" actId="571"/>
          <ac:spMkLst>
            <pc:docMk/>
            <pc:sldMk cId="3828819511" sldId="2147480367"/>
            <ac:spMk id="128" creationId="{1E955712-7DFE-68DA-5BB0-9AA90CF493A7}"/>
          </ac:spMkLst>
        </pc:spChg>
        <pc:spChg chg="add mod">
          <ac:chgData name="Schirok, Jan" userId="b5a92c00-b030-4cec-a651-87c0c543e6e9" providerId="ADAL" clId="{F6FE840C-112A-4EA4-B7D5-A8AD6FE3CA1C}" dt="2026-09-23T01:36:11.665" v="14534" actId="571"/>
          <ac:spMkLst>
            <pc:docMk/>
            <pc:sldMk cId="3828819511" sldId="2147480367"/>
            <ac:spMk id="129" creationId="{D3C69D6A-CF7A-56A6-676E-4D8101DEE371}"/>
          </ac:spMkLst>
        </pc:spChg>
        <pc:spChg chg="mod">
          <ac:chgData name="Schirok, Jan" userId="b5a92c00-b030-4cec-a651-87c0c543e6e9" providerId="ADAL" clId="{F6FE840C-112A-4EA4-B7D5-A8AD6FE3CA1C}" dt="2026-09-23T01:34:17.890" v="14508" actId="1076"/>
          <ac:spMkLst>
            <pc:docMk/>
            <pc:sldMk cId="3828819511" sldId="2147480367"/>
            <ac:spMk id="130" creationId="{F6956348-6253-022E-4643-539691848BB5}"/>
          </ac:spMkLst>
        </pc:spChg>
        <pc:spChg chg="add mod">
          <ac:chgData name="Schirok, Jan" userId="b5a92c00-b030-4cec-a651-87c0c543e6e9" providerId="ADAL" clId="{F6FE840C-112A-4EA4-B7D5-A8AD6FE3CA1C}" dt="2026-09-23T01:36:11.665" v="14534" actId="571"/>
          <ac:spMkLst>
            <pc:docMk/>
            <pc:sldMk cId="3828819511" sldId="2147480367"/>
            <ac:spMk id="131" creationId="{00EFF77A-47AC-15FA-36A0-134D20ADF766}"/>
          </ac:spMkLst>
        </pc:spChg>
        <pc:spChg chg="add mod">
          <ac:chgData name="Schirok, Jan" userId="b5a92c00-b030-4cec-a651-87c0c543e6e9" providerId="ADAL" clId="{F6FE840C-112A-4EA4-B7D5-A8AD6FE3CA1C}" dt="2026-09-23T01:36:11.665" v="14534" actId="571"/>
          <ac:spMkLst>
            <pc:docMk/>
            <pc:sldMk cId="3828819511" sldId="2147480367"/>
            <ac:spMk id="132" creationId="{F809467E-39EE-4C2C-648E-B94158FCD141}"/>
          </ac:spMkLst>
        </pc:spChg>
        <pc:spChg chg="add del">
          <ac:chgData name="Schirok, Jan" userId="b5a92c00-b030-4cec-a651-87c0c543e6e9" providerId="ADAL" clId="{F6FE840C-112A-4EA4-B7D5-A8AD6FE3CA1C}" dt="2026-09-23T01:36:21.761" v="14544" actId="478"/>
          <ac:spMkLst>
            <pc:docMk/>
            <pc:sldMk cId="3828819511" sldId="2147480367"/>
            <ac:spMk id="133" creationId="{010D95FF-7405-F2CE-E145-85E9C7AAB056}"/>
          </ac:spMkLst>
        </pc:spChg>
        <pc:spChg chg="mod">
          <ac:chgData name="Schirok, Jan" userId="b5a92c00-b030-4cec-a651-87c0c543e6e9" providerId="ADAL" clId="{F6FE840C-112A-4EA4-B7D5-A8AD6FE3CA1C}" dt="2026-09-23T01:34:06.117" v="14506" actId="1076"/>
          <ac:spMkLst>
            <pc:docMk/>
            <pc:sldMk cId="3828819511" sldId="2147480367"/>
            <ac:spMk id="175" creationId="{C0B80440-6523-DD62-2A64-D06605CAB3AF}"/>
          </ac:spMkLst>
        </pc:spChg>
        <pc:spChg chg="mod">
          <ac:chgData name="Schirok, Jan" userId="b5a92c00-b030-4cec-a651-87c0c543e6e9" providerId="ADAL" clId="{F6FE840C-112A-4EA4-B7D5-A8AD6FE3CA1C}" dt="2026-09-23T01:34:06.117" v="14506" actId="1076"/>
          <ac:spMkLst>
            <pc:docMk/>
            <pc:sldMk cId="3828819511" sldId="2147480367"/>
            <ac:spMk id="176" creationId="{611338A3-D76F-75EE-9A82-BC9A535448C8}"/>
          </ac:spMkLst>
        </pc:spChg>
        <pc:spChg chg="mod">
          <ac:chgData name="Schirok, Jan" userId="b5a92c00-b030-4cec-a651-87c0c543e6e9" providerId="ADAL" clId="{F6FE840C-112A-4EA4-B7D5-A8AD6FE3CA1C}" dt="2026-09-23T01:34:06.117" v="14506" actId="1076"/>
          <ac:spMkLst>
            <pc:docMk/>
            <pc:sldMk cId="3828819511" sldId="2147480367"/>
            <ac:spMk id="177" creationId="{9A6CE46E-9E66-8664-5A31-6AA35CBD2614}"/>
          </ac:spMkLst>
        </pc:spChg>
        <pc:spChg chg="mod">
          <ac:chgData name="Schirok, Jan" userId="b5a92c00-b030-4cec-a651-87c0c543e6e9" providerId="ADAL" clId="{F6FE840C-112A-4EA4-B7D5-A8AD6FE3CA1C}" dt="2026-09-23T01:34:06.117" v="14506" actId="1076"/>
          <ac:spMkLst>
            <pc:docMk/>
            <pc:sldMk cId="3828819511" sldId="2147480367"/>
            <ac:spMk id="178" creationId="{F135FB64-D6E8-9B25-7D2A-9DDAC6251ACA}"/>
          </ac:spMkLst>
        </pc:spChg>
        <pc:spChg chg="mod">
          <ac:chgData name="Schirok, Jan" userId="b5a92c00-b030-4cec-a651-87c0c543e6e9" providerId="ADAL" clId="{F6FE840C-112A-4EA4-B7D5-A8AD6FE3CA1C}" dt="2026-09-23T01:34:06.117" v="14506" actId="1076"/>
          <ac:spMkLst>
            <pc:docMk/>
            <pc:sldMk cId="3828819511" sldId="2147480367"/>
            <ac:spMk id="179" creationId="{6C376B2B-EF1A-8FC6-8858-314BCBE1D9EE}"/>
          </ac:spMkLst>
        </pc:spChg>
        <pc:spChg chg="mod topLvl">
          <ac:chgData name="Schirok, Jan" userId="b5a92c00-b030-4cec-a651-87c0c543e6e9" providerId="ADAL" clId="{F6FE840C-112A-4EA4-B7D5-A8AD6FE3CA1C}" dt="2026-09-23T01:34:06.117" v="14506" actId="1076"/>
          <ac:spMkLst>
            <pc:docMk/>
            <pc:sldMk cId="3828819511" sldId="2147480367"/>
            <ac:spMk id="180" creationId="{AA08A249-4DAA-D8C8-F5DC-41F56C5BCDB8}"/>
          </ac:spMkLst>
        </pc:spChg>
        <pc:spChg chg="mod">
          <ac:chgData name="Schirok, Jan" userId="b5a92c00-b030-4cec-a651-87c0c543e6e9" providerId="ADAL" clId="{F6FE840C-112A-4EA4-B7D5-A8AD6FE3CA1C}" dt="2026-09-23T01:34:06.117" v="14506" actId="1076"/>
          <ac:spMkLst>
            <pc:docMk/>
            <pc:sldMk cId="3828819511" sldId="2147480367"/>
            <ac:spMk id="181" creationId="{B4E45078-73E8-6EBE-8B81-33725D230F51}"/>
          </ac:spMkLst>
        </pc:spChg>
        <pc:spChg chg="mod">
          <ac:chgData name="Schirok, Jan" userId="b5a92c00-b030-4cec-a651-87c0c543e6e9" providerId="ADAL" clId="{F6FE840C-112A-4EA4-B7D5-A8AD6FE3CA1C}" dt="2026-09-23T01:34:06.117" v="14506" actId="1076"/>
          <ac:spMkLst>
            <pc:docMk/>
            <pc:sldMk cId="3828819511" sldId="2147480367"/>
            <ac:spMk id="183" creationId="{B1F45F05-044F-16FD-6A86-A998F60C3F5F}"/>
          </ac:spMkLst>
        </pc:spChg>
        <pc:spChg chg="mod">
          <ac:chgData name="Schirok, Jan" userId="b5a92c00-b030-4cec-a651-87c0c543e6e9" providerId="ADAL" clId="{F6FE840C-112A-4EA4-B7D5-A8AD6FE3CA1C}" dt="2026-09-23T01:34:06.117" v="14506" actId="1076"/>
          <ac:spMkLst>
            <pc:docMk/>
            <pc:sldMk cId="3828819511" sldId="2147480367"/>
            <ac:spMk id="184" creationId="{BD15E9EE-E1BC-BC00-2FD0-B7012C402EE9}"/>
          </ac:spMkLst>
        </pc:spChg>
        <pc:picChg chg="add mod">
          <ac:chgData name="Schirok, Jan" userId="b5a92c00-b030-4cec-a651-87c0c543e6e9" providerId="ADAL" clId="{F6FE840C-112A-4EA4-B7D5-A8AD6FE3CA1C}" dt="2026-09-23T01:34:14.729" v="14507" actId="1076"/>
          <ac:picMkLst>
            <pc:docMk/>
            <pc:sldMk cId="3828819511" sldId="2147480367"/>
            <ac:picMk id="11" creationId="{6BEF842D-8AE5-BD33-C313-8EC0D0872775}"/>
          </ac:picMkLst>
        </pc:picChg>
        <pc:picChg chg="add mod">
          <ac:chgData name="Schirok, Jan" userId="b5a92c00-b030-4cec-a651-87c0c543e6e9" providerId="ADAL" clId="{F6FE840C-112A-4EA4-B7D5-A8AD6FE3CA1C}" dt="2026-09-15T15:50:36.176" v="8208" actId="571"/>
          <ac:picMkLst>
            <pc:docMk/>
            <pc:sldMk cId="3828819511" sldId="2147480367"/>
            <ac:picMk id="24" creationId="{8E80C5D5-5533-3E88-36A9-2D88EAB48D38}"/>
          </ac:picMkLst>
        </pc:picChg>
        <pc:picChg chg="add mod">
          <ac:chgData name="Schirok, Jan" userId="b5a92c00-b030-4cec-a651-87c0c543e6e9" providerId="ADAL" clId="{F6FE840C-112A-4EA4-B7D5-A8AD6FE3CA1C}" dt="2026-09-23T01:34:39.216" v="14512" actId="1076"/>
          <ac:picMkLst>
            <pc:docMk/>
            <pc:sldMk cId="3828819511" sldId="2147480367"/>
            <ac:picMk id="37" creationId="{E3409E2D-2FB2-AF8B-3D2C-8FC8454DDEDE}"/>
          </ac:picMkLst>
        </pc:picChg>
        <pc:picChg chg="add mod">
          <ac:chgData name="Schirok, Jan" userId="b5a92c00-b030-4cec-a651-87c0c543e6e9" providerId="ADAL" clId="{F6FE840C-112A-4EA4-B7D5-A8AD6FE3CA1C}" dt="2026-09-23T01:34:28.046" v="14511" actId="1076"/>
          <ac:picMkLst>
            <pc:docMk/>
            <pc:sldMk cId="3828819511" sldId="2147480367"/>
            <ac:picMk id="50" creationId="{3021752D-C0F2-0C5D-96A2-FABF13785C93}"/>
          </ac:picMkLst>
        </pc:picChg>
        <pc:picChg chg="add del mod">
          <ac:chgData name="Schirok, Jan" userId="b5a92c00-b030-4cec-a651-87c0c543e6e9" providerId="ADAL" clId="{F6FE840C-112A-4EA4-B7D5-A8AD6FE3CA1C}" dt="2026-09-23T01:36:27.116" v="14545" actId="478"/>
          <ac:picMkLst>
            <pc:docMk/>
            <pc:sldMk cId="3828819511" sldId="2147480367"/>
            <ac:picMk id="56" creationId="{C52C551B-9AE0-9DC4-3289-BAD773A519A1}"/>
          </ac:picMkLst>
        </pc:picChg>
        <pc:picChg chg="add del mod">
          <ac:chgData name="Schirok, Jan" userId="b5a92c00-b030-4cec-a651-87c0c543e6e9" providerId="ADAL" clId="{F6FE840C-112A-4EA4-B7D5-A8AD6FE3CA1C}" dt="2026-09-23T01:36:27.871" v="14546" actId="478"/>
          <ac:picMkLst>
            <pc:docMk/>
            <pc:sldMk cId="3828819511" sldId="2147480367"/>
            <ac:picMk id="58" creationId="{6FA65BF3-7FD3-38D3-26D1-3F5B64EBEB0B}"/>
          </ac:picMkLst>
        </pc:picChg>
        <pc:picChg chg="add del mod">
          <ac:chgData name="Schirok, Jan" userId="b5a92c00-b030-4cec-a651-87c0c543e6e9" providerId="ADAL" clId="{F6FE840C-112A-4EA4-B7D5-A8AD6FE3CA1C}" dt="2026-09-23T01:36:28.658" v="14547" actId="478"/>
          <ac:picMkLst>
            <pc:docMk/>
            <pc:sldMk cId="3828819511" sldId="2147480367"/>
            <ac:picMk id="59" creationId="{D544D755-700C-C3F3-7761-C488AFAA0F87}"/>
          </ac:picMkLst>
        </pc:picChg>
        <pc:picChg chg="add mod">
          <ac:chgData name="Schirok, Jan" userId="b5a92c00-b030-4cec-a651-87c0c543e6e9" providerId="ADAL" clId="{F6FE840C-112A-4EA4-B7D5-A8AD6FE3CA1C}" dt="2026-09-23T01:36:31.937" v="14549" actId="14100"/>
          <ac:picMkLst>
            <pc:docMk/>
            <pc:sldMk cId="3828819511" sldId="2147480367"/>
            <ac:picMk id="60" creationId="{FB88AE48-D88D-C469-FFB7-D69CEB15386A}"/>
          </ac:picMkLst>
        </pc:picChg>
        <pc:picChg chg="mod">
          <ac:chgData name="Schirok, Jan" userId="b5a92c00-b030-4cec-a651-87c0c543e6e9" providerId="ADAL" clId="{F6FE840C-112A-4EA4-B7D5-A8AD6FE3CA1C}" dt="2026-09-23T01:34:06.117" v="14506" actId="1076"/>
          <ac:picMkLst>
            <pc:docMk/>
            <pc:sldMk cId="3828819511" sldId="2147480367"/>
            <ac:picMk id="182" creationId="{DF4D0E4A-8D2B-4E63-4D6A-3FB02D4E45D7}"/>
          </ac:picMkLst>
        </pc:picChg>
        <pc:cxnChg chg="add mod">
          <ac:chgData name="Schirok, Jan" userId="b5a92c00-b030-4cec-a651-87c0c543e6e9" providerId="ADAL" clId="{F6FE840C-112A-4EA4-B7D5-A8AD6FE3CA1C}" dt="2026-09-23T01:36:41.312" v="14551" actId="14100"/>
          <ac:cxnSpMkLst>
            <pc:docMk/>
            <pc:sldMk cId="3828819511" sldId="2147480367"/>
            <ac:cxnSpMk id="135" creationId="{047E447E-6510-D41D-EE8F-CAC99FF2BDA7}"/>
          </ac:cxnSpMkLst>
        </pc:cxnChg>
        <pc:cxnChg chg="add mod">
          <ac:chgData name="Schirok, Jan" userId="b5a92c00-b030-4cec-a651-87c0c543e6e9" providerId="ADAL" clId="{F6FE840C-112A-4EA4-B7D5-A8AD6FE3CA1C}" dt="2026-09-23T01:36:47.849" v="14554" actId="1076"/>
          <ac:cxnSpMkLst>
            <pc:docMk/>
            <pc:sldMk cId="3828819511" sldId="2147480367"/>
            <ac:cxnSpMk id="137" creationId="{AF271482-0A33-0592-ED11-CBEFB573C75B}"/>
          </ac:cxnSpMkLst>
        </pc:cxnChg>
        <pc:cxnChg chg="add mod">
          <ac:chgData name="Schirok, Jan" userId="b5a92c00-b030-4cec-a651-87c0c543e6e9" providerId="ADAL" clId="{F6FE840C-112A-4EA4-B7D5-A8AD6FE3CA1C}" dt="2026-09-23T01:36:53.164" v="14557" actId="1076"/>
          <ac:cxnSpMkLst>
            <pc:docMk/>
            <pc:sldMk cId="3828819511" sldId="2147480367"/>
            <ac:cxnSpMk id="139" creationId="{535F88FC-E74B-0C26-6941-B700FB08B756}"/>
          </ac:cxnSpMkLst>
        </pc:cxnChg>
        <pc:cxnChg chg="add mod">
          <ac:chgData name="Schirok, Jan" userId="b5a92c00-b030-4cec-a651-87c0c543e6e9" providerId="ADAL" clId="{F6FE840C-112A-4EA4-B7D5-A8AD6FE3CA1C}" dt="2026-09-23T01:36:57.219" v="14559" actId="14100"/>
          <ac:cxnSpMkLst>
            <pc:docMk/>
            <pc:sldMk cId="3828819511" sldId="2147480367"/>
            <ac:cxnSpMk id="141" creationId="{B2863608-CCDF-6B97-8F4C-8B001BDC31F8}"/>
          </ac:cxnSpMkLst>
        </pc:cxnChg>
      </pc:sldChg>
      <pc:sldChg chg="addSp delSp modSp mod ord modNotesTx">
        <pc:chgData name="Schirok, Jan" userId="b5a92c00-b030-4cec-a651-87c0c543e6e9" providerId="ADAL" clId="{F6FE840C-112A-4EA4-B7D5-A8AD6FE3CA1C}" dt="2026-09-17T14:50:35.375" v="11376" actId="6549"/>
        <pc:sldMkLst>
          <pc:docMk/>
          <pc:sldMk cId="2855992390" sldId="2147480368"/>
        </pc:sldMkLst>
        <pc:spChg chg="add mod">
          <ac:chgData name="Schirok, Jan" userId="b5a92c00-b030-4cec-a651-87c0c543e6e9" providerId="ADAL" clId="{F6FE840C-112A-4EA4-B7D5-A8AD6FE3CA1C}" dt="2026-09-15T16:05:20.600" v="9632" actId="6549"/>
          <ac:spMkLst>
            <pc:docMk/>
            <pc:sldMk cId="2855992390" sldId="2147480368"/>
            <ac:spMk id="4" creationId="{048A077C-608F-420E-3EF3-91328A917470}"/>
          </ac:spMkLst>
        </pc:spChg>
        <pc:spChg chg="mod">
          <ac:chgData name="Schirok, Jan" userId="b5a92c00-b030-4cec-a651-87c0c543e6e9" providerId="ADAL" clId="{F6FE840C-112A-4EA4-B7D5-A8AD6FE3CA1C}" dt="2026-09-15T16:04:03.154" v="9509" actId="20577"/>
          <ac:spMkLst>
            <pc:docMk/>
            <pc:sldMk cId="2855992390" sldId="2147480368"/>
            <ac:spMk id="48" creationId="{69AEF635-155D-BB0D-E333-5287CC6B9D14}"/>
          </ac:spMkLst>
        </pc:spChg>
        <pc:spChg chg="mod">
          <ac:chgData name="Schirok, Jan" userId="b5a92c00-b030-4cec-a651-87c0c543e6e9" providerId="ADAL" clId="{F6FE840C-112A-4EA4-B7D5-A8AD6FE3CA1C}" dt="2026-09-15T16:03:46.918" v="9483" actId="20577"/>
          <ac:spMkLst>
            <pc:docMk/>
            <pc:sldMk cId="2855992390" sldId="2147480368"/>
            <ac:spMk id="132" creationId="{0F3F11B2-32DF-88D2-4CDE-734BA52BA1D7}"/>
          </ac:spMkLst>
        </pc:spChg>
        <pc:spChg chg="mod">
          <ac:chgData name="Schirok, Jan" userId="b5a92c00-b030-4cec-a651-87c0c543e6e9" providerId="ADAL" clId="{F6FE840C-112A-4EA4-B7D5-A8AD6FE3CA1C}" dt="2026-09-15T16:04:16.043" v="9512" actId="20577"/>
          <ac:spMkLst>
            <pc:docMk/>
            <pc:sldMk cId="2855992390" sldId="2147480368"/>
            <ac:spMk id="151" creationId="{4E40F575-B7F9-5AD9-076E-AEA001138C41}"/>
          </ac:spMkLst>
        </pc:spChg>
        <pc:spChg chg="mod">
          <ac:chgData name="Schirok, Jan" userId="b5a92c00-b030-4cec-a651-87c0c543e6e9" providerId="ADAL" clId="{F6FE840C-112A-4EA4-B7D5-A8AD6FE3CA1C}" dt="2026-09-15T16:04:20.265" v="9515" actId="20577"/>
          <ac:spMkLst>
            <pc:docMk/>
            <pc:sldMk cId="2855992390" sldId="2147480368"/>
            <ac:spMk id="161" creationId="{4CEF902D-FAEA-C22A-14BC-E9EC32A40949}"/>
          </ac:spMkLst>
        </pc:spChg>
        <pc:spChg chg="mod">
          <ac:chgData name="Schirok, Jan" userId="b5a92c00-b030-4cec-a651-87c0c543e6e9" providerId="ADAL" clId="{F6FE840C-112A-4EA4-B7D5-A8AD6FE3CA1C}" dt="2026-09-15T16:04:23.570" v="9518" actId="20577"/>
          <ac:spMkLst>
            <pc:docMk/>
            <pc:sldMk cId="2855992390" sldId="2147480368"/>
            <ac:spMk id="171" creationId="{CD83C2AB-DDB1-C619-825B-73FFDEC6F342}"/>
          </ac:spMkLst>
        </pc:spChg>
        <pc:spChg chg="mod">
          <ac:chgData name="Schirok, Jan" userId="b5a92c00-b030-4cec-a651-87c0c543e6e9" providerId="ADAL" clId="{F6FE840C-112A-4EA4-B7D5-A8AD6FE3CA1C}" dt="2026-09-15T16:04:27.145" v="9521" actId="20577"/>
          <ac:spMkLst>
            <pc:docMk/>
            <pc:sldMk cId="2855992390" sldId="2147480368"/>
            <ac:spMk id="183" creationId="{200131F2-EF94-A014-9E8E-756D2177D5A4}"/>
          </ac:spMkLst>
        </pc:spChg>
        <pc:spChg chg="mod">
          <ac:chgData name="Schirok, Jan" userId="b5a92c00-b030-4cec-a651-87c0c543e6e9" providerId="ADAL" clId="{F6FE840C-112A-4EA4-B7D5-A8AD6FE3CA1C}" dt="2026-09-15T16:04:29.961" v="9524" actId="20577"/>
          <ac:spMkLst>
            <pc:docMk/>
            <pc:sldMk cId="2855992390" sldId="2147480368"/>
            <ac:spMk id="193" creationId="{B1CB58E9-6AC7-A388-80AD-433010A3652A}"/>
          </ac:spMkLst>
        </pc:spChg>
        <pc:spChg chg="mod">
          <ac:chgData name="Schirok, Jan" userId="b5a92c00-b030-4cec-a651-87c0c543e6e9" providerId="ADAL" clId="{F6FE840C-112A-4EA4-B7D5-A8AD6FE3CA1C}" dt="2026-09-15T16:04:32.776" v="9527" actId="20577"/>
          <ac:spMkLst>
            <pc:docMk/>
            <pc:sldMk cId="2855992390" sldId="2147480368"/>
            <ac:spMk id="203" creationId="{61EE4F30-D8BF-4D80-836D-162091A5A6E3}"/>
          </ac:spMkLst>
        </pc:spChg>
        <pc:spChg chg="mod">
          <ac:chgData name="Schirok, Jan" userId="b5a92c00-b030-4cec-a651-87c0c543e6e9" providerId="ADAL" clId="{F6FE840C-112A-4EA4-B7D5-A8AD6FE3CA1C}" dt="2026-09-15T16:04:35.419" v="9530" actId="20577"/>
          <ac:spMkLst>
            <pc:docMk/>
            <pc:sldMk cId="2855992390" sldId="2147480368"/>
            <ac:spMk id="213" creationId="{5BB3E09F-C560-6390-E749-95C780140BE5}"/>
          </ac:spMkLst>
        </pc:spChg>
      </pc:sldChg>
      <pc:sldChg chg="addSp delSp modSp add mod modNotesTx">
        <pc:chgData name="Schirok, Jan" userId="b5a92c00-b030-4cec-a651-87c0c543e6e9" providerId="ADAL" clId="{F6FE840C-112A-4EA4-B7D5-A8AD6FE3CA1C}" dt="2026-09-22T01:57:06.113" v="13425" actId="20577"/>
        <pc:sldMkLst>
          <pc:docMk/>
          <pc:sldMk cId="3873097520" sldId="2147480369"/>
        </pc:sldMkLst>
        <pc:spChg chg="add mod">
          <ac:chgData name="Schirok, Jan" userId="b5a92c00-b030-4cec-a651-87c0c543e6e9" providerId="ADAL" clId="{F6FE840C-112A-4EA4-B7D5-A8AD6FE3CA1C}" dt="2026-09-22T01:53:28.398" v="13408" actId="1076"/>
          <ac:spMkLst>
            <pc:docMk/>
            <pc:sldMk cId="3873097520" sldId="2147480369"/>
            <ac:spMk id="7" creationId="{F80117F2-1CCE-8A0B-8807-076FDB1DC056}"/>
          </ac:spMkLst>
        </pc:spChg>
        <pc:spChg chg="add del">
          <ac:chgData name="Schirok, Jan" userId="b5a92c00-b030-4cec-a651-87c0c543e6e9" providerId="ADAL" clId="{F6FE840C-112A-4EA4-B7D5-A8AD6FE3CA1C}" dt="2026-09-22T01:52:52.157" v="13352" actId="478"/>
          <ac:spMkLst>
            <pc:docMk/>
            <pc:sldMk cId="3873097520" sldId="2147480369"/>
            <ac:spMk id="118" creationId="{05517495-656D-8E23-FD52-66858C474635}"/>
          </ac:spMkLst>
        </pc:spChg>
        <pc:spChg chg="mod">
          <ac:chgData name="Schirok, Jan" userId="b5a92c00-b030-4cec-a651-87c0c543e6e9" providerId="ADAL" clId="{F6FE840C-112A-4EA4-B7D5-A8AD6FE3CA1C}" dt="2026-09-22T01:57:06.113" v="13425" actId="20577"/>
          <ac:spMkLst>
            <pc:docMk/>
            <pc:sldMk cId="3873097520" sldId="2147480369"/>
            <ac:spMk id="134" creationId="{14E043B8-0DAF-AC23-15A2-451ECEDF896B}"/>
          </ac:spMkLst>
        </pc:spChg>
        <pc:spChg chg="del mod">
          <ac:chgData name="Schirok, Jan" userId="b5a92c00-b030-4cec-a651-87c0c543e6e9" providerId="ADAL" clId="{F6FE840C-112A-4EA4-B7D5-A8AD6FE3CA1C}" dt="2026-09-22T01:51:32.474" v="13303" actId="478"/>
          <ac:spMkLst>
            <pc:docMk/>
            <pc:sldMk cId="3873097520" sldId="2147480369"/>
            <ac:spMk id="181" creationId="{3665733F-B94F-B063-1C55-63D872A371D8}"/>
          </ac:spMkLst>
        </pc:spChg>
        <pc:spChg chg="del">
          <ac:chgData name="Schirok, Jan" userId="b5a92c00-b030-4cec-a651-87c0c543e6e9" providerId="ADAL" clId="{F6FE840C-112A-4EA4-B7D5-A8AD6FE3CA1C}" dt="2026-09-22T01:52:47.415" v="13348" actId="478"/>
          <ac:spMkLst>
            <pc:docMk/>
            <pc:sldMk cId="3873097520" sldId="2147480369"/>
            <ac:spMk id="185" creationId="{C77035C2-4CC1-2381-C0E1-DE138816E94C}"/>
          </ac:spMkLst>
        </pc:spChg>
        <pc:spChg chg="del">
          <ac:chgData name="Schirok, Jan" userId="b5a92c00-b030-4cec-a651-87c0c543e6e9" providerId="ADAL" clId="{F6FE840C-112A-4EA4-B7D5-A8AD6FE3CA1C}" dt="2026-09-22T01:52:48.423" v="13349" actId="478"/>
          <ac:spMkLst>
            <pc:docMk/>
            <pc:sldMk cId="3873097520" sldId="2147480369"/>
            <ac:spMk id="186" creationId="{0844FC9C-6A54-792B-B906-AA5DF20CF85E}"/>
          </ac:spMkLst>
        </pc:spChg>
        <pc:spChg chg="del">
          <ac:chgData name="Schirok, Jan" userId="b5a92c00-b030-4cec-a651-87c0c543e6e9" providerId="ADAL" clId="{F6FE840C-112A-4EA4-B7D5-A8AD6FE3CA1C}" dt="2026-09-22T01:52:49.440" v="13350" actId="478"/>
          <ac:spMkLst>
            <pc:docMk/>
            <pc:sldMk cId="3873097520" sldId="2147480369"/>
            <ac:spMk id="187" creationId="{3BCCE92F-6767-65B8-29C6-96251F678AC1}"/>
          </ac:spMkLst>
        </pc:spChg>
        <pc:spChg chg="del">
          <ac:chgData name="Schirok, Jan" userId="b5a92c00-b030-4cec-a651-87c0c543e6e9" providerId="ADAL" clId="{F6FE840C-112A-4EA4-B7D5-A8AD6FE3CA1C}" dt="2026-09-22T01:52:55.629" v="13353" actId="478"/>
          <ac:spMkLst>
            <pc:docMk/>
            <pc:sldMk cId="3873097520" sldId="2147480369"/>
            <ac:spMk id="188" creationId="{FCBD2CED-AD38-D458-2746-03BEC2B78CC6}"/>
          </ac:spMkLst>
        </pc:spChg>
        <pc:spChg chg="del">
          <ac:chgData name="Schirok, Jan" userId="b5a92c00-b030-4cec-a651-87c0c543e6e9" providerId="ADAL" clId="{F6FE840C-112A-4EA4-B7D5-A8AD6FE3CA1C}" dt="2026-09-22T01:51:11.365" v="13292" actId="478"/>
          <ac:spMkLst>
            <pc:docMk/>
            <pc:sldMk cId="3873097520" sldId="2147480369"/>
            <ac:spMk id="194" creationId="{BAF82CEF-5CBE-2A7C-11AA-315E09481EF1}"/>
          </ac:spMkLst>
        </pc:spChg>
        <pc:spChg chg="del">
          <ac:chgData name="Schirok, Jan" userId="b5a92c00-b030-4cec-a651-87c0c543e6e9" providerId="ADAL" clId="{F6FE840C-112A-4EA4-B7D5-A8AD6FE3CA1C}" dt="2026-09-22T01:51:14.995" v="13294" actId="478"/>
          <ac:spMkLst>
            <pc:docMk/>
            <pc:sldMk cId="3873097520" sldId="2147480369"/>
            <ac:spMk id="195" creationId="{8C3C94F0-F3BE-E07F-47F3-92E0BF3AD5D4}"/>
          </ac:spMkLst>
        </pc:spChg>
        <pc:spChg chg="del">
          <ac:chgData name="Schirok, Jan" userId="b5a92c00-b030-4cec-a651-87c0c543e6e9" providerId="ADAL" clId="{F6FE840C-112A-4EA4-B7D5-A8AD6FE3CA1C}" dt="2026-09-22T01:51:17.205" v="13296" actId="478"/>
          <ac:spMkLst>
            <pc:docMk/>
            <pc:sldMk cId="3873097520" sldId="2147480369"/>
            <ac:spMk id="196" creationId="{D5EEFC74-1C75-2103-9D93-3D4CC4AB05F6}"/>
          </ac:spMkLst>
        </pc:spChg>
        <pc:spChg chg="del">
          <ac:chgData name="Schirok, Jan" userId="b5a92c00-b030-4cec-a651-87c0c543e6e9" providerId="ADAL" clId="{F6FE840C-112A-4EA4-B7D5-A8AD6FE3CA1C}" dt="2026-09-22T01:51:25.492" v="13300" actId="478"/>
          <ac:spMkLst>
            <pc:docMk/>
            <pc:sldMk cId="3873097520" sldId="2147480369"/>
            <ac:spMk id="197" creationId="{A6A2FF2C-4A75-0539-1970-4A63C14D7B18}"/>
          </ac:spMkLst>
        </pc:spChg>
        <pc:picChg chg="add del mod">
          <ac:chgData name="Schirok, Jan" userId="b5a92c00-b030-4cec-a651-87c0c543e6e9" providerId="ADAL" clId="{F6FE840C-112A-4EA4-B7D5-A8AD6FE3CA1C}" dt="2026-09-22T01:51:49.460" v="13329" actId="478"/>
          <ac:picMkLst>
            <pc:docMk/>
            <pc:sldMk cId="3873097520" sldId="2147480369"/>
            <ac:picMk id="4" creationId="{5D877806-0674-4C44-F167-4526DD13C94D}"/>
          </ac:picMkLst>
        </pc:picChg>
        <pc:picChg chg="add mod">
          <ac:chgData name="Schirok, Jan" userId="b5a92c00-b030-4cec-a651-87c0c543e6e9" providerId="ADAL" clId="{F6FE840C-112A-4EA4-B7D5-A8AD6FE3CA1C}" dt="2026-09-22T01:53:54.883" v="13415" actId="1076"/>
          <ac:picMkLst>
            <pc:docMk/>
            <pc:sldMk cId="3873097520" sldId="2147480369"/>
            <ac:picMk id="6" creationId="{D97DE863-504A-104B-410D-8E5294ED5B12}"/>
          </ac:picMkLst>
        </pc:picChg>
        <pc:cxnChg chg="add">
          <ac:chgData name="Schirok, Jan" userId="b5a92c00-b030-4cec-a651-87c0c543e6e9" providerId="ADAL" clId="{F6FE840C-112A-4EA4-B7D5-A8AD6FE3CA1C}" dt="2026-09-22T01:53:36.107" v="13409" actId="11529"/>
          <ac:cxnSpMkLst>
            <pc:docMk/>
            <pc:sldMk cId="3873097520" sldId="2147480369"/>
            <ac:cxnSpMk id="9" creationId="{65D247EA-BB79-B3F3-8D08-A43A48D949CA}"/>
          </ac:cxnSpMkLst>
        </pc:cxnChg>
        <pc:cxnChg chg="del">
          <ac:chgData name="Schirok, Jan" userId="b5a92c00-b030-4cec-a651-87c0c543e6e9" providerId="ADAL" clId="{F6FE840C-112A-4EA4-B7D5-A8AD6FE3CA1C}" dt="2026-09-22T01:51:12.724" v="13293" actId="478"/>
          <ac:cxnSpMkLst>
            <pc:docMk/>
            <pc:sldMk cId="3873097520" sldId="2147480369"/>
            <ac:cxnSpMk id="189" creationId="{00920703-A820-8C81-3067-92375B28E53F}"/>
          </ac:cxnSpMkLst>
        </pc:cxnChg>
        <pc:cxnChg chg="del">
          <ac:chgData name="Schirok, Jan" userId="b5a92c00-b030-4cec-a651-87c0c543e6e9" providerId="ADAL" clId="{F6FE840C-112A-4EA4-B7D5-A8AD6FE3CA1C}" dt="2026-09-22T01:51:15.789" v="13295" actId="478"/>
          <ac:cxnSpMkLst>
            <pc:docMk/>
            <pc:sldMk cId="3873097520" sldId="2147480369"/>
            <ac:cxnSpMk id="191" creationId="{756A534F-B865-EB29-DCFD-638D570F63CB}"/>
          </ac:cxnSpMkLst>
        </pc:cxnChg>
        <pc:cxnChg chg="del mod">
          <ac:chgData name="Schirok, Jan" userId="b5a92c00-b030-4cec-a651-87c0c543e6e9" providerId="ADAL" clId="{F6FE840C-112A-4EA4-B7D5-A8AD6FE3CA1C}" dt="2026-09-22T01:51:18.859" v="13298" actId="478"/>
          <ac:cxnSpMkLst>
            <pc:docMk/>
            <pc:sldMk cId="3873097520" sldId="2147480369"/>
            <ac:cxnSpMk id="192" creationId="{3BC776FE-8185-6491-CC3E-EE1EFB96A27A}"/>
          </ac:cxnSpMkLst>
        </pc:cxnChg>
        <pc:cxnChg chg="del">
          <ac:chgData name="Schirok, Jan" userId="b5a92c00-b030-4cec-a651-87c0c543e6e9" providerId="ADAL" clId="{F6FE840C-112A-4EA4-B7D5-A8AD6FE3CA1C}" dt="2026-09-22T01:51:26.659" v="13301" actId="478"/>
          <ac:cxnSpMkLst>
            <pc:docMk/>
            <pc:sldMk cId="3873097520" sldId="2147480369"/>
            <ac:cxnSpMk id="193" creationId="{E4F7AA13-DE2D-E119-EED8-55472375F825}"/>
          </ac:cxnSpMkLst>
        </pc:cxnChg>
      </pc:sldChg>
      <pc:sldChg chg="addSp delSp modSp mod modClrScheme chgLayout">
        <pc:chgData name="Schirok, Jan" userId="b5a92c00-b030-4cec-a651-87c0c543e6e9" providerId="ADAL" clId="{F6FE840C-112A-4EA4-B7D5-A8AD6FE3CA1C}" dt="2026-09-14T08:13:24.518" v="2626" actId="5793"/>
        <pc:sldMkLst>
          <pc:docMk/>
          <pc:sldMk cId="1993435501" sldId="2147480370"/>
        </pc:sldMkLst>
        <pc:spChg chg="mod ord">
          <ac:chgData name="Schirok, Jan" userId="b5a92c00-b030-4cec-a651-87c0c543e6e9" providerId="ADAL" clId="{F6FE840C-112A-4EA4-B7D5-A8AD6FE3CA1C}" dt="2026-09-14T08:13:18.849" v="2608" actId="20577"/>
          <ac:spMkLst>
            <pc:docMk/>
            <pc:sldMk cId="1993435501" sldId="2147480370"/>
            <ac:spMk id="2" creationId="{3775EDDE-C34C-8F02-972D-3F772FB8D293}"/>
          </ac:spMkLst>
        </pc:spChg>
        <pc:spChg chg="add mod ord">
          <ac:chgData name="Schirok, Jan" userId="b5a92c00-b030-4cec-a651-87c0c543e6e9" providerId="ADAL" clId="{F6FE840C-112A-4EA4-B7D5-A8AD6FE3CA1C}" dt="2026-09-14T08:13:24.518" v="2626" actId="5793"/>
          <ac:spMkLst>
            <pc:docMk/>
            <pc:sldMk cId="1993435501" sldId="2147480370"/>
            <ac:spMk id="4" creationId="{5DFD92FD-0952-B2F2-EB6C-C9A4FE23E2F6}"/>
          </ac:spMkLst>
        </pc:spChg>
      </pc:sldChg>
      <pc:sldChg chg="addSp delSp modSp mod modClrScheme chgLayout">
        <pc:chgData name="Schirok, Jan" userId="b5a92c00-b030-4cec-a651-87c0c543e6e9" providerId="ADAL" clId="{F6FE840C-112A-4EA4-B7D5-A8AD6FE3CA1C}" dt="2026-09-15T16:37:49.892" v="11312" actId="700"/>
        <pc:sldMkLst>
          <pc:docMk/>
          <pc:sldMk cId="3701556014" sldId="2147480376"/>
        </pc:sldMkLst>
        <pc:spChg chg="mod ord">
          <ac:chgData name="Schirok, Jan" userId="b5a92c00-b030-4cec-a651-87c0c543e6e9" providerId="ADAL" clId="{F6FE840C-112A-4EA4-B7D5-A8AD6FE3CA1C}" dt="2026-09-15T16:37:49.892" v="11312" actId="700"/>
          <ac:spMkLst>
            <pc:docMk/>
            <pc:sldMk cId="3701556014" sldId="2147480376"/>
            <ac:spMk id="2" creationId="{54B950E3-9D16-E3D2-D2E9-148FE38DC286}"/>
          </ac:spMkLst>
        </pc:spChg>
        <pc:spChg chg="add mod ord">
          <ac:chgData name="Schirok, Jan" userId="b5a92c00-b030-4cec-a651-87c0c543e6e9" providerId="ADAL" clId="{F6FE840C-112A-4EA4-B7D5-A8AD6FE3CA1C}" dt="2026-09-15T16:37:49.892" v="11312" actId="700"/>
          <ac:spMkLst>
            <pc:docMk/>
            <pc:sldMk cId="3701556014" sldId="2147480376"/>
            <ac:spMk id="4" creationId="{11C69F18-9203-F294-C304-BB86954C99BB}"/>
          </ac:spMkLst>
        </pc:spChg>
      </pc:sldChg>
      <pc:sldChg chg="modSp mod ord modClrScheme chgLayout">
        <pc:chgData name="Schirok, Jan" userId="b5a92c00-b030-4cec-a651-87c0c543e6e9" providerId="ADAL" clId="{F6FE840C-112A-4EA4-B7D5-A8AD6FE3CA1C}" dt="2026-09-14T08:11:18.491" v="2545"/>
        <pc:sldMkLst>
          <pc:docMk/>
          <pc:sldMk cId="2615304409" sldId="2147480379"/>
        </pc:sldMkLst>
        <pc:spChg chg="mod ord">
          <ac:chgData name="Schirok, Jan" userId="b5a92c00-b030-4cec-a651-87c0c543e6e9" providerId="ADAL" clId="{F6FE840C-112A-4EA4-B7D5-A8AD6FE3CA1C}" dt="2026-09-09T09:21:02.995" v="13" actId="700"/>
          <ac:spMkLst>
            <pc:docMk/>
            <pc:sldMk cId="2615304409" sldId="2147480379"/>
            <ac:spMk id="2" creationId="{376F6A19-E8B9-E933-45B2-D0094B51BD26}"/>
          </ac:spMkLst>
        </pc:spChg>
        <pc:spChg chg="mod ord">
          <ac:chgData name="Schirok, Jan" userId="b5a92c00-b030-4cec-a651-87c0c543e6e9" providerId="ADAL" clId="{F6FE840C-112A-4EA4-B7D5-A8AD6FE3CA1C}" dt="2026-09-14T08:11:05.010" v="2543" actId="20577"/>
          <ac:spMkLst>
            <pc:docMk/>
            <pc:sldMk cId="2615304409" sldId="2147480379"/>
            <ac:spMk id="3" creationId="{BF8CF0C6-1E37-1EFA-9302-549C3A86586F}"/>
          </ac:spMkLst>
        </pc:spChg>
      </pc:sldChg>
      <pc:sldChg chg="addSp delSp modSp mod ord modClrScheme chgLayout">
        <pc:chgData name="Schirok, Jan" userId="b5a92c00-b030-4cec-a651-87c0c543e6e9" providerId="ADAL" clId="{F6FE840C-112A-4EA4-B7D5-A8AD6FE3CA1C}" dt="2026-09-15T16:28:10.098" v="11082" actId="1076"/>
        <pc:sldMkLst>
          <pc:docMk/>
          <pc:sldMk cId="1659308198" sldId="2147480395"/>
        </pc:sldMkLst>
        <pc:spChg chg="add del mod ord">
          <ac:chgData name="Schirok, Jan" userId="b5a92c00-b030-4cec-a651-87c0c543e6e9" providerId="ADAL" clId="{F6FE840C-112A-4EA4-B7D5-A8AD6FE3CA1C}" dt="2026-09-15T16:28:10.098" v="11082" actId="1076"/>
          <ac:spMkLst>
            <pc:docMk/>
            <pc:sldMk cId="1659308198" sldId="2147480395"/>
            <ac:spMk id="2" creationId="{DFDF53EA-3188-7A6F-9BBB-E138B5652ACF}"/>
          </ac:spMkLst>
        </pc:spChg>
        <pc:spChg chg="add mod ord">
          <ac:chgData name="Schirok, Jan" userId="b5a92c00-b030-4cec-a651-87c0c543e6e9" providerId="ADAL" clId="{F6FE840C-112A-4EA4-B7D5-A8AD6FE3CA1C}" dt="2026-09-09T09:22:31.203" v="19" actId="700"/>
          <ac:spMkLst>
            <pc:docMk/>
            <pc:sldMk cId="1659308198" sldId="2147480395"/>
            <ac:spMk id="3" creationId="{2D917C5E-651F-4B11-1EE6-230B21F71F39}"/>
          </ac:spMkLst>
        </pc:spChg>
      </pc:sldChg>
      <pc:sldChg chg="modSp del mod modClrScheme modShow chgLayout">
        <pc:chgData name="Schirok, Jan" userId="b5a92c00-b030-4cec-a651-87c0c543e6e9" providerId="ADAL" clId="{F6FE840C-112A-4EA4-B7D5-A8AD6FE3CA1C}" dt="2026-09-23T01:52:42.013" v="14729" actId="47"/>
        <pc:sldMkLst>
          <pc:docMk/>
          <pc:sldMk cId="3250152928" sldId="2147480407"/>
        </pc:sldMkLst>
      </pc:sldChg>
      <pc:sldChg chg="addSp delSp modSp mod modClrScheme chgLayout">
        <pc:chgData name="Schirok, Jan" userId="b5a92c00-b030-4cec-a651-87c0c543e6e9" providerId="ADAL" clId="{F6FE840C-112A-4EA4-B7D5-A8AD6FE3CA1C}" dt="2026-09-09T09:24:08.450" v="30" actId="700"/>
        <pc:sldMkLst>
          <pc:docMk/>
          <pc:sldMk cId="108126571" sldId="2147480408"/>
        </pc:sldMkLst>
        <pc:spChg chg="add mod ord">
          <ac:chgData name="Schirok, Jan" userId="b5a92c00-b030-4cec-a651-87c0c543e6e9" providerId="ADAL" clId="{F6FE840C-112A-4EA4-B7D5-A8AD6FE3CA1C}" dt="2026-09-09T09:24:08.450" v="30" actId="700"/>
          <ac:spMkLst>
            <pc:docMk/>
            <pc:sldMk cId="108126571" sldId="2147480408"/>
            <ac:spMk id="2" creationId="{FBB308D0-7B16-1516-12EE-2C54D41AD1F4}"/>
          </ac:spMkLst>
        </pc:spChg>
        <pc:spChg chg="mod ord">
          <ac:chgData name="Schirok, Jan" userId="b5a92c00-b030-4cec-a651-87c0c543e6e9" providerId="ADAL" clId="{F6FE840C-112A-4EA4-B7D5-A8AD6FE3CA1C}" dt="2026-09-09T09:24:08.450" v="30" actId="700"/>
          <ac:spMkLst>
            <pc:docMk/>
            <pc:sldMk cId="108126571" sldId="2147480408"/>
            <ac:spMk id="4" creationId="{23FB97FD-326D-5D5D-D8AC-EE126D96B4F6}"/>
          </ac:spMkLst>
        </pc:spChg>
      </pc:sldChg>
      <pc:sldChg chg="addSp delSp modSp new mod ord modNotesTx">
        <pc:chgData name="Schirok, Jan" userId="b5a92c00-b030-4cec-a651-87c0c543e6e9" providerId="ADAL" clId="{F6FE840C-112A-4EA4-B7D5-A8AD6FE3CA1C}" dt="2026-09-22T01:58:31.612" v="13442" actId="20577"/>
        <pc:sldMkLst>
          <pc:docMk/>
          <pc:sldMk cId="2490150550" sldId="2147480411"/>
        </pc:sldMkLst>
        <pc:spChg chg="mod">
          <ac:chgData name="Schirok, Jan" userId="b5a92c00-b030-4cec-a651-87c0c543e6e9" providerId="ADAL" clId="{F6FE840C-112A-4EA4-B7D5-A8AD6FE3CA1C}" dt="2026-09-22T01:58:31.612" v="13442" actId="20577"/>
          <ac:spMkLst>
            <pc:docMk/>
            <pc:sldMk cId="2490150550" sldId="2147480411"/>
            <ac:spMk id="3" creationId="{C6FFA9A2-44EF-4A7E-3E1F-1E4C27DE4570}"/>
          </ac:spMkLst>
        </pc:spChg>
        <pc:spChg chg="add mod">
          <ac:chgData name="Schirok, Jan" userId="b5a92c00-b030-4cec-a651-87c0c543e6e9" providerId="ADAL" clId="{F6FE840C-112A-4EA4-B7D5-A8AD6FE3CA1C}" dt="2026-09-09T12:23:44.751" v="1640" actId="1076"/>
          <ac:spMkLst>
            <pc:docMk/>
            <pc:sldMk cId="2490150550" sldId="2147480411"/>
            <ac:spMk id="19" creationId="{FBAEB222-53E4-04D2-E685-58CF028A5B47}"/>
          </ac:spMkLst>
        </pc:spChg>
        <pc:spChg chg="add mod">
          <ac:chgData name="Schirok, Jan" userId="b5a92c00-b030-4cec-a651-87c0c543e6e9" providerId="ADAL" clId="{F6FE840C-112A-4EA4-B7D5-A8AD6FE3CA1C}" dt="2026-09-09T12:10:04.398" v="945" actId="108"/>
          <ac:spMkLst>
            <pc:docMk/>
            <pc:sldMk cId="2490150550" sldId="2147480411"/>
            <ac:spMk id="20" creationId="{B0CA4C8F-DD5F-2A8D-3A70-2210F6CFEFCB}"/>
          </ac:spMkLst>
        </pc:spChg>
        <pc:spChg chg="add mod">
          <ac:chgData name="Schirok, Jan" userId="b5a92c00-b030-4cec-a651-87c0c543e6e9" providerId="ADAL" clId="{F6FE840C-112A-4EA4-B7D5-A8AD6FE3CA1C}" dt="2026-09-09T12:23:27.940" v="1639" actId="1076"/>
          <ac:spMkLst>
            <pc:docMk/>
            <pc:sldMk cId="2490150550" sldId="2147480411"/>
            <ac:spMk id="21" creationId="{22886955-CE52-7719-46CB-9AF0B1458008}"/>
          </ac:spMkLst>
        </pc:spChg>
        <pc:spChg chg="add mod">
          <ac:chgData name="Schirok, Jan" userId="b5a92c00-b030-4cec-a651-87c0c543e6e9" providerId="ADAL" clId="{F6FE840C-112A-4EA4-B7D5-A8AD6FE3CA1C}" dt="2026-09-09T12:10:38.004" v="950" actId="1076"/>
          <ac:spMkLst>
            <pc:docMk/>
            <pc:sldMk cId="2490150550" sldId="2147480411"/>
            <ac:spMk id="22" creationId="{8912AD33-075E-464D-B49C-FC3E899A10CF}"/>
          </ac:spMkLst>
        </pc:spChg>
        <pc:spChg chg="add mod">
          <ac:chgData name="Schirok, Jan" userId="b5a92c00-b030-4cec-a651-87c0c543e6e9" providerId="ADAL" clId="{F6FE840C-112A-4EA4-B7D5-A8AD6FE3CA1C}" dt="2026-09-09T12:10:07.766" v="946" actId="108"/>
          <ac:spMkLst>
            <pc:docMk/>
            <pc:sldMk cId="2490150550" sldId="2147480411"/>
            <ac:spMk id="24" creationId="{C1580FCA-0CFA-5ABC-B3D5-AAAAFBBF7C35}"/>
          </ac:spMkLst>
        </pc:spChg>
        <pc:spChg chg="add mod">
          <ac:chgData name="Schirok, Jan" userId="b5a92c00-b030-4cec-a651-87c0c543e6e9" providerId="ADAL" clId="{F6FE840C-112A-4EA4-B7D5-A8AD6FE3CA1C}" dt="2026-09-09T12:10:51.891" v="973" actId="20577"/>
          <ac:spMkLst>
            <pc:docMk/>
            <pc:sldMk cId="2490150550" sldId="2147480411"/>
            <ac:spMk id="26" creationId="{78372A31-A6BE-3296-7AAB-2C1A39D6BBDC}"/>
          </ac:spMkLst>
        </pc:spChg>
        <pc:spChg chg="mod">
          <ac:chgData name="Schirok, Jan" userId="b5a92c00-b030-4cec-a651-87c0c543e6e9" providerId="ADAL" clId="{F6FE840C-112A-4EA4-B7D5-A8AD6FE3CA1C}" dt="2026-09-09T12:13:25.393" v="985"/>
          <ac:spMkLst>
            <pc:docMk/>
            <pc:sldMk cId="2490150550" sldId="2147480411"/>
            <ac:spMk id="34" creationId="{A6D4A4E7-BD58-2673-1BAD-DD51CC93B9B9}"/>
          </ac:spMkLst>
        </pc:spChg>
        <pc:spChg chg="mod">
          <ac:chgData name="Schirok, Jan" userId="b5a92c00-b030-4cec-a651-87c0c543e6e9" providerId="ADAL" clId="{F6FE840C-112A-4EA4-B7D5-A8AD6FE3CA1C}" dt="2026-09-09T12:13:25.393" v="985"/>
          <ac:spMkLst>
            <pc:docMk/>
            <pc:sldMk cId="2490150550" sldId="2147480411"/>
            <ac:spMk id="35" creationId="{8D5309E8-EE3F-87BC-9FE1-B7874C073D81}"/>
          </ac:spMkLst>
        </pc:spChg>
        <pc:spChg chg="mod">
          <ac:chgData name="Schirok, Jan" userId="b5a92c00-b030-4cec-a651-87c0c543e6e9" providerId="ADAL" clId="{F6FE840C-112A-4EA4-B7D5-A8AD6FE3CA1C}" dt="2026-09-09T12:13:25.393" v="985"/>
          <ac:spMkLst>
            <pc:docMk/>
            <pc:sldMk cId="2490150550" sldId="2147480411"/>
            <ac:spMk id="38" creationId="{EB3D52C1-435D-F5BF-0BA5-B18277CA1EF6}"/>
          </ac:spMkLst>
        </pc:spChg>
        <pc:spChg chg="mod">
          <ac:chgData name="Schirok, Jan" userId="b5a92c00-b030-4cec-a651-87c0c543e6e9" providerId="ADAL" clId="{F6FE840C-112A-4EA4-B7D5-A8AD6FE3CA1C}" dt="2026-09-09T12:13:25.393" v="985"/>
          <ac:spMkLst>
            <pc:docMk/>
            <pc:sldMk cId="2490150550" sldId="2147480411"/>
            <ac:spMk id="39" creationId="{DB3E33B4-07BC-D657-F71B-22AA5DA1C504}"/>
          </ac:spMkLst>
        </pc:spChg>
        <pc:spChg chg="mod">
          <ac:chgData name="Schirok, Jan" userId="b5a92c00-b030-4cec-a651-87c0c543e6e9" providerId="ADAL" clId="{F6FE840C-112A-4EA4-B7D5-A8AD6FE3CA1C}" dt="2026-09-09T12:13:25.393" v="985"/>
          <ac:spMkLst>
            <pc:docMk/>
            <pc:sldMk cId="2490150550" sldId="2147480411"/>
            <ac:spMk id="40" creationId="{4D591224-2A3C-A794-11B4-2AE6657A12ED}"/>
          </ac:spMkLst>
        </pc:spChg>
        <pc:spChg chg="mod">
          <ac:chgData name="Schirok, Jan" userId="b5a92c00-b030-4cec-a651-87c0c543e6e9" providerId="ADAL" clId="{F6FE840C-112A-4EA4-B7D5-A8AD6FE3CA1C}" dt="2026-09-09T12:13:25.393" v="985"/>
          <ac:spMkLst>
            <pc:docMk/>
            <pc:sldMk cId="2490150550" sldId="2147480411"/>
            <ac:spMk id="41" creationId="{579C3B35-0BF9-115C-EFD1-26BC03AF606A}"/>
          </ac:spMkLst>
        </pc:spChg>
        <pc:spChg chg="mod">
          <ac:chgData name="Schirok, Jan" userId="b5a92c00-b030-4cec-a651-87c0c543e6e9" providerId="ADAL" clId="{F6FE840C-112A-4EA4-B7D5-A8AD6FE3CA1C}" dt="2026-09-09T12:13:25.393" v="985"/>
          <ac:spMkLst>
            <pc:docMk/>
            <pc:sldMk cId="2490150550" sldId="2147480411"/>
            <ac:spMk id="42" creationId="{BB04E129-82D7-7595-0144-4A296034EE3F}"/>
          </ac:spMkLst>
        </pc:spChg>
        <pc:spChg chg="mod">
          <ac:chgData name="Schirok, Jan" userId="b5a92c00-b030-4cec-a651-87c0c543e6e9" providerId="ADAL" clId="{F6FE840C-112A-4EA4-B7D5-A8AD6FE3CA1C}" dt="2026-09-09T12:13:25.393" v="985"/>
          <ac:spMkLst>
            <pc:docMk/>
            <pc:sldMk cId="2490150550" sldId="2147480411"/>
            <ac:spMk id="43" creationId="{19BF9FCF-AF26-412C-0B1C-FAF1596E9F6F}"/>
          </ac:spMkLst>
        </pc:spChg>
        <pc:grpChg chg="add mod">
          <ac:chgData name="Schirok, Jan" userId="b5a92c00-b030-4cec-a651-87c0c543e6e9" providerId="ADAL" clId="{F6FE840C-112A-4EA4-B7D5-A8AD6FE3CA1C}" dt="2026-09-09T12:13:25.393" v="985"/>
          <ac:grpSpMkLst>
            <pc:docMk/>
            <pc:sldMk cId="2490150550" sldId="2147480411"/>
            <ac:grpSpMk id="33" creationId="{3AAD857F-5252-F5A3-FD5F-8D00A117C08E}"/>
          </ac:grpSpMkLst>
        </pc:grpChg>
        <pc:picChg chg="add mod">
          <ac:chgData name="Schirok, Jan" userId="b5a92c00-b030-4cec-a651-87c0c543e6e9" providerId="ADAL" clId="{F6FE840C-112A-4EA4-B7D5-A8AD6FE3CA1C}" dt="2026-09-15T16:35:07.052" v="11289" actId="1076"/>
          <ac:picMkLst>
            <pc:docMk/>
            <pc:sldMk cId="2490150550" sldId="2147480411"/>
            <ac:picMk id="4" creationId="{8DC67F35-A592-F910-DA79-7C105B693CF7}"/>
          </ac:picMkLst>
        </pc:picChg>
        <pc:picChg chg="add mod">
          <ac:chgData name="Schirok, Jan" userId="b5a92c00-b030-4cec-a651-87c0c543e6e9" providerId="ADAL" clId="{F6FE840C-112A-4EA4-B7D5-A8AD6FE3CA1C}" dt="2026-09-15T16:35:12.884" v="11292" actId="1076"/>
          <ac:picMkLst>
            <pc:docMk/>
            <pc:sldMk cId="2490150550" sldId="2147480411"/>
            <ac:picMk id="6" creationId="{231794E4-41A1-F821-AA55-462049E49741}"/>
          </ac:picMkLst>
        </pc:picChg>
        <pc:picChg chg="add mod">
          <ac:chgData name="Schirok, Jan" userId="b5a92c00-b030-4cec-a651-87c0c543e6e9" providerId="ADAL" clId="{F6FE840C-112A-4EA4-B7D5-A8AD6FE3CA1C}" dt="2026-09-15T16:35:16.935" v="11294" actId="1076"/>
          <ac:picMkLst>
            <pc:docMk/>
            <pc:sldMk cId="2490150550" sldId="2147480411"/>
            <ac:picMk id="8" creationId="{3CE10EB6-E418-1543-4965-E5F45CB4EEFF}"/>
          </ac:picMkLst>
        </pc:picChg>
        <pc:picChg chg="add mod">
          <ac:chgData name="Schirok, Jan" userId="b5a92c00-b030-4cec-a651-87c0c543e6e9" providerId="ADAL" clId="{F6FE840C-112A-4EA4-B7D5-A8AD6FE3CA1C}" dt="2026-09-15T16:34:37.836" v="11282" actId="1076"/>
          <ac:picMkLst>
            <pc:docMk/>
            <pc:sldMk cId="2490150550" sldId="2147480411"/>
            <ac:picMk id="10" creationId="{67EB6675-4AB8-2170-769C-BC33DC8C3302}"/>
          </ac:picMkLst>
        </pc:picChg>
        <pc:picChg chg="add mod">
          <ac:chgData name="Schirok, Jan" userId="b5a92c00-b030-4cec-a651-87c0c543e6e9" providerId="ADAL" clId="{F6FE840C-112A-4EA4-B7D5-A8AD6FE3CA1C}" dt="2026-09-15T16:35:03.186" v="11288" actId="1076"/>
          <ac:picMkLst>
            <pc:docMk/>
            <pc:sldMk cId="2490150550" sldId="2147480411"/>
            <ac:picMk id="12" creationId="{B1D3DF6E-A17C-7522-F4CD-D2B5E433829B}"/>
          </ac:picMkLst>
        </pc:picChg>
        <pc:picChg chg="add mod">
          <ac:chgData name="Schirok, Jan" userId="b5a92c00-b030-4cec-a651-87c0c543e6e9" providerId="ADAL" clId="{F6FE840C-112A-4EA4-B7D5-A8AD6FE3CA1C}" dt="2026-09-15T16:34:46.282" v="11284" actId="1076"/>
          <ac:picMkLst>
            <pc:docMk/>
            <pc:sldMk cId="2490150550" sldId="2147480411"/>
            <ac:picMk id="14" creationId="{4FBC98E3-7F1A-370A-8698-0E836BF04ADA}"/>
          </ac:picMkLst>
        </pc:picChg>
        <pc:cxnChg chg="mod">
          <ac:chgData name="Schirok, Jan" userId="b5a92c00-b030-4cec-a651-87c0c543e6e9" providerId="ADAL" clId="{F6FE840C-112A-4EA4-B7D5-A8AD6FE3CA1C}" dt="2026-09-09T12:13:25.393" v="985"/>
          <ac:cxnSpMkLst>
            <pc:docMk/>
            <pc:sldMk cId="2490150550" sldId="2147480411"/>
            <ac:cxnSpMk id="36" creationId="{E8C6B703-E6B2-C729-A69E-3A4DAB28D6BC}"/>
          </ac:cxnSpMkLst>
        </pc:cxnChg>
      </pc:sldChg>
      <pc:sldChg chg="addSp delSp modSp add mod ord modAnim modNotesTx">
        <pc:chgData name="Schirok, Jan" userId="b5a92c00-b030-4cec-a651-87c0c543e6e9" providerId="ADAL" clId="{F6FE840C-112A-4EA4-B7D5-A8AD6FE3CA1C}" dt="2026-09-23T01:52:59.911" v="14732" actId="20577"/>
        <pc:sldMkLst>
          <pc:docMk/>
          <pc:sldMk cId="1631528394" sldId="2147480412"/>
        </pc:sldMkLst>
        <pc:spChg chg="add mod">
          <ac:chgData name="Schirok, Jan" userId="b5a92c00-b030-4cec-a651-87c0c543e6e9" providerId="ADAL" clId="{F6FE840C-112A-4EA4-B7D5-A8AD6FE3CA1C}" dt="2026-09-09T09:57:39.793" v="741" actId="1076"/>
          <ac:spMkLst>
            <pc:docMk/>
            <pc:sldMk cId="1631528394" sldId="2147480412"/>
            <ac:spMk id="2" creationId="{BF4FA524-AE51-0A37-40A5-7E26B4D6D06D}"/>
          </ac:spMkLst>
        </pc:spChg>
        <pc:spChg chg="mod">
          <ac:chgData name="Schirok, Jan" userId="b5a92c00-b030-4cec-a651-87c0c543e6e9" providerId="ADAL" clId="{F6FE840C-112A-4EA4-B7D5-A8AD6FE3CA1C}" dt="2026-09-15T15:16:43.762" v="7788" actId="20577"/>
          <ac:spMkLst>
            <pc:docMk/>
            <pc:sldMk cId="1631528394" sldId="2147480412"/>
            <ac:spMk id="3" creationId="{080C142B-3497-DBF5-C3D9-CD87F21D678A}"/>
          </ac:spMkLst>
        </pc:spChg>
        <pc:spChg chg="add mod">
          <ac:chgData name="Schirok, Jan" userId="b5a92c00-b030-4cec-a651-87c0c543e6e9" providerId="ADAL" clId="{F6FE840C-112A-4EA4-B7D5-A8AD6FE3CA1C}" dt="2026-09-14T08:44:18.841" v="3591" actId="1037"/>
          <ac:spMkLst>
            <pc:docMk/>
            <pc:sldMk cId="1631528394" sldId="2147480412"/>
            <ac:spMk id="4" creationId="{F45412DD-3C71-20E1-18E6-424801887C20}"/>
          </ac:spMkLst>
        </pc:spChg>
        <pc:spChg chg="add mod">
          <ac:chgData name="Schirok, Jan" userId="b5a92c00-b030-4cec-a651-87c0c543e6e9" providerId="ADAL" clId="{F6FE840C-112A-4EA4-B7D5-A8AD6FE3CA1C}" dt="2026-09-14T08:43:58.025" v="3583" actId="1038"/>
          <ac:spMkLst>
            <pc:docMk/>
            <pc:sldMk cId="1631528394" sldId="2147480412"/>
            <ac:spMk id="6" creationId="{E5D3E1EF-A4A2-9F34-F7BE-7C5B8F31789F}"/>
          </ac:spMkLst>
        </pc:spChg>
        <pc:spChg chg="add mod">
          <ac:chgData name="Schirok, Jan" userId="b5a92c00-b030-4cec-a651-87c0c543e6e9" providerId="ADAL" clId="{F6FE840C-112A-4EA4-B7D5-A8AD6FE3CA1C}" dt="2026-09-09T14:53:27.490" v="1717" actId="1076"/>
          <ac:spMkLst>
            <pc:docMk/>
            <pc:sldMk cId="1631528394" sldId="2147480412"/>
            <ac:spMk id="7" creationId="{AC299E31-6F56-EC68-F5D5-CB785FFF34BD}"/>
          </ac:spMkLst>
        </pc:spChg>
        <pc:spChg chg="add mod">
          <ac:chgData name="Schirok, Jan" userId="b5a92c00-b030-4cec-a651-87c0c543e6e9" providerId="ADAL" clId="{F6FE840C-112A-4EA4-B7D5-A8AD6FE3CA1C}" dt="2026-09-09T14:53:20.068" v="1714" actId="1076"/>
          <ac:spMkLst>
            <pc:docMk/>
            <pc:sldMk cId="1631528394" sldId="2147480412"/>
            <ac:spMk id="8" creationId="{F81DF0B3-B879-FCE7-B275-46EF760D8098}"/>
          </ac:spMkLst>
        </pc:spChg>
        <pc:spChg chg="add mod">
          <ac:chgData name="Schirok, Jan" userId="b5a92c00-b030-4cec-a651-87c0c543e6e9" providerId="ADAL" clId="{F6FE840C-112A-4EA4-B7D5-A8AD6FE3CA1C}" dt="2026-09-14T08:44:07.564" v="3586" actId="1076"/>
          <ac:spMkLst>
            <pc:docMk/>
            <pc:sldMk cId="1631528394" sldId="2147480412"/>
            <ac:spMk id="10" creationId="{E43FEBDC-982D-22A6-5D12-40C69E7AB77A}"/>
          </ac:spMkLst>
        </pc:spChg>
        <pc:spChg chg="add mod">
          <ac:chgData name="Schirok, Jan" userId="b5a92c00-b030-4cec-a651-87c0c543e6e9" providerId="ADAL" clId="{F6FE840C-112A-4EA4-B7D5-A8AD6FE3CA1C}" dt="2026-09-09T09:55:07.632" v="736" actId="207"/>
          <ac:spMkLst>
            <pc:docMk/>
            <pc:sldMk cId="1631528394" sldId="2147480412"/>
            <ac:spMk id="11" creationId="{309FCE6D-AFF9-038F-2F1D-7E2CEFB552F8}"/>
          </ac:spMkLst>
        </pc:spChg>
        <pc:spChg chg="add mod">
          <ac:chgData name="Schirok, Jan" userId="b5a92c00-b030-4cec-a651-87c0c543e6e9" providerId="ADAL" clId="{F6FE840C-112A-4EA4-B7D5-A8AD6FE3CA1C}" dt="2026-09-14T08:44:16.578" v="3589" actId="1076"/>
          <ac:spMkLst>
            <pc:docMk/>
            <pc:sldMk cId="1631528394" sldId="2147480412"/>
            <ac:spMk id="13" creationId="{6F874B01-41A0-3C73-1A26-3CAEB61260CD}"/>
          </ac:spMkLst>
        </pc:spChg>
        <pc:spChg chg="add mod">
          <ac:chgData name="Schirok, Jan" userId="b5a92c00-b030-4cec-a651-87c0c543e6e9" providerId="ADAL" clId="{F6FE840C-112A-4EA4-B7D5-A8AD6FE3CA1C}" dt="2026-09-15T15:41:09.638" v="7805" actId="20577"/>
          <ac:spMkLst>
            <pc:docMk/>
            <pc:sldMk cId="1631528394" sldId="2147480412"/>
            <ac:spMk id="14" creationId="{6A6536A9-17D7-E71F-FBBE-C845659C7607}"/>
          </ac:spMkLst>
        </pc:spChg>
        <pc:spChg chg="mod">
          <ac:chgData name="Schirok, Jan" userId="b5a92c00-b030-4cec-a651-87c0c543e6e9" providerId="ADAL" clId="{F6FE840C-112A-4EA4-B7D5-A8AD6FE3CA1C}" dt="2026-09-14T12:44:55.969" v="3696" actId="20577"/>
          <ac:spMkLst>
            <pc:docMk/>
            <pc:sldMk cId="1631528394" sldId="2147480412"/>
            <ac:spMk id="21" creationId="{9B568DFA-BE94-D538-7ADF-DFCDD2910D55}"/>
          </ac:spMkLst>
        </pc:spChg>
        <pc:spChg chg="add mod">
          <ac:chgData name="Schirok, Jan" userId="b5a92c00-b030-4cec-a651-87c0c543e6e9" providerId="ADAL" clId="{F6FE840C-112A-4EA4-B7D5-A8AD6FE3CA1C}" dt="2026-09-09T12:24:25.802" v="1641" actId="14100"/>
          <ac:spMkLst>
            <pc:docMk/>
            <pc:sldMk cId="1631528394" sldId="2147480412"/>
            <ac:spMk id="35" creationId="{68E3F0D1-960F-C099-DFE0-0767EF67698A}"/>
          </ac:spMkLst>
        </pc:spChg>
        <pc:spChg chg="add mod">
          <ac:chgData name="Schirok, Jan" userId="b5a92c00-b030-4cec-a651-87c0c543e6e9" providerId="ADAL" clId="{F6FE840C-112A-4EA4-B7D5-A8AD6FE3CA1C}" dt="2026-09-15T15:41:22.643" v="7821" actId="20577"/>
          <ac:spMkLst>
            <pc:docMk/>
            <pc:sldMk cId="1631528394" sldId="2147480412"/>
            <ac:spMk id="36" creationId="{835E6739-D3A6-8033-D96A-830AAECD2B96}"/>
          </ac:spMkLst>
        </pc:spChg>
        <pc:spChg chg="mod topLvl">
          <ac:chgData name="Schirok, Jan" userId="b5a92c00-b030-4cec-a651-87c0c543e6e9" providerId="ADAL" clId="{F6FE840C-112A-4EA4-B7D5-A8AD6FE3CA1C}" dt="2026-09-14T08:42:03.951" v="3506" actId="165"/>
          <ac:spMkLst>
            <pc:docMk/>
            <pc:sldMk cId="1631528394" sldId="2147480412"/>
            <ac:spMk id="38" creationId="{98F0DB14-3F58-B97D-1EFA-8309B99F88EA}"/>
          </ac:spMkLst>
        </pc:spChg>
        <pc:spChg chg="mod topLvl">
          <ac:chgData name="Schirok, Jan" userId="b5a92c00-b030-4cec-a651-87c0c543e6e9" providerId="ADAL" clId="{F6FE840C-112A-4EA4-B7D5-A8AD6FE3CA1C}" dt="2026-09-14T08:42:03.951" v="3506" actId="165"/>
          <ac:spMkLst>
            <pc:docMk/>
            <pc:sldMk cId="1631528394" sldId="2147480412"/>
            <ac:spMk id="39" creationId="{433C3872-9E7E-25D5-B1EA-55D3DB4D0F85}"/>
          </ac:spMkLst>
        </pc:spChg>
        <pc:spChg chg="mod topLvl">
          <ac:chgData name="Schirok, Jan" userId="b5a92c00-b030-4cec-a651-87c0c543e6e9" providerId="ADAL" clId="{F6FE840C-112A-4EA4-B7D5-A8AD6FE3CA1C}" dt="2026-09-14T08:42:03.951" v="3506" actId="165"/>
          <ac:spMkLst>
            <pc:docMk/>
            <pc:sldMk cId="1631528394" sldId="2147480412"/>
            <ac:spMk id="42" creationId="{53A8A185-F8BC-D7B6-9E9A-720D3C73754A}"/>
          </ac:spMkLst>
        </pc:spChg>
        <pc:spChg chg="mod topLvl">
          <ac:chgData name="Schirok, Jan" userId="b5a92c00-b030-4cec-a651-87c0c543e6e9" providerId="ADAL" clId="{F6FE840C-112A-4EA4-B7D5-A8AD6FE3CA1C}" dt="2026-09-14T08:42:03.951" v="3506" actId="165"/>
          <ac:spMkLst>
            <pc:docMk/>
            <pc:sldMk cId="1631528394" sldId="2147480412"/>
            <ac:spMk id="43" creationId="{6A534876-7D56-C903-6C58-B4B882722791}"/>
          </ac:spMkLst>
        </pc:spChg>
        <pc:spChg chg="mod topLvl">
          <ac:chgData name="Schirok, Jan" userId="b5a92c00-b030-4cec-a651-87c0c543e6e9" providerId="ADAL" clId="{F6FE840C-112A-4EA4-B7D5-A8AD6FE3CA1C}" dt="2026-09-14T08:42:03.951" v="3506" actId="165"/>
          <ac:spMkLst>
            <pc:docMk/>
            <pc:sldMk cId="1631528394" sldId="2147480412"/>
            <ac:spMk id="44" creationId="{A2638B5F-3893-EBA3-8D6B-DEA6A3CEDAA6}"/>
          </ac:spMkLst>
        </pc:spChg>
        <pc:spChg chg="mod topLvl">
          <ac:chgData name="Schirok, Jan" userId="b5a92c00-b030-4cec-a651-87c0c543e6e9" providerId="ADAL" clId="{F6FE840C-112A-4EA4-B7D5-A8AD6FE3CA1C}" dt="2026-09-14T08:42:03.951" v="3506" actId="165"/>
          <ac:spMkLst>
            <pc:docMk/>
            <pc:sldMk cId="1631528394" sldId="2147480412"/>
            <ac:spMk id="45" creationId="{89992204-2513-C512-AB68-1C07BC9CF1E4}"/>
          </ac:spMkLst>
        </pc:spChg>
        <pc:spChg chg="mod topLvl">
          <ac:chgData name="Schirok, Jan" userId="b5a92c00-b030-4cec-a651-87c0c543e6e9" providerId="ADAL" clId="{F6FE840C-112A-4EA4-B7D5-A8AD6FE3CA1C}" dt="2026-09-14T08:42:03.951" v="3506" actId="165"/>
          <ac:spMkLst>
            <pc:docMk/>
            <pc:sldMk cId="1631528394" sldId="2147480412"/>
            <ac:spMk id="46" creationId="{02D414A0-AE98-75FB-A8E9-A677FCF072E3}"/>
          </ac:spMkLst>
        </pc:spChg>
        <pc:spChg chg="mod topLvl">
          <ac:chgData name="Schirok, Jan" userId="b5a92c00-b030-4cec-a651-87c0c543e6e9" providerId="ADAL" clId="{F6FE840C-112A-4EA4-B7D5-A8AD6FE3CA1C}" dt="2026-09-14T08:42:03.951" v="3506" actId="165"/>
          <ac:spMkLst>
            <pc:docMk/>
            <pc:sldMk cId="1631528394" sldId="2147480412"/>
            <ac:spMk id="47" creationId="{5C2A1B99-7211-9BBC-3055-128CBDE9294E}"/>
          </ac:spMkLst>
        </pc:spChg>
        <pc:spChg chg="add mod">
          <ac:chgData name="Schirok, Jan" userId="b5a92c00-b030-4cec-a651-87c0c543e6e9" providerId="ADAL" clId="{F6FE840C-112A-4EA4-B7D5-A8AD6FE3CA1C}" dt="2026-09-09T14:53:42.371" v="1721" actId="1076"/>
          <ac:spMkLst>
            <pc:docMk/>
            <pc:sldMk cId="1631528394" sldId="2147480412"/>
            <ac:spMk id="48" creationId="{2E1CB2EF-4475-A9CC-78CF-C2B2D4D9ADA1}"/>
          </ac:spMkLst>
        </pc:spChg>
        <pc:spChg chg="add mod">
          <ac:chgData name="Schirok, Jan" userId="b5a92c00-b030-4cec-a651-87c0c543e6e9" providerId="ADAL" clId="{F6FE840C-112A-4EA4-B7D5-A8AD6FE3CA1C}" dt="2026-09-09T14:53:39.396" v="1720" actId="1076"/>
          <ac:spMkLst>
            <pc:docMk/>
            <pc:sldMk cId="1631528394" sldId="2147480412"/>
            <ac:spMk id="49" creationId="{0CB9F62C-E705-7819-CD34-D468F20BEED3}"/>
          </ac:spMkLst>
        </pc:spChg>
        <pc:cxnChg chg="mod topLvl">
          <ac:chgData name="Schirok, Jan" userId="b5a92c00-b030-4cec-a651-87c0c543e6e9" providerId="ADAL" clId="{F6FE840C-112A-4EA4-B7D5-A8AD6FE3CA1C}" dt="2026-09-14T08:42:03.951" v="3506" actId="165"/>
          <ac:cxnSpMkLst>
            <pc:docMk/>
            <pc:sldMk cId="1631528394" sldId="2147480412"/>
            <ac:cxnSpMk id="41" creationId="{8F6549E1-5CD3-73FA-727B-AEF38ECD72F1}"/>
          </ac:cxnSpMkLst>
        </pc:cxnChg>
      </pc:sldChg>
      <pc:sldChg chg="addSp delSp modSp new mod modClrScheme chgLayout">
        <pc:chgData name="Schirok, Jan" userId="b5a92c00-b030-4cec-a651-87c0c543e6e9" providerId="ADAL" clId="{F6FE840C-112A-4EA4-B7D5-A8AD6FE3CA1C}" dt="2026-09-14T14:38:30.219" v="3863" actId="20577"/>
        <pc:sldMkLst>
          <pc:docMk/>
          <pc:sldMk cId="321143819" sldId="2147480414"/>
        </pc:sldMkLst>
        <pc:spChg chg="add mod ord">
          <ac:chgData name="Schirok, Jan" userId="b5a92c00-b030-4cec-a651-87c0c543e6e9" providerId="ADAL" clId="{F6FE840C-112A-4EA4-B7D5-A8AD6FE3CA1C}" dt="2026-09-14T08:12:18.834" v="2577" actId="20577"/>
          <ac:spMkLst>
            <pc:docMk/>
            <pc:sldMk cId="321143819" sldId="2147480414"/>
            <ac:spMk id="4" creationId="{CABD7A5B-D2C0-534C-F8A8-7E5994F02762}"/>
          </ac:spMkLst>
        </pc:spChg>
        <pc:spChg chg="add mod ord">
          <ac:chgData name="Schirok, Jan" userId="b5a92c00-b030-4cec-a651-87c0c543e6e9" providerId="ADAL" clId="{F6FE840C-112A-4EA4-B7D5-A8AD6FE3CA1C}" dt="2026-09-14T14:38:30.219" v="3863" actId="20577"/>
          <ac:spMkLst>
            <pc:docMk/>
            <pc:sldMk cId="321143819" sldId="2147480414"/>
            <ac:spMk id="5" creationId="{50DC6B73-1191-3A39-FFAC-4F9E0896B2EE}"/>
          </ac:spMkLst>
        </pc:spChg>
      </pc:sldChg>
      <pc:sldChg chg="addSp delSp modSp new mod modClrScheme modAnim chgLayout">
        <pc:chgData name="Schirok, Jan" userId="b5a92c00-b030-4cec-a651-87c0c543e6e9" providerId="ADAL" clId="{F6FE840C-112A-4EA4-B7D5-A8AD6FE3CA1C}" dt="2026-09-23T01:31:22.785" v="14492" actId="6549"/>
        <pc:sldMkLst>
          <pc:docMk/>
          <pc:sldMk cId="3393906333" sldId="2147480415"/>
        </pc:sldMkLst>
        <pc:spChg chg="add mod ord">
          <ac:chgData name="Schirok, Jan" userId="b5a92c00-b030-4cec-a651-87c0c543e6e9" providerId="ADAL" clId="{F6FE840C-112A-4EA4-B7D5-A8AD6FE3CA1C}" dt="2026-09-14T14:47:15.445" v="3879" actId="20577"/>
          <ac:spMkLst>
            <pc:docMk/>
            <pc:sldMk cId="3393906333" sldId="2147480415"/>
            <ac:spMk id="4" creationId="{C9D7A420-DE4E-A398-DAC6-F54C93CD9F42}"/>
          </ac:spMkLst>
        </pc:spChg>
        <pc:spChg chg="add mod ord">
          <ac:chgData name="Schirok, Jan" userId="b5a92c00-b030-4cec-a651-87c0c543e6e9" providerId="ADAL" clId="{F6FE840C-112A-4EA4-B7D5-A8AD6FE3CA1C}" dt="2026-09-23T01:31:22.785" v="14492" actId="6549"/>
          <ac:spMkLst>
            <pc:docMk/>
            <pc:sldMk cId="3393906333" sldId="2147480415"/>
            <ac:spMk id="5" creationId="{6A41245F-1AFB-0FA5-73B8-1F027074D01B}"/>
          </ac:spMkLst>
        </pc:spChg>
        <pc:picChg chg="add mod">
          <ac:chgData name="Schirok, Jan" userId="b5a92c00-b030-4cec-a651-87c0c543e6e9" providerId="ADAL" clId="{F6FE840C-112A-4EA4-B7D5-A8AD6FE3CA1C}" dt="2026-09-14T14:50:43.489" v="3980" actId="1076"/>
          <ac:picMkLst>
            <pc:docMk/>
            <pc:sldMk cId="3393906333" sldId="2147480415"/>
            <ac:picMk id="7" creationId="{995DF61F-7ECF-5EBE-1F22-C11121309606}"/>
          </ac:picMkLst>
        </pc:picChg>
        <pc:picChg chg="add mod">
          <ac:chgData name="Schirok, Jan" userId="b5a92c00-b030-4cec-a651-87c0c543e6e9" providerId="ADAL" clId="{F6FE840C-112A-4EA4-B7D5-A8AD6FE3CA1C}" dt="2026-09-14T14:50:43.489" v="3980" actId="1076"/>
          <ac:picMkLst>
            <pc:docMk/>
            <pc:sldMk cId="3393906333" sldId="2147480415"/>
            <ac:picMk id="9" creationId="{C4ADF6E6-0124-BAA8-4638-D813528640BF}"/>
          </ac:picMkLst>
        </pc:picChg>
        <pc:picChg chg="add mod">
          <ac:chgData name="Schirok, Jan" userId="b5a92c00-b030-4cec-a651-87c0c543e6e9" providerId="ADAL" clId="{F6FE840C-112A-4EA4-B7D5-A8AD6FE3CA1C}" dt="2026-09-14T14:50:43.489" v="3980" actId="1076"/>
          <ac:picMkLst>
            <pc:docMk/>
            <pc:sldMk cId="3393906333" sldId="2147480415"/>
            <ac:picMk id="10" creationId="{FB150F06-C55D-6A7C-E02A-C2ABD3DF36DC}"/>
          </ac:picMkLst>
        </pc:picChg>
        <pc:picChg chg="add mod">
          <ac:chgData name="Schirok, Jan" userId="b5a92c00-b030-4cec-a651-87c0c543e6e9" providerId="ADAL" clId="{F6FE840C-112A-4EA4-B7D5-A8AD6FE3CA1C}" dt="2026-09-14T14:50:43.489" v="3980" actId="1076"/>
          <ac:picMkLst>
            <pc:docMk/>
            <pc:sldMk cId="3393906333" sldId="2147480415"/>
            <ac:picMk id="11" creationId="{D9EC7215-9FDF-DBEE-3E26-7D4ABEB4A6BE}"/>
          </ac:picMkLst>
        </pc:picChg>
        <pc:picChg chg="add mod">
          <ac:chgData name="Schirok, Jan" userId="b5a92c00-b030-4cec-a651-87c0c543e6e9" providerId="ADAL" clId="{F6FE840C-112A-4EA4-B7D5-A8AD6FE3CA1C}" dt="2026-09-14T14:50:43.489" v="3980" actId="1076"/>
          <ac:picMkLst>
            <pc:docMk/>
            <pc:sldMk cId="3393906333" sldId="2147480415"/>
            <ac:picMk id="12" creationId="{1457B73C-2500-D8CA-FFC2-C74C97B44B95}"/>
          </ac:picMkLst>
        </pc:picChg>
        <pc:picChg chg="add mod">
          <ac:chgData name="Schirok, Jan" userId="b5a92c00-b030-4cec-a651-87c0c543e6e9" providerId="ADAL" clId="{F6FE840C-112A-4EA4-B7D5-A8AD6FE3CA1C}" dt="2026-09-14T14:50:43.489" v="3980" actId="1076"/>
          <ac:picMkLst>
            <pc:docMk/>
            <pc:sldMk cId="3393906333" sldId="2147480415"/>
            <ac:picMk id="13" creationId="{0828192F-4614-54B6-F293-1D49CBCD6762}"/>
          </ac:picMkLst>
        </pc:picChg>
        <pc:picChg chg="add mod">
          <ac:chgData name="Schirok, Jan" userId="b5a92c00-b030-4cec-a651-87c0c543e6e9" providerId="ADAL" clId="{F6FE840C-112A-4EA4-B7D5-A8AD6FE3CA1C}" dt="2026-09-14T14:50:43.489" v="3980" actId="1076"/>
          <ac:picMkLst>
            <pc:docMk/>
            <pc:sldMk cId="3393906333" sldId="2147480415"/>
            <ac:picMk id="14" creationId="{1B99DC3C-27D3-D10D-744E-95A1843E6D08}"/>
          </ac:picMkLst>
        </pc:picChg>
        <pc:picChg chg="add mod">
          <ac:chgData name="Schirok, Jan" userId="b5a92c00-b030-4cec-a651-87c0c543e6e9" providerId="ADAL" clId="{F6FE840C-112A-4EA4-B7D5-A8AD6FE3CA1C}" dt="2026-09-14T14:50:43.489" v="3980" actId="1076"/>
          <ac:picMkLst>
            <pc:docMk/>
            <pc:sldMk cId="3393906333" sldId="2147480415"/>
            <ac:picMk id="15" creationId="{B3AE6EF4-B2DE-E1F6-7163-649A47F3882A}"/>
          </ac:picMkLst>
        </pc:picChg>
      </pc:sldChg>
      <pc:sldChg chg="addSp modSp new mod">
        <pc:chgData name="Schirok, Jan" userId="b5a92c00-b030-4cec-a651-87c0c543e6e9" providerId="ADAL" clId="{F6FE840C-112A-4EA4-B7D5-A8AD6FE3CA1C}" dt="2026-09-23T01:32:48.885" v="14505" actId="20577"/>
        <pc:sldMkLst>
          <pc:docMk/>
          <pc:sldMk cId="3844616976" sldId="2147480416"/>
        </pc:sldMkLst>
        <pc:spChg chg="mod">
          <ac:chgData name="Schirok, Jan" userId="b5a92c00-b030-4cec-a651-87c0c543e6e9" providerId="ADAL" clId="{F6FE840C-112A-4EA4-B7D5-A8AD6FE3CA1C}" dt="2026-09-23T01:32:48.885" v="14505" actId="20577"/>
          <ac:spMkLst>
            <pc:docMk/>
            <pc:sldMk cId="3844616976" sldId="2147480416"/>
            <ac:spMk id="2" creationId="{4410FD30-4598-8657-0522-67E581131E19}"/>
          </ac:spMkLst>
        </pc:spChg>
        <pc:spChg chg="mod">
          <ac:chgData name="Schirok, Jan" userId="b5a92c00-b030-4cec-a651-87c0c543e6e9" providerId="ADAL" clId="{F6FE840C-112A-4EA4-B7D5-A8AD6FE3CA1C}" dt="2026-09-14T14:51:22.601" v="4044" actId="20577"/>
          <ac:spMkLst>
            <pc:docMk/>
            <pc:sldMk cId="3844616976" sldId="2147480416"/>
            <ac:spMk id="3" creationId="{7221D249-A8C1-B79D-E5FB-3B6A5A795D7A}"/>
          </ac:spMkLst>
        </pc:spChg>
        <pc:picChg chg="add mod">
          <ac:chgData name="Schirok, Jan" userId="b5a92c00-b030-4cec-a651-87c0c543e6e9" providerId="ADAL" clId="{F6FE840C-112A-4EA4-B7D5-A8AD6FE3CA1C}" dt="2026-09-15T15:43:33.991" v="7834" actId="1076"/>
          <ac:picMkLst>
            <pc:docMk/>
            <pc:sldMk cId="3844616976" sldId="2147480416"/>
            <ac:picMk id="5" creationId="{62784152-5926-760F-7043-D60CC2989843}"/>
          </ac:picMkLst>
        </pc:picChg>
        <pc:picChg chg="add mod">
          <ac:chgData name="Schirok, Jan" userId="b5a92c00-b030-4cec-a651-87c0c543e6e9" providerId="ADAL" clId="{F6FE840C-112A-4EA4-B7D5-A8AD6FE3CA1C}" dt="2026-09-15T15:43:33.991" v="7834" actId="1076"/>
          <ac:picMkLst>
            <pc:docMk/>
            <pc:sldMk cId="3844616976" sldId="2147480416"/>
            <ac:picMk id="7" creationId="{4D0D6F08-4B8A-318D-7863-12E03D357887}"/>
          </ac:picMkLst>
        </pc:picChg>
      </pc:sldChg>
      <pc:sldChg chg="addSp delSp modSp new mod chgLayout">
        <pc:chgData name="Schirok, Jan" userId="b5a92c00-b030-4cec-a651-87c0c543e6e9" providerId="ADAL" clId="{F6FE840C-112A-4EA4-B7D5-A8AD6FE3CA1C}" dt="2026-09-22T02:01:47.697" v="13564" actId="20577"/>
        <pc:sldMkLst>
          <pc:docMk/>
          <pc:sldMk cId="1992497980" sldId="2147480417"/>
        </pc:sldMkLst>
        <pc:spChg chg="add mod">
          <ac:chgData name="Schirok, Jan" userId="b5a92c00-b030-4cec-a651-87c0c543e6e9" providerId="ADAL" clId="{F6FE840C-112A-4EA4-B7D5-A8AD6FE3CA1C}" dt="2026-09-22T01:24:42.302" v="11443" actId="1076"/>
          <ac:spMkLst>
            <pc:docMk/>
            <pc:sldMk cId="1992497980" sldId="2147480417"/>
            <ac:spMk id="2" creationId="{96437FA2-F8EE-6B98-AC75-9028E97B24F3}"/>
          </ac:spMkLst>
        </pc:spChg>
        <pc:spChg chg="mod ord">
          <ac:chgData name="Schirok, Jan" userId="b5a92c00-b030-4cec-a651-87c0c543e6e9" providerId="ADAL" clId="{F6FE840C-112A-4EA4-B7D5-A8AD6FE3CA1C}" dt="2026-09-22T02:01:47.697" v="13564" actId="20577"/>
          <ac:spMkLst>
            <pc:docMk/>
            <pc:sldMk cId="1992497980" sldId="2147480417"/>
            <ac:spMk id="3" creationId="{CAB817DC-5392-E9E2-9BE9-457F86CA380A}"/>
          </ac:spMkLst>
        </pc:spChg>
        <pc:spChg chg="add mod topLvl">
          <ac:chgData name="Schirok, Jan" userId="b5a92c00-b030-4cec-a651-87c0c543e6e9" providerId="ADAL" clId="{F6FE840C-112A-4EA4-B7D5-A8AD6FE3CA1C}" dt="2026-09-15T16:30:38.835" v="11241" actId="165"/>
          <ac:spMkLst>
            <pc:docMk/>
            <pc:sldMk cId="1992497980" sldId="2147480417"/>
            <ac:spMk id="5" creationId="{67B1266B-9D6A-B4DA-55AA-ED1F7670A05F}"/>
          </ac:spMkLst>
        </pc:spChg>
        <pc:spChg chg="add mod ord">
          <ac:chgData name="Schirok, Jan" userId="b5a92c00-b030-4cec-a651-87c0c543e6e9" providerId="ADAL" clId="{F6FE840C-112A-4EA4-B7D5-A8AD6FE3CA1C}" dt="2026-09-22T01:47:18.574" v="13196" actId="20577"/>
          <ac:spMkLst>
            <pc:docMk/>
            <pc:sldMk cId="1992497980" sldId="2147480417"/>
            <ac:spMk id="14" creationId="{FCF3705F-5859-4CB6-0229-40B8AC48AC48}"/>
          </ac:spMkLst>
        </pc:spChg>
        <pc:picChg chg="add mod topLvl">
          <ac:chgData name="Schirok, Jan" userId="b5a92c00-b030-4cec-a651-87c0c543e6e9" providerId="ADAL" clId="{F6FE840C-112A-4EA4-B7D5-A8AD6FE3CA1C}" dt="2026-09-15T16:30:38.835" v="11241" actId="165"/>
          <ac:picMkLst>
            <pc:docMk/>
            <pc:sldMk cId="1992497980" sldId="2147480417"/>
            <ac:picMk id="9" creationId="{5AFDED95-C4B9-9C25-7C3D-43951A2BC923}"/>
          </ac:picMkLst>
        </pc:picChg>
      </pc:sldChg>
      <pc:sldChg chg="addSp delSp modSp add mod">
        <pc:chgData name="Schirok, Jan" userId="b5a92c00-b030-4cec-a651-87c0c543e6e9" providerId="ADAL" clId="{F6FE840C-112A-4EA4-B7D5-A8AD6FE3CA1C}" dt="2026-09-23T01:37:50.789" v="14674" actId="20577"/>
        <pc:sldMkLst>
          <pc:docMk/>
          <pc:sldMk cId="1787474711" sldId="2147480419"/>
        </pc:sldMkLst>
        <pc:spChg chg="add mod">
          <ac:chgData name="Schirok, Jan" userId="b5a92c00-b030-4cec-a651-87c0c543e6e9" providerId="ADAL" clId="{F6FE840C-112A-4EA4-B7D5-A8AD6FE3CA1C}" dt="2026-09-23T01:37:50.789" v="14674" actId="20577"/>
          <ac:spMkLst>
            <pc:docMk/>
            <pc:sldMk cId="1787474711" sldId="2147480419"/>
            <ac:spMk id="2" creationId="{5CBB21CE-C595-A6F1-FEDE-78D8D75BC9A1}"/>
          </ac:spMkLst>
        </pc:spChg>
        <pc:spChg chg="mod">
          <ac:chgData name="Schirok, Jan" userId="b5a92c00-b030-4cec-a651-87c0c543e6e9" providerId="ADAL" clId="{F6FE840C-112A-4EA4-B7D5-A8AD6FE3CA1C}" dt="2026-09-14T15:59:58.609" v="5768" actId="20577"/>
          <ac:spMkLst>
            <pc:docMk/>
            <pc:sldMk cId="1787474711" sldId="2147480419"/>
            <ac:spMk id="3" creationId="{8516E0AA-EA1D-B28F-8DC3-AF3D01EA5B61}"/>
          </ac:spMkLst>
        </pc:spChg>
        <pc:spChg chg="mod">
          <ac:chgData name="Schirok, Jan" userId="b5a92c00-b030-4cec-a651-87c0c543e6e9" providerId="ADAL" clId="{F6FE840C-112A-4EA4-B7D5-A8AD6FE3CA1C}" dt="2026-09-15T15:54:39.740" v="8273" actId="1076"/>
          <ac:spMkLst>
            <pc:docMk/>
            <pc:sldMk cId="1787474711" sldId="2147480419"/>
            <ac:spMk id="5" creationId="{E1ED15DE-47C1-5D2C-A89B-F630A219FD0B}"/>
          </ac:spMkLst>
        </pc:spChg>
        <pc:spChg chg="add">
          <ac:chgData name="Schirok, Jan" userId="b5a92c00-b030-4cec-a651-87c0c543e6e9" providerId="ADAL" clId="{F6FE840C-112A-4EA4-B7D5-A8AD6FE3CA1C}" dt="2026-09-22T01:24:46.480" v="11445" actId="22"/>
          <ac:spMkLst>
            <pc:docMk/>
            <pc:sldMk cId="1787474711" sldId="2147480419"/>
            <ac:spMk id="7" creationId="{C8B32464-C82D-7F04-E9A3-12E7CC702A41}"/>
          </ac:spMkLst>
        </pc:spChg>
        <pc:picChg chg="add mod">
          <ac:chgData name="Schirok, Jan" userId="b5a92c00-b030-4cec-a651-87c0c543e6e9" providerId="ADAL" clId="{F6FE840C-112A-4EA4-B7D5-A8AD6FE3CA1C}" dt="2026-09-15T15:54:39.740" v="8273" actId="1076"/>
          <ac:picMkLst>
            <pc:docMk/>
            <pc:sldMk cId="1787474711" sldId="2147480419"/>
            <ac:picMk id="4" creationId="{E45EBF19-2277-ED2A-F543-F06D89C6134F}"/>
          </ac:picMkLst>
        </pc:picChg>
      </pc:sldChg>
      <pc:sldChg chg="addSp delSp modSp add mod">
        <pc:chgData name="Schirok, Jan" userId="b5a92c00-b030-4cec-a651-87c0c543e6e9" providerId="ADAL" clId="{F6FE840C-112A-4EA4-B7D5-A8AD6FE3CA1C}" dt="2026-09-22T01:24:44.302" v="11444" actId="22"/>
        <pc:sldMkLst>
          <pc:docMk/>
          <pc:sldMk cId="2232966931" sldId="2147480420"/>
        </pc:sldMkLst>
        <pc:spChg chg="mod">
          <ac:chgData name="Schirok, Jan" userId="b5a92c00-b030-4cec-a651-87c0c543e6e9" providerId="ADAL" clId="{F6FE840C-112A-4EA4-B7D5-A8AD6FE3CA1C}" dt="2026-09-14T18:56:06.372" v="7748" actId="20577"/>
          <ac:spMkLst>
            <pc:docMk/>
            <pc:sldMk cId="2232966931" sldId="2147480420"/>
            <ac:spMk id="3" creationId="{678C61F2-8BD1-E10D-2B94-DAF0CC72DBCA}"/>
          </ac:spMkLst>
        </pc:spChg>
        <pc:spChg chg="mod topLvl">
          <ac:chgData name="Schirok, Jan" userId="b5a92c00-b030-4cec-a651-87c0c543e6e9" providerId="ADAL" clId="{F6FE840C-112A-4EA4-B7D5-A8AD6FE3CA1C}" dt="2026-09-14T18:44:34.746" v="6971" actId="164"/>
          <ac:spMkLst>
            <pc:docMk/>
            <pc:sldMk cId="2232966931" sldId="2147480420"/>
            <ac:spMk id="5" creationId="{DB70AB96-8B61-3A7E-C7FC-6E388DD0DF00}"/>
          </ac:spMkLst>
        </pc:spChg>
        <pc:spChg chg="add">
          <ac:chgData name="Schirok, Jan" userId="b5a92c00-b030-4cec-a651-87c0c543e6e9" providerId="ADAL" clId="{F6FE840C-112A-4EA4-B7D5-A8AD6FE3CA1C}" dt="2026-09-22T01:24:44.302" v="11444" actId="22"/>
          <ac:spMkLst>
            <pc:docMk/>
            <pc:sldMk cId="2232966931" sldId="2147480420"/>
            <ac:spMk id="6" creationId="{6BE81920-5424-6B2B-364F-99754274DCF7}"/>
          </ac:spMkLst>
        </pc:spChg>
        <pc:spChg chg="mod">
          <ac:chgData name="Schirok, Jan" userId="b5a92c00-b030-4cec-a651-87c0c543e6e9" providerId="ADAL" clId="{F6FE840C-112A-4EA4-B7D5-A8AD6FE3CA1C}" dt="2026-09-15T17:22:29.237" v="11375" actId="1036"/>
          <ac:spMkLst>
            <pc:docMk/>
            <pc:sldMk cId="2232966931" sldId="2147480420"/>
            <ac:spMk id="14" creationId="{BAE9027D-8E83-CBD3-AE76-5C596E160627}"/>
          </ac:spMkLst>
        </pc:spChg>
        <pc:grpChg chg="add mod">
          <ac:chgData name="Schirok, Jan" userId="b5a92c00-b030-4cec-a651-87c0c543e6e9" providerId="ADAL" clId="{F6FE840C-112A-4EA4-B7D5-A8AD6FE3CA1C}" dt="2026-09-14T18:44:38.184" v="6972" actId="1076"/>
          <ac:grpSpMkLst>
            <pc:docMk/>
            <pc:sldMk cId="2232966931" sldId="2147480420"/>
            <ac:grpSpMk id="7" creationId="{6653DBB2-8F30-A999-5255-1606850A68C7}"/>
          </ac:grpSpMkLst>
        </pc:grpChg>
        <pc:picChg chg="add mod topLvl">
          <ac:chgData name="Schirok, Jan" userId="b5a92c00-b030-4cec-a651-87c0c543e6e9" providerId="ADAL" clId="{F6FE840C-112A-4EA4-B7D5-A8AD6FE3CA1C}" dt="2026-09-14T18:44:34.746" v="6971" actId="164"/>
          <ac:picMkLst>
            <pc:docMk/>
            <pc:sldMk cId="2232966931" sldId="2147480420"/>
            <ac:picMk id="4" creationId="{CD81B635-5437-3898-2F9A-969AF04CA792}"/>
          </ac:picMkLst>
        </pc:picChg>
      </pc:sldChg>
      <pc:sldChg chg="addSp delSp modSp add mod">
        <pc:chgData name="Schirok, Jan" userId="b5a92c00-b030-4cec-a651-87c0c543e6e9" providerId="ADAL" clId="{F6FE840C-112A-4EA4-B7D5-A8AD6FE3CA1C}" dt="2026-09-15T16:30:07.797" v="11233" actId="6549"/>
        <pc:sldMkLst>
          <pc:docMk/>
          <pc:sldMk cId="1938426796" sldId="2147480421"/>
        </pc:sldMkLst>
        <pc:spChg chg="add mod">
          <ac:chgData name="Schirok, Jan" userId="b5a92c00-b030-4cec-a651-87c0c543e6e9" providerId="ADAL" clId="{F6FE840C-112A-4EA4-B7D5-A8AD6FE3CA1C}" dt="2026-09-15T16:30:07.797" v="11233" actId="6549"/>
          <ac:spMkLst>
            <pc:docMk/>
            <pc:sldMk cId="1938426796" sldId="2147480421"/>
            <ac:spMk id="2" creationId="{AAE6AA14-4394-27F7-9E58-D5CAB758FD3D}"/>
          </ac:spMkLst>
        </pc:spChg>
        <pc:spChg chg="mod">
          <ac:chgData name="Schirok, Jan" userId="b5a92c00-b030-4cec-a651-87c0c543e6e9" providerId="ADAL" clId="{F6FE840C-112A-4EA4-B7D5-A8AD6FE3CA1C}" dt="2026-09-14T17:36:09.561" v="5951" actId="20577"/>
          <ac:spMkLst>
            <pc:docMk/>
            <pc:sldMk cId="1938426796" sldId="2147480421"/>
            <ac:spMk id="3" creationId="{9F7E9AD1-189C-35B8-0386-11E05418F382}"/>
          </ac:spMkLst>
        </pc:spChg>
        <pc:spChg chg="mod">
          <ac:chgData name="Schirok, Jan" userId="b5a92c00-b030-4cec-a651-87c0c543e6e9" providerId="ADAL" clId="{F6FE840C-112A-4EA4-B7D5-A8AD6FE3CA1C}" dt="2026-09-15T15:58:50.148" v="8897" actId="14100"/>
          <ac:spMkLst>
            <pc:docMk/>
            <pc:sldMk cId="1938426796" sldId="2147480421"/>
            <ac:spMk id="5" creationId="{AF553CF9-4316-7C68-F56F-3D8D7BAB8964}"/>
          </ac:spMkLst>
        </pc:spChg>
        <pc:picChg chg="add mod modCrop">
          <ac:chgData name="Schirok, Jan" userId="b5a92c00-b030-4cec-a651-87c0c543e6e9" providerId="ADAL" clId="{F6FE840C-112A-4EA4-B7D5-A8AD6FE3CA1C}" dt="2026-09-15T15:58:33.936" v="8893" actId="1076"/>
          <ac:picMkLst>
            <pc:docMk/>
            <pc:sldMk cId="1938426796" sldId="2147480421"/>
            <ac:picMk id="6" creationId="{6889D482-D34F-DBB1-8533-241010D1E1FD}"/>
          </ac:picMkLst>
        </pc:picChg>
      </pc:sldChg>
      <pc:sldChg chg="addSp modSp add mod">
        <pc:chgData name="Schirok, Jan" userId="b5a92c00-b030-4cec-a651-87c0c543e6e9" providerId="ADAL" clId="{F6FE840C-112A-4EA4-B7D5-A8AD6FE3CA1C}" dt="2026-09-23T01:13:18.424" v="13602" actId="20577"/>
        <pc:sldMkLst>
          <pc:docMk/>
          <pc:sldMk cId="2883690136" sldId="2147480422"/>
        </pc:sldMkLst>
        <pc:spChg chg="add mod">
          <ac:chgData name="Schirok, Jan" userId="b5a92c00-b030-4cec-a651-87c0c543e6e9" providerId="ADAL" clId="{F6FE840C-112A-4EA4-B7D5-A8AD6FE3CA1C}" dt="2026-09-15T16:29:08.003" v="11175" actId="20577"/>
          <ac:spMkLst>
            <pc:docMk/>
            <pc:sldMk cId="2883690136" sldId="2147480422"/>
            <ac:spMk id="2" creationId="{87D14EF1-5E16-56B5-0B50-4ABB95B5F744}"/>
          </ac:spMkLst>
        </pc:spChg>
        <pc:spChg chg="mod">
          <ac:chgData name="Schirok, Jan" userId="b5a92c00-b030-4cec-a651-87c0c543e6e9" providerId="ADAL" clId="{F6FE840C-112A-4EA4-B7D5-A8AD6FE3CA1C}" dt="2026-09-22T01:25:04.901" v="11461" actId="1035"/>
          <ac:spMkLst>
            <pc:docMk/>
            <pc:sldMk cId="2883690136" sldId="2147480422"/>
            <ac:spMk id="3" creationId="{A58E1193-AC4E-3685-4112-BC8FADCD6BB4}"/>
          </ac:spMkLst>
        </pc:spChg>
        <pc:spChg chg="mod">
          <ac:chgData name="Schirok, Jan" userId="b5a92c00-b030-4cec-a651-87c0c543e6e9" providerId="ADAL" clId="{F6FE840C-112A-4EA4-B7D5-A8AD6FE3CA1C}" dt="2026-09-23T01:13:18.424" v="13602" actId="20577"/>
          <ac:spMkLst>
            <pc:docMk/>
            <pc:sldMk cId="2883690136" sldId="2147480422"/>
            <ac:spMk id="5" creationId="{F77CD43D-60BB-16A9-8327-2D86815D2F5C}"/>
          </ac:spMkLst>
        </pc:spChg>
        <pc:spChg chg="add mod">
          <ac:chgData name="Schirok, Jan" userId="b5a92c00-b030-4cec-a651-87c0c543e6e9" providerId="ADAL" clId="{F6FE840C-112A-4EA4-B7D5-A8AD6FE3CA1C}" dt="2026-09-22T01:25:09.272" v="11462" actId="1076"/>
          <ac:spMkLst>
            <pc:docMk/>
            <pc:sldMk cId="2883690136" sldId="2147480422"/>
            <ac:spMk id="7" creationId="{AA8E5E2C-0AB9-DF57-E3CE-026EA0C5D78B}"/>
          </ac:spMkLst>
        </pc:spChg>
        <pc:picChg chg="mod modCrop">
          <ac:chgData name="Schirok, Jan" userId="b5a92c00-b030-4cec-a651-87c0c543e6e9" providerId="ADAL" clId="{F6FE840C-112A-4EA4-B7D5-A8AD6FE3CA1C}" dt="2026-09-15T16:19:19.486" v="10515" actId="1076"/>
          <ac:picMkLst>
            <pc:docMk/>
            <pc:sldMk cId="2883690136" sldId="2147480422"/>
            <ac:picMk id="6" creationId="{E55CE599-19EA-061C-E78E-35902FA16670}"/>
          </ac:picMkLst>
        </pc:picChg>
      </pc:sldChg>
      <pc:sldChg chg="addSp modSp add mod">
        <pc:chgData name="Schirok, Jan" userId="b5a92c00-b030-4cec-a651-87c0c543e6e9" providerId="ADAL" clId="{F6FE840C-112A-4EA4-B7D5-A8AD6FE3CA1C}" dt="2026-09-23T01:13:24.866" v="13606" actId="20577"/>
        <pc:sldMkLst>
          <pc:docMk/>
          <pc:sldMk cId="3676769859" sldId="2147480423"/>
        </pc:sldMkLst>
        <pc:spChg chg="add mod">
          <ac:chgData name="Schirok, Jan" userId="b5a92c00-b030-4cec-a651-87c0c543e6e9" providerId="ADAL" clId="{F6FE840C-112A-4EA4-B7D5-A8AD6FE3CA1C}" dt="2026-09-15T16:16:37.694" v="10487" actId="1076"/>
          <ac:spMkLst>
            <pc:docMk/>
            <pc:sldMk cId="3676769859" sldId="2147480423"/>
            <ac:spMk id="2" creationId="{0F779C24-74D3-908F-8B16-FEFDEC3C88CE}"/>
          </ac:spMkLst>
        </pc:spChg>
        <pc:spChg chg="mod">
          <ac:chgData name="Schirok, Jan" userId="b5a92c00-b030-4cec-a651-87c0c543e6e9" providerId="ADAL" clId="{F6FE840C-112A-4EA4-B7D5-A8AD6FE3CA1C}" dt="2026-09-15T16:07:12.324" v="9687" actId="20577"/>
          <ac:spMkLst>
            <pc:docMk/>
            <pc:sldMk cId="3676769859" sldId="2147480423"/>
            <ac:spMk id="3" creationId="{CC46F90D-001C-936B-1776-7621A36A6555}"/>
          </ac:spMkLst>
        </pc:spChg>
        <pc:spChg chg="mod">
          <ac:chgData name="Schirok, Jan" userId="b5a92c00-b030-4cec-a651-87c0c543e6e9" providerId="ADAL" clId="{F6FE840C-112A-4EA4-B7D5-A8AD6FE3CA1C}" dt="2026-09-23T01:13:24.866" v="13606" actId="20577"/>
          <ac:spMkLst>
            <pc:docMk/>
            <pc:sldMk cId="3676769859" sldId="2147480423"/>
            <ac:spMk id="5" creationId="{4066A502-1D2A-0CE9-083A-BABEF1308D0C}"/>
          </ac:spMkLst>
        </pc:spChg>
        <pc:spChg chg="add">
          <ac:chgData name="Schirok, Jan" userId="b5a92c00-b030-4cec-a651-87c0c543e6e9" providerId="ADAL" clId="{F6FE840C-112A-4EA4-B7D5-A8AD6FE3CA1C}" dt="2026-09-22T01:24:48.812" v="11446" actId="22"/>
          <ac:spMkLst>
            <pc:docMk/>
            <pc:sldMk cId="3676769859" sldId="2147480423"/>
            <ac:spMk id="7" creationId="{431FF655-288D-655B-674A-1F041B4FE2EC}"/>
          </ac:spMkLst>
        </pc:spChg>
        <pc:picChg chg="mod modCrop">
          <ac:chgData name="Schirok, Jan" userId="b5a92c00-b030-4cec-a651-87c0c543e6e9" providerId="ADAL" clId="{F6FE840C-112A-4EA4-B7D5-A8AD6FE3CA1C}" dt="2026-09-15T16:06:36.151" v="9636" actId="1076"/>
          <ac:picMkLst>
            <pc:docMk/>
            <pc:sldMk cId="3676769859" sldId="2147480423"/>
            <ac:picMk id="6" creationId="{4FC00964-76EE-C68D-31FB-24652C2644E3}"/>
          </ac:picMkLst>
        </pc:picChg>
      </pc:sldChg>
      <pc:sldChg chg="add ord">
        <pc:chgData name="Schirok, Jan" userId="b5a92c00-b030-4cec-a651-87c0c543e6e9" providerId="ADAL" clId="{F6FE840C-112A-4EA4-B7D5-A8AD6FE3CA1C}" dt="2026-09-23T01:22:02.681" v="13613"/>
        <pc:sldMkLst>
          <pc:docMk/>
          <pc:sldMk cId="0" sldId="2147480424"/>
        </pc:sldMkLst>
      </pc:sldChg>
      <pc:sldChg chg="delSp modSp add mod">
        <pc:chgData name="Schirok, Jan" userId="b5a92c00-b030-4cec-a651-87c0c543e6e9" providerId="ADAL" clId="{F6FE840C-112A-4EA4-B7D5-A8AD6FE3CA1C}" dt="2026-09-22T02:01:03.303" v="13516" actId="20577"/>
        <pc:sldMkLst>
          <pc:docMk/>
          <pc:sldMk cId="1820197331" sldId="2147480425"/>
        </pc:sldMkLst>
        <pc:spChg chg="del">
          <ac:chgData name="Schirok, Jan" userId="b5a92c00-b030-4cec-a651-87c0c543e6e9" providerId="ADAL" clId="{F6FE840C-112A-4EA4-B7D5-A8AD6FE3CA1C}" dt="2026-09-22T01:31:46.378" v="12157" actId="478"/>
          <ac:spMkLst>
            <pc:docMk/>
            <pc:sldMk cId="1820197331" sldId="2147480425"/>
            <ac:spMk id="2" creationId="{5BC53809-984A-3603-81B5-7FFE6194D58D}"/>
          </ac:spMkLst>
        </pc:spChg>
        <pc:spChg chg="mod">
          <ac:chgData name="Schirok, Jan" userId="b5a92c00-b030-4cec-a651-87c0c543e6e9" providerId="ADAL" clId="{F6FE840C-112A-4EA4-B7D5-A8AD6FE3CA1C}" dt="2026-09-22T01:42:27.683" v="12968" actId="20577"/>
          <ac:spMkLst>
            <pc:docMk/>
            <pc:sldMk cId="1820197331" sldId="2147480425"/>
            <ac:spMk id="3" creationId="{A1A1F070-A98F-44D9-5FF6-4F6462D17A38}"/>
          </ac:spMkLst>
        </pc:spChg>
        <pc:spChg chg="mod">
          <ac:chgData name="Schirok, Jan" userId="b5a92c00-b030-4cec-a651-87c0c543e6e9" providerId="ADAL" clId="{F6FE840C-112A-4EA4-B7D5-A8AD6FE3CA1C}" dt="2026-09-22T01:44:18.549" v="13077" actId="1037"/>
          <ac:spMkLst>
            <pc:docMk/>
            <pc:sldMk cId="1820197331" sldId="2147480425"/>
            <ac:spMk id="5" creationId="{420E1153-F652-1F15-E66F-85497C74A41A}"/>
          </ac:spMkLst>
        </pc:spChg>
        <pc:spChg chg="mod ord">
          <ac:chgData name="Schirok, Jan" userId="b5a92c00-b030-4cec-a651-87c0c543e6e9" providerId="ADAL" clId="{F6FE840C-112A-4EA4-B7D5-A8AD6FE3CA1C}" dt="2026-09-22T02:01:03.303" v="13516" actId="20577"/>
          <ac:spMkLst>
            <pc:docMk/>
            <pc:sldMk cId="1820197331" sldId="2147480425"/>
            <ac:spMk id="14" creationId="{FF8F44DF-3054-4B83-3779-221069264BAA}"/>
          </ac:spMkLst>
        </pc:spChg>
        <pc:picChg chg="mod">
          <ac:chgData name="Schirok, Jan" userId="b5a92c00-b030-4cec-a651-87c0c543e6e9" providerId="ADAL" clId="{F6FE840C-112A-4EA4-B7D5-A8AD6FE3CA1C}" dt="2026-09-22T01:44:22.339" v="13081" actId="1037"/>
          <ac:picMkLst>
            <pc:docMk/>
            <pc:sldMk cId="1820197331" sldId="2147480425"/>
            <ac:picMk id="9" creationId="{E3A4550F-4673-584D-897D-92CF3A556BF6}"/>
          </ac:picMkLst>
        </pc:picChg>
      </pc:sldChg>
      <pc:sldChg chg="addSp delSp modSp add del mod">
        <pc:chgData name="Schirok, Jan" userId="b5a92c00-b030-4cec-a651-87c0c543e6e9" providerId="ADAL" clId="{F6FE840C-112A-4EA4-B7D5-A8AD6FE3CA1C}" dt="2026-09-23T01:26:43.646" v="13941" actId="47"/>
        <pc:sldMkLst>
          <pc:docMk/>
          <pc:sldMk cId="2933965883" sldId="2147480426"/>
        </pc:sldMkLst>
        <pc:spChg chg="del mod">
          <ac:chgData name="Schirok, Jan" userId="b5a92c00-b030-4cec-a651-87c0c543e6e9" providerId="ADAL" clId="{F6FE840C-112A-4EA4-B7D5-A8AD6FE3CA1C}" dt="2026-09-23T01:23:17.924" v="13664" actId="3680"/>
          <ac:spMkLst>
            <pc:docMk/>
            <pc:sldMk cId="2933965883" sldId="2147480426"/>
            <ac:spMk id="2" creationId="{74773A52-6360-A207-7999-BEC7C590BB3A}"/>
          </ac:spMkLst>
        </pc:spChg>
        <pc:spChg chg="mod">
          <ac:chgData name="Schirok, Jan" userId="b5a92c00-b030-4cec-a651-87c0c543e6e9" providerId="ADAL" clId="{F6FE840C-112A-4EA4-B7D5-A8AD6FE3CA1C}" dt="2026-09-23T01:22:58.025" v="13662" actId="20577"/>
          <ac:spMkLst>
            <pc:docMk/>
            <pc:sldMk cId="2933965883" sldId="2147480426"/>
            <ac:spMk id="3" creationId="{C1D46AFC-E540-E11B-8002-189869C236A7}"/>
          </ac:spMkLst>
        </pc:spChg>
        <pc:graphicFrameChg chg="add mod ord modGraphic">
          <ac:chgData name="Schirok, Jan" userId="b5a92c00-b030-4cec-a651-87c0c543e6e9" providerId="ADAL" clId="{F6FE840C-112A-4EA4-B7D5-A8AD6FE3CA1C}" dt="2026-09-23T01:26:14.624" v="13940" actId="20577"/>
          <ac:graphicFrameMkLst>
            <pc:docMk/>
            <pc:sldMk cId="2933965883" sldId="2147480426"/>
            <ac:graphicFrameMk id="4" creationId="{47C16BF0-CBCC-2CA2-3173-C9D9B99F8A8B}"/>
          </ac:graphicFrameMkLst>
        </pc:graphicFrameChg>
        <pc:picChg chg="mod">
          <ac:chgData name="Schirok, Jan" userId="b5a92c00-b030-4cec-a651-87c0c543e6e9" providerId="ADAL" clId="{F6FE840C-112A-4EA4-B7D5-A8AD6FE3CA1C}" dt="2026-09-23T01:23:42.496" v="13694" actId="1076"/>
          <ac:picMkLst>
            <pc:docMk/>
            <pc:sldMk cId="2933965883" sldId="2147480426"/>
            <ac:picMk id="5" creationId="{0E01012E-DEA9-4658-9C15-C7DBA49FBB35}"/>
          </ac:picMkLst>
        </pc:picChg>
        <pc:picChg chg="mod">
          <ac:chgData name="Schirok, Jan" userId="b5a92c00-b030-4cec-a651-87c0c543e6e9" providerId="ADAL" clId="{F6FE840C-112A-4EA4-B7D5-A8AD6FE3CA1C}" dt="2026-09-23T01:23:38.115" v="13693" actId="1076"/>
          <ac:picMkLst>
            <pc:docMk/>
            <pc:sldMk cId="2933965883" sldId="2147480426"/>
            <ac:picMk id="7" creationId="{CA76F4E1-B7F0-0169-A371-A4A133C8741B}"/>
          </ac:picMkLst>
        </pc:picChg>
      </pc:sldChg>
      <pc:sldChg chg="addSp delSp modSp new mod">
        <pc:chgData name="Schirok, Jan" userId="b5a92c00-b030-4cec-a651-87c0c543e6e9" providerId="ADAL" clId="{F6FE840C-112A-4EA4-B7D5-A8AD6FE3CA1C}" dt="2026-09-23T02:00:24.043" v="14839" actId="1076"/>
        <pc:sldMkLst>
          <pc:docMk/>
          <pc:sldMk cId="3346940176" sldId="2147480426"/>
        </pc:sldMkLst>
        <pc:spChg chg="del">
          <ac:chgData name="Schirok, Jan" userId="b5a92c00-b030-4cec-a651-87c0c543e6e9" providerId="ADAL" clId="{F6FE840C-112A-4EA4-B7D5-A8AD6FE3CA1C}" dt="2026-09-23T01:57:43.043" v="14767" actId="478"/>
          <ac:spMkLst>
            <pc:docMk/>
            <pc:sldMk cId="3346940176" sldId="2147480426"/>
            <ac:spMk id="2" creationId="{84713AE4-2D75-7796-ADF0-74E5E08A12F0}"/>
          </ac:spMkLst>
        </pc:spChg>
        <pc:spChg chg="mod">
          <ac:chgData name="Schirok, Jan" userId="b5a92c00-b030-4cec-a651-87c0c543e6e9" providerId="ADAL" clId="{F6FE840C-112A-4EA4-B7D5-A8AD6FE3CA1C}" dt="2026-09-23T02:00:20.255" v="14838" actId="20577"/>
          <ac:spMkLst>
            <pc:docMk/>
            <pc:sldMk cId="3346940176" sldId="2147480426"/>
            <ac:spMk id="3" creationId="{403F86F6-B73A-7629-7543-7B54D8A3DB1A}"/>
          </ac:spMkLst>
        </pc:spChg>
        <pc:spChg chg="add mod">
          <ac:chgData name="Schirok, Jan" userId="b5a92c00-b030-4cec-a651-87c0c543e6e9" providerId="ADAL" clId="{F6FE840C-112A-4EA4-B7D5-A8AD6FE3CA1C}" dt="2026-09-23T02:00:24.043" v="14839" actId="1076"/>
          <ac:spMkLst>
            <pc:docMk/>
            <pc:sldMk cId="3346940176" sldId="2147480426"/>
            <ac:spMk id="9" creationId="{3EC25B4F-E15F-5806-13F1-FBE6856BA311}"/>
          </ac:spMkLst>
        </pc:spChg>
        <pc:spChg chg="add del mod">
          <ac:chgData name="Schirok, Jan" userId="b5a92c00-b030-4cec-a651-87c0c543e6e9" providerId="ADAL" clId="{F6FE840C-112A-4EA4-B7D5-A8AD6FE3CA1C}" dt="2026-09-23T02:00:12.453" v="14829" actId="478"/>
          <ac:spMkLst>
            <pc:docMk/>
            <pc:sldMk cId="3346940176" sldId="2147480426"/>
            <ac:spMk id="10" creationId="{58BD4A91-82AD-F5D2-9AEE-B80274C459EC}"/>
          </ac:spMkLst>
        </pc:spChg>
        <pc:picChg chg="add del mod">
          <ac:chgData name="Schirok, Jan" userId="b5a92c00-b030-4cec-a651-87c0c543e6e9" providerId="ADAL" clId="{F6FE840C-112A-4EA4-B7D5-A8AD6FE3CA1C}" dt="2026-09-23T01:57:29.182" v="14761" actId="478"/>
          <ac:picMkLst>
            <pc:docMk/>
            <pc:sldMk cId="3346940176" sldId="2147480426"/>
            <ac:picMk id="5" creationId="{8D038A2D-A845-A8B8-A8EB-C966E3F002F3}"/>
          </ac:picMkLst>
        </pc:picChg>
        <pc:picChg chg="add mod">
          <ac:chgData name="Schirok, Jan" userId="b5a92c00-b030-4cec-a651-87c0c543e6e9" providerId="ADAL" clId="{F6FE840C-112A-4EA4-B7D5-A8AD6FE3CA1C}" dt="2026-09-23T01:59:57.059" v="14805" actId="1076"/>
          <ac:picMkLst>
            <pc:docMk/>
            <pc:sldMk cId="3346940176" sldId="2147480426"/>
            <ac:picMk id="7" creationId="{6B854356-BE38-D0EA-9A58-246446B2077B}"/>
          </ac:picMkLst>
        </pc:picChg>
      </pc:sldChg>
      <pc:sldMasterChg chg="delSp mod delSldLayout">
        <pc:chgData name="Schirok, Jan" userId="b5a92c00-b030-4cec-a651-87c0c543e6e9" providerId="ADAL" clId="{F6FE840C-112A-4EA4-B7D5-A8AD6FE3CA1C}" dt="2026-09-09T09:11:32.688" v="10" actId="47"/>
        <pc:sldMasterMkLst>
          <pc:docMk/>
          <pc:sldMasterMk cId="2157190316" sldId="2147483688"/>
        </pc:sldMasterMkLst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B7441B2-2ED4-9CDE-1980-82F6F3182F1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2F9BB2-FD46-C47C-C358-BB4C675CEC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3B1BB4-D825-4FBD-B71D-E7EAB28B6F1E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8FD484-3D50-B68E-BE8F-CC01F825372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4635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E58E-710E-684E-AEA6-21C08D402441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FF3995-B428-6749-B591-6ADFAED19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392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“Starting points” – but your application needs may differ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FF3995-B428-6749-B591-6ADFAED198F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985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7DADCB-B6D1-9A40-B005-3138FAE7261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00562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7DADCB-B6D1-9A40-B005-3138FAE7261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8596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FF3995-B428-6749-B591-6ADFAED198F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3895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FF3995-B428-6749-B591-6ADFAED198F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563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/Closing Slide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B4AAEE0-7563-43D8-2EA6-0EF66AD33038}"/>
              </a:ext>
            </a:extLst>
          </p:cNvPr>
          <p:cNvSpPr/>
          <p:nvPr/>
        </p:nvSpPr>
        <p:spPr>
          <a:xfrm>
            <a:off x="0" y="1"/>
            <a:ext cx="12192000" cy="60258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>
              <a:solidFill>
                <a:schemeClr val="tx2"/>
              </a:solidFill>
            </a:endParaRPr>
          </a:p>
        </p:txBody>
      </p:sp>
      <p:pic>
        <p:nvPicPr>
          <p:cNvPr id="7" name="Picture 6" descr="A green and white squares&#10;&#10;Description automatically generated">
            <a:extLst>
              <a:ext uri="{FF2B5EF4-FFF2-40B4-BE49-F238E27FC236}">
                <a16:creationId xmlns:a16="http://schemas.microsoft.com/office/drawing/2014/main" id="{F20F85B9-FEB9-E836-6DAC-242661FDEE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9378" y="0"/>
            <a:ext cx="4512622" cy="6025128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8D37EB2-5223-EE12-23A2-A024E2AF66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9814" y="1098863"/>
            <a:ext cx="5306378" cy="1063698"/>
          </a:xfrm>
        </p:spPr>
        <p:txBody>
          <a:bodyPr lIns="91440">
            <a:noAutofit/>
          </a:bodyPr>
          <a:lstStyle>
            <a:lvl1pPr algn="l" defTabSz="1219151" rtl="0" eaLnBrk="1" latinLnBrk="0" hangingPunct="1">
              <a:spcBef>
                <a:spcPct val="0"/>
              </a:spcBef>
              <a:buNone/>
              <a:defRPr lang="en-US" sz="3333" b="0" i="0" kern="1200" cap="none" baseline="0" dirty="0">
                <a:solidFill>
                  <a:schemeClr val="bg1"/>
                </a:solidFill>
                <a:latin typeface="+mj-lt"/>
                <a:ea typeface="Times" pitchFamily="2" charset="0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5C72A97E-78EF-DAED-456A-D9CCEC8F651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814" y="2463152"/>
            <a:ext cx="5306378" cy="758617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ea typeface="Noto Sans Medium" panose="020B060204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Subtitle Here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E904E0F-9C02-56BE-7DF9-ADE6E1C29A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0258" y="6449234"/>
            <a:ext cx="2286000" cy="173441"/>
          </a:xfrm>
          <a:prstGeom prst="rect">
            <a:avLst/>
          </a:prstGeom>
        </p:spPr>
        <p:txBody>
          <a:bodyPr/>
          <a:lstStyle>
            <a:lvl1pPr>
              <a:defRPr sz="833">
                <a:latin typeface="+mn-lt"/>
              </a:defRPr>
            </a:lvl1pPr>
          </a:lstStyle>
          <a:p>
            <a:fld id="{3773602E-EC8C-F44D-BFC5-AD4583FDB2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64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-brande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F5FC2D6-258E-2A4C-99EE-17BDF6F362B5}"/>
              </a:ext>
            </a:extLst>
          </p:cNvPr>
          <p:cNvSpPr/>
          <p:nvPr/>
        </p:nvSpPr>
        <p:spPr bwMode="auto">
          <a:xfrm>
            <a:off x="-15141" y="0"/>
            <a:ext cx="12191983" cy="6858000"/>
          </a:xfrm>
          <a:prstGeom prst="rect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square"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 b="1">
              <a:solidFill>
                <a:srgbClr val="FFFFF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C6D24F-3F63-5BDF-85A3-4AE929F754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5140" y="1895933"/>
            <a:ext cx="12191983" cy="30585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4D9FEA5-9836-9524-A302-D1D4F2E9659B}"/>
              </a:ext>
            </a:extLst>
          </p:cNvPr>
          <p:cNvSpPr txBox="1"/>
          <p:nvPr/>
        </p:nvSpPr>
        <p:spPr>
          <a:xfrm>
            <a:off x="6096001" y="5252388"/>
            <a:ext cx="6096008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>
                <a:solidFill>
                  <a:schemeClr val="bg1"/>
                </a:solidFill>
              </a:rPr>
              <a:t>NI is now part of Emerson.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450ED1-DB5B-ABCC-5F7C-40C47AA2A7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0258" y="6449234"/>
            <a:ext cx="2286000" cy="173441"/>
          </a:xfrm>
          <a:prstGeom prst="rect">
            <a:avLst/>
          </a:prstGeom>
        </p:spPr>
        <p:txBody>
          <a:bodyPr/>
          <a:lstStyle>
            <a:lvl1pPr>
              <a:defRPr sz="833">
                <a:solidFill>
                  <a:schemeClr val="bg1"/>
                </a:solidFill>
                <a:latin typeface="+mn-lt"/>
              </a:defRPr>
            </a:lvl1pPr>
          </a:lstStyle>
          <a:p>
            <a:fld id="{3773602E-EC8C-F44D-BFC5-AD4583FDB2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87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-brande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C6CF378-F0E6-5034-6CF6-ECC88E4B67B9}"/>
              </a:ext>
            </a:extLst>
          </p:cNvPr>
          <p:cNvSpPr/>
          <p:nvPr/>
        </p:nvSpPr>
        <p:spPr bwMode="auto">
          <a:xfrm>
            <a:off x="-15141" y="0"/>
            <a:ext cx="12191983" cy="6858000"/>
          </a:xfrm>
          <a:prstGeom prst="rect">
            <a:avLst/>
          </a:pr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wrap="square"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 b="1">
              <a:solidFill>
                <a:srgbClr val="FFFFFF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1BDEE70-751A-F683-49D1-3563D21315EA}"/>
              </a:ext>
            </a:extLst>
          </p:cNvPr>
          <p:cNvSpPr txBox="1"/>
          <p:nvPr/>
        </p:nvSpPr>
        <p:spPr>
          <a:xfrm>
            <a:off x="6096001" y="5252388"/>
            <a:ext cx="6096008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>
                <a:solidFill>
                  <a:schemeClr val="bg2">
                    <a:lumMod val="10000"/>
                  </a:schemeClr>
                </a:solidFill>
              </a:rPr>
              <a:t>NI is now part of Emerson.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E24624E-DE7B-5966-1304-9A8148C884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0258" y="6449234"/>
            <a:ext cx="2286000" cy="173441"/>
          </a:xfrm>
          <a:prstGeom prst="rect">
            <a:avLst/>
          </a:prstGeom>
        </p:spPr>
        <p:txBody>
          <a:bodyPr/>
          <a:lstStyle>
            <a:lvl1pPr>
              <a:defRPr sz="833">
                <a:latin typeface="+mn-lt"/>
              </a:defRPr>
            </a:lvl1pPr>
          </a:lstStyle>
          <a:p>
            <a:fld id="{3773602E-EC8C-F44D-BFC5-AD4583FDB29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35A4D87-FB75-092D-ED6F-D87BA620E8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5140" y="1895933"/>
            <a:ext cx="12191983" cy="3058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82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 Lef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7D8389FB-13B4-51E4-68AC-2618D55E877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2" y="0"/>
            <a:ext cx="12192001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5AD002E-415A-4D73-8091-8E41D1B568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9814" y="399094"/>
            <a:ext cx="11052373" cy="1063698"/>
          </a:xfrm>
        </p:spPr>
        <p:txBody>
          <a:bodyPr lIns="91440">
            <a:noAutofit/>
          </a:bodyPr>
          <a:lstStyle>
            <a:lvl1pPr algn="l" defTabSz="1219151" rtl="0" eaLnBrk="1" latinLnBrk="0" hangingPunct="1">
              <a:spcBef>
                <a:spcPct val="0"/>
              </a:spcBef>
              <a:buNone/>
              <a:defRPr lang="en-US" sz="3333" b="0" i="0" kern="1200" cap="none" baseline="0" dirty="0">
                <a:solidFill>
                  <a:schemeClr val="bg1"/>
                </a:solidFill>
                <a:latin typeface="+mj-lt"/>
                <a:ea typeface="Times" pitchFamily="2" charset="0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4D33A2EE-036C-4D53-9010-79F2A3C10DA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814" y="1462791"/>
            <a:ext cx="8730298" cy="758617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ea typeface="Noto Sans Medium" panose="020B060204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Subtitle Here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59BBD498-4442-3D68-BD18-43021A6AED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0258" y="6449234"/>
            <a:ext cx="2286000" cy="173441"/>
          </a:xfrm>
          <a:prstGeom prst="rect">
            <a:avLst/>
          </a:prstGeom>
        </p:spPr>
        <p:txBody>
          <a:bodyPr/>
          <a:lstStyle>
            <a:lvl1pPr>
              <a:defRPr sz="833">
                <a:solidFill>
                  <a:schemeClr val="bg1"/>
                </a:solidFill>
                <a:latin typeface="+mn-lt"/>
              </a:defRPr>
            </a:lvl1pPr>
          </a:lstStyle>
          <a:p>
            <a:fld id="{3773602E-EC8C-F44D-BFC5-AD4583FDB2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767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 Righ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BC6109AA-81FE-80E6-6C85-1F72793C92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2" y="0"/>
            <a:ext cx="12192001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F091D9-52CD-819A-F895-888D725CA2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9814" y="1054147"/>
            <a:ext cx="11052373" cy="1063698"/>
          </a:xfrm>
        </p:spPr>
        <p:txBody>
          <a:bodyPr lIns="91440">
            <a:noAutofit/>
          </a:bodyPr>
          <a:lstStyle>
            <a:lvl1pPr algn="r" defTabSz="1219151" rtl="0" eaLnBrk="1" latinLnBrk="0" hangingPunct="1">
              <a:spcBef>
                <a:spcPct val="0"/>
              </a:spcBef>
              <a:buNone/>
              <a:defRPr lang="en-US" sz="3333" b="0" i="0" kern="1200" cap="none" baseline="0" dirty="0">
                <a:solidFill>
                  <a:schemeClr val="bg1"/>
                </a:solidFill>
                <a:latin typeface="+mj-lt"/>
                <a:ea typeface="Times" pitchFamily="2" charset="0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1C7229B2-0302-B532-FD04-8FDFC0A413E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91888" y="2117844"/>
            <a:ext cx="8730298" cy="758617"/>
          </a:xfrm>
        </p:spPr>
        <p:txBody>
          <a:bodyPr>
            <a:no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ea typeface="Noto Sans Medium" panose="020B060204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Subtitle Here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72A0D3D-A1F5-DABF-B4AB-4474F4C192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0258" y="6449234"/>
            <a:ext cx="2286000" cy="173441"/>
          </a:xfrm>
          <a:prstGeom prst="rect">
            <a:avLst/>
          </a:prstGeom>
        </p:spPr>
        <p:txBody>
          <a:bodyPr/>
          <a:lstStyle>
            <a:lvl1pPr>
              <a:defRPr sz="833">
                <a:solidFill>
                  <a:schemeClr val="bg1"/>
                </a:solidFill>
                <a:latin typeface="+mn-lt"/>
              </a:defRPr>
            </a:lvl1pPr>
          </a:lstStyle>
          <a:p>
            <a:fld id="{3773602E-EC8C-F44D-BFC5-AD4583FDB2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222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 Bottom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C0312917-9934-6C7B-5619-62A836D9917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2" y="0"/>
            <a:ext cx="12192001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15B72D-6C37-27C8-02F6-B0767A64B3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259" y="4595043"/>
            <a:ext cx="11052373" cy="1063698"/>
          </a:xfrm>
        </p:spPr>
        <p:txBody>
          <a:bodyPr lIns="91440">
            <a:noAutofit/>
          </a:bodyPr>
          <a:lstStyle>
            <a:lvl1pPr algn="l" defTabSz="1219151" rtl="0" eaLnBrk="1" latinLnBrk="0" hangingPunct="1">
              <a:spcBef>
                <a:spcPct val="0"/>
              </a:spcBef>
              <a:buNone/>
              <a:defRPr lang="en-US" sz="3333" b="0" i="0" kern="1200" cap="none" baseline="0" dirty="0">
                <a:solidFill>
                  <a:schemeClr val="bg1"/>
                </a:solidFill>
                <a:latin typeface="+mj-lt"/>
                <a:ea typeface="Times" pitchFamily="2" charset="0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4543A546-CE7C-20CC-1A94-72E4A8856C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0259" y="5658740"/>
            <a:ext cx="8730298" cy="758617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ea typeface="Noto Sans Medium" panose="020B060204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Subtitle Here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C6239AE-FAA0-15DC-6C9A-2B55F4C0FF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0258" y="6449234"/>
            <a:ext cx="2286000" cy="173441"/>
          </a:xfrm>
          <a:prstGeom prst="rect">
            <a:avLst/>
          </a:prstGeom>
        </p:spPr>
        <p:txBody>
          <a:bodyPr/>
          <a:lstStyle>
            <a:lvl1pPr>
              <a:defRPr sz="833">
                <a:solidFill>
                  <a:schemeClr val="bg1"/>
                </a:solidFill>
                <a:latin typeface="+mn-lt"/>
              </a:defRPr>
            </a:lvl1pPr>
          </a:lstStyle>
          <a:p>
            <a:fld id="{3773602E-EC8C-F44D-BFC5-AD4583FDB2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224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 Dark Green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79BFF5F3-AA63-4E90-A5C2-2DF5193537C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2" y="0"/>
            <a:ext cx="12192001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6159213-4973-B145-E517-EB9FCAD7B0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02194" y="-1"/>
            <a:ext cx="4480404" cy="2447273"/>
          </a:xfrm>
          <a:solidFill>
            <a:schemeClr val="accent3"/>
          </a:solidFill>
        </p:spPr>
        <p:txBody>
          <a:bodyPr lIns="91440">
            <a:noAutofit/>
          </a:bodyPr>
          <a:lstStyle>
            <a:lvl1pPr marL="228591" algn="l" defTabSz="121915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3333" b="0" i="0" kern="1200" cap="none" baseline="0" dirty="0">
                <a:solidFill>
                  <a:schemeClr val="bg1"/>
                </a:solidFill>
                <a:latin typeface="+mj-lt"/>
                <a:ea typeface="Times" pitchFamily="2" charset="0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6428E205-3797-1272-896A-7E47BDDF214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02194" y="2447272"/>
            <a:ext cx="4480403" cy="4410728"/>
          </a:xfrm>
          <a:solidFill>
            <a:schemeClr val="accent3"/>
          </a:solidFill>
        </p:spPr>
        <p:txBody>
          <a:bodyPr/>
          <a:lstStyle>
            <a:lvl1pPr marL="228591" indent="0" algn="l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ea typeface="Noto Sans Medium" panose="020B060204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Subtitle Here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ECE65F22-62CF-DAFA-08EF-029837C0FF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0258" y="6449234"/>
            <a:ext cx="2286000" cy="173441"/>
          </a:xfrm>
          <a:prstGeom prst="rect">
            <a:avLst/>
          </a:prstGeom>
        </p:spPr>
        <p:txBody>
          <a:bodyPr/>
          <a:lstStyle>
            <a:lvl1pPr>
              <a:defRPr sz="833">
                <a:solidFill>
                  <a:schemeClr val="bg1"/>
                </a:solidFill>
                <a:latin typeface="+mn-lt"/>
              </a:defRPr>
            </a:lvl1pPr>
          </a:lstStyle>
          <a:p>
            <a:fld id="{3773602E-EC8C-F44D-BFC5-AD4583FDB2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082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ver Slide Dark Green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79BFF5F3-AA63-4E90-A5C2-2DF5193537C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2" y="0"/>
            <a:ext cx="12192001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6159213-4973-B145-E517-EB9FCAD7B0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02194" y="-1"/>
            <a:ext cx="4480404" cy="2447273"/>
          </a:xfrm>
          <a:solidFill>
            <a:schemeClr val="accent2"/>
          </a:solidFill>
        </p:spPr>
        <p:txBody>
          <a:bodyPr lIns="91440">
            <a:noAutofit/>
          </a:bodyPr>
          <a:lstStyle>
            <a:lvl1pPr marL="228591" algn="l" defTabSz="121915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3333" b="0" i="0" kern="1200" cap="none" baseline="0" dirty="0">
                <a:solidFill>
                  <a:schemeClr val="bg1"/>
                </a:solidFill>
                <a:latin typeface="+mj-lt"/>
                <a:ea typeface="Times" pitchFamily="2" charset="0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6428E205-3797-1272-896A-7E47BDDF214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02194" y="2447272"/>
            <a:ext cx="4480403" cy="4410728"/>
          </a:xfrm>
          <a:solidFill>
            <a:schemeClr val="accent2"/>
          </a:solidFill>
        </p:spPr>
        <p:txBody>
          <a:bodyPr/>
          <a:lstStyle>
            <a:lvl1pPr marL="228591" indent="0" algn="l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ea typeface="Noto Sans Medium" panose="020B060204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Subtitle Here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ECE65F22-62CF-DAFA-08EF-029837C0FF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0258" y="6449234"/>
            <a:ext cx="2286000" cy="173441"/>
          </a:xfrm>
          <a:prstGeom prst="rect">
            <a:avLst/>
          </a:prstGeom>
        </p:spPr>
        <p:txBody>
          <a:bodyPr/>
          <a:lstStyle>
            <a:lvl1pPr>
              <a:defRPr sz="833">
                <a:solidFill>
                  <a:schemeClr val="bg1"/>
                </a:solidFill>
                <a:latin typeface="+mn-lt"/>
              </a:defRPr>
            </a:lvl1pPr>
          </a:lstStyle>
          <a:p>
            <a:fld id="{3773602E-EC8C-F44D-BFC5-AD4583FDB2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193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 Bright Green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79BFF5F3-AA63-4E90-A5C2-2DF5193537C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2" y="0"/>
            <a:ext cx="12192001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6159213-4973-B145-E517-EB9FCAD7B0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02194" y="-1"/>
            <a:ext cx="4480404" cy="2447273"/>
          </a:xfrm>
          <a:solidFill>
            <a:schemeClr val="accent6"/>
          </a:solidFill>
        </p:spPr>
        <p:txBody>
          <a:bodyPr lIns="91440">
            <a:noAutofit/>
          </a:bodyPr>
          <a:lstStyle>
            <a:lvl1pPr marL="228591" algn="l" defTabSz="121915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3333" b="0" i="0" kern="1200" cap="none" baseline="0" dirty="0">
                <a:solidFill>
                  <a:schemeClr val="bg1"/>
                </a:solidFill>
                <a:latin typeface="+mj-lt"/>
                <a:ea typeface="Times" pitchFamily="2" charset="0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6428E205-3797-1272-896A-7E47BDDF214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02194" y="2447272"/>
            <a:ext cx="4480403" cy="4410728"/>
          </a:xfrm>
          <a:solidFill>
            <a:schemeClr val="accent6"/>
          </a:solidFill>
        </p:spPr>
        <p:txBody>
          <a:bodyPr/>
          <a:lstStyle>
            <a:lvl1pPr marL="228591" indent="0" algn="l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ea typeface="Noto Sans Medium" panose="020B060204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Subtitle Here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008F619E-F524-0D27-7E20-76C08FB9B7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0258" y="6449234"/>
            <a:ext cx="2286000" cy="173441"/>
          </a:xfrm>
          <a:prstGeom prst="rect">
            <a:avLst/>
          </a:prstGeom>
        </p:spPr>
        <p:txBody>
          <a:bodyPr/>
          <a:lstStyle>
            <a:lvl1pPr>
              <a:defRPr sz="833">
                <a:solidFill>
                  <a:schemeClr val="bg1"/>
                </a:solidFill>
                <a:latin typeface="+mn-lt"/>
              </a:defRPr>
            </a:lvl1pPr>
          </a:lstStyle>
          <a:p>
            <a:fld id="{3773602E-EC8C-F44D-BFC5-AD4583FDB2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981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reaker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02588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7122584" y="3082298"/>
            <a:ext cx="506941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7122583" y="1275184"/>
            <a:ext cx="4650052" cy="1709079"/>
          </a:xfrm>
        </p:spPr>
        <p:txBody>
          <a:bodyPr>
            <a:noAutofit/>
          </a:bodyPr>
          <a:lstStyle>
            <a:lvl1pPr algn="l" defTabSz="1219151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3333" kern="1200" cap="none" baseline="0" dirty="0">
                <a:solidFill>
                  <a:schemeClr val="bg1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8B786E8-C0D1-6610-0652-288C064910D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88116" y="6243851"/>
            <a:ext cx="1473626" cy="378823"/>
          </a:xfrm>
          <a:prstGeom prst="rect">
            <a:avLst/>
          </a:prstGeom>
        </p:spPr>
      </p:pic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F3C98B94-5C52-E620-69BA-360353B1975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22583" y="3297468"/>
            <a:ext cx="4650052" cy="758617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ea typeface="Noto Sans Medium" panose="020B060204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Subtitle Here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39D28D5-A065-9D4B-08E3-E8427328E4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0258" y="6449234"/>
            <a:ext cx="2286000" cy="173441"/>
          </a:xfrm>
          <a:prstGeom prst="rect">
            <a:avLst/>
          </a:prstGeom>
        </p:spPr>
        <p:txBody>
          <a:bodyPr/>
          <a:lstStyle>
            <a:lvl1pPr>
              <a:defRPr sz="833">
                <a:latin typeface="+mn-lt"/>
              </a:defRPr>
            </a:lvl1pPr>
          </a:lstStyle>
          <a:p>
            <a:fld id="{3773602E-EC8C-F44D-BFC5-AD4583FDB2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912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Breaker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02588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7122584" y="3082298"/>
            <a:ext cx="506941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7122583" y="1275184"/>
            <a:ext cx="4650052" cy="1709079"/>
          </a:xfrm>
        </p:spPr>
        <p:txBody>
          <a:bodyPr>
            <a:noAutofit/>
          </a:bodyPr>
          <a:lstStyle>
            <a:lvl1pPr algn="l" defTabSz="1219151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3333" kern="1200" cap="none" baseline="0" dirty="0">
                <a:solidFill>
                  <a:schemeClr val="bg1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8B786E8-C0D1-6610-0652-288C064910D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88116" y="6243851"/>
            <a:ext cx="1473626" cy="378823"/>
          </a:xfrm>
          <a:prstGeom prst="rect">
            <a:avLst/>
          </a:prstGeom>
        </p:spPr>
      </p:pic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F3C98B94-5C52-E620-69BA-360353B1975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22583" y="3297468"/>
            <a:ext cx="4650052" cy="758617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ea typeface="Noto Sans Medium" panose="020B060204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Subtitle Here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39D28D5-A065-9D4B-08E3-E8427328E4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0258" y="6449234"/>
            <a:ext cx="2286000" cy="173441"/>
          </a:xfrm>
          <a:prstGeom prst="rect">
            <a:avLst/>
          </a:prstGeom>
        </p:spPr>
        <p:txBody>
          <a:bodyPr/>
          <a:lstStyle>
            <a:lvl1pPr>
              <a:defRPr sz="833">
                <a:latin typeface="+mn-lt"/>
              </a:defRPr>
            </a:lvl1pPr>
          </a:lstStyle>
          <a:p>
            <a:fld id="{3773602E-EC8C-F44D-BFC5-AD4583FDB2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0927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reaker_Bl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"/>
            <a:ext cx="12192000" cy="602588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7122584" y="3082298"/>
            <a:ext cx="506941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22583" y="1275184"/>
            <a:ext cx="4650052" cy="1709079"/>
          </a:xfrm>
        </p:spPr>
        <p:txBody>
          <a:bodyPr>
            <a:noAutofit/>
          </a:bodyPr>
          <a:lstStyle>
            <a:lvl1pPr algn="l" defTabSz="1219151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3333" b="0" i="0" kern="1200" cap="none" baseline="0" dirty="0">
                <a:solidFill>
                  <a:schemeClr val="bg1"/>
                </a:solidFill>
                <a:latin typeface="+mj-lt"/>
                <a:ea typeface="Times" pitchFamily="2" charset="0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12F83A-DB6F-F511-2661-4228658F732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88116" y="6243851"/>
            <a:ext cx="1473626" cy="378823"/>
          </a:xfrm>
          <a:prstGeom prst="rect">
            <a:avLst/>
          </a:prstGeom>
        </p:spPr>
      </p:pic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BD5C8983-9837-9124-4B5B-8C9E6E1E35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22583" y="3297468"/>
            <a:ext cx="4650052" cy="758617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ea typeface="Noto Sans Medium" panose="020B060204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Subtitle Here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57B30E0-B710-C5EF-4F55-0FD6FC853D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0258" y="6449234"/>
            <a:ext cx="2286000" cy="173441"/>
          </a:xfrm>
          <a:prstGeom prst="rect">
            <a:avLst/>
          </a:prstGeom>
        </p:spPr>
        <p:txBody>
          <a:bodyPr/>
          <a:lstStyle>
            <a:lvl1pPr>
              <a:defRPr sz="833">
                <a:latin typeface="+mn-lt"/>
              </a:defRPr>
            </a:lvl1pPr>
          </a:lstStyle>
          <a:p>
            <a:fld id="{3773602E-EC8C-F44D-BFC5-AD4583FDB2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5054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/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lIns="91440">
            <a:noAutofit/>
          </a:bodyPr>
          <a:lstStyle>
            <a:lvl1pPr>
              <a:defRPr sz="2500"/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29CB7604-41D7-C52B-91F1-8825BBA54CC8}"/>
              </a:ext>
            </a:extLst>
          </p:cNvPr>
          <p:cNvSpPr/>
          <p:nvPr/>
        </p:nvSpPr>
        <p:spPr>
          <a:xfrm>
            <a:off x="0" y="1428750"/>
            <a:ext cx="12192000" cy="4597137"/>
          </a:xfrm>
          <a:custGeom>
            <a:avLst/>
            <a:gdLst/>
            <a:ahLst/>
            <a:cxnLst/>
            <a:rect l="l" t="t" r="r" b="b"/>
            <a:pathLst>
              <a:path w="4064000" h="5619115">
                <a:moveTo>
                  <a:pt x="0" y="5618975"/>
                </a:moveTo>
                <a:lnTo>
                  <a:pt x="4063898" y="5618975"/>
                </a:lnTo>
                <a:lnTo>
                  <a:pt x="4063898" y="0"/>
                </a:lnTo>
                <a:lnTo>
                  <a:pt x="0" y="0"/>
                </a:lnTo>
                <a:lnTo>
                  <a:pt x="0" y="5618975"/>
                </a:lnTo>
                <a:close/>
              </a:path>
            </a:pathLst>
          </a:custGeom>
          <a:solidFill>
            <a:srgbClr val="EEEEEF"/>
          </a:solidFill>
        </p:spPr>
        <p:txBody>
          <a:bodyPr wrap="square" lIns="0" tIns="0" rIns="0" bIns="0" rtlCol="0"/>
          <a:lstStyle/>
          <a:p>
            <a:endParaRPr sz="150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A7C2C21-21DC-C1D3-2FC5-B4D312E2630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9365" y="1697358"/>
            <a:ext cx="2073348" cy="424656"/>
          </a:xfrm>
        </p:spPr>
        <p:txBody>
          <a:bodyPr/>
          <a:lstStyle>
            <a:lvl1pPr marL="0" indent="0" algn="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Group 1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D67C484B-16A7-DDBF-14F2-86FF1A2843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9365" y="2424830"/>
            <a:ext cx="2073348" cy="424656"/>
          </a:xfrm>
        </p:spPr>
        <p:txBody>
          <a:bodyPr/>
          <a:lstStyle>
            <a:lvl1pPr marL="0" indent="0" algn="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Group 2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A7991BED-ABDA-00E6-FA19-59ECC9513C7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9364" y="3152301"/>
            <a:ext cx="2073348" cy="424656"/>
          </a:xfrm>
        </p:spPr>
        <p:txBody>
          <a:bodyPr/>
          <a:lstStyle>
            <a:lvl1pPr marL="0" indent="0" algn="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Group 3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EB9D5586-12D0-0617-0E83-18566F5F3D3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9364" y="3879773"/>
            <a:ext cx="2073348" cy="424656"/>
          </a:xfrm>
        </p:spPr>
        <p:txBody>
          <a:bodyPr/>
          <a:lstStyle>
            <a:lvl1pPr marL="0" indent="0" algn="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Group 4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CF0DDFD5-43B7-F702-6963-ED560A9829A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19364" y="4607245"/>
            <a:ext cx="2073348" cy="424656"/>
          </a:xfrm>
        </p:spPr>
        <p:txBody>
          <a:bodyPr/>
          <a:lstStyle>
            <a:lvl1pPr marL="0" indent="0" algn="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Group 5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80CEF86B-120C-0941-9E60-043E44E6764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19364" y="5334715"/>
            <a:ext cx="2073348" cy="424656"/>
          </a:xfrm>
        </p:spPr>
        <p:txBody>
          <a:bodyPr/>
          <a:lstStyle>
            <a:lvl1pPr marL="0" indent="0" algn="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Group 6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BE026C21-57F3-D6D8-15BF-C37F4D4FE58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912078" y="1697358"/>
            <a:ext cx="8860558" cy="424656"/>
          </a:xfrm>
        </p:spPr>
        <p:txBody>
          <a:bodyPr/>
          <a:lstStyle>
            <a:lvl1pPr marL="0" indent="0" algn="l">
              <a:buNone/>
              <a:defRPr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76A126D3-BDF5-3AEE-1652-826946CF5D5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912078" y="2424830"/>
            <a:ext cx="8860558" cy="424656"/>
          </a:xfrm>
        </p:spPr>
        <p:txBody>
          <a:bodyPr/>
          <a:lstStyle>
            <a:lvl1pPr marL="0" indent="0" algn="l">
              <a:buNone/>
              <a:defRPr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BBFF508D-A562-2556-E822-0712912C76D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912077" y="3152301"/>
            <a:ext cx="8860558" cy="424656"/>
          </a:xfrm>
        </p:spPr>
        <p:txBody>
          <a:bodyPr/>
          <a:lstStyle>
            <a:lvl1pPr marL="0" indent="0" algn="l">
              <a:buNone/>
              <a:defRPr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9A7B486F-B636-3264-024E-F220C2E86F2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912077" y="3879773"/>
            <a:ext cx="8860558" cy="424656"/>
          </a:xfrm>
        </p:spPr>
        <p:txBody>
          <a:bodyPr/>
          <a:lstStyle>
            <a:lvl1pPr marL="0" indent="0" algn="l">
              <a:buNone/>
              <a:defRPr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A85B539F-6478-15FE-15B6-DF8BF611045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912077" y="4607245"/>
            <a:ext cx="8860558" cy="424656"/>
          </a:xfrm>
        </p:spPr>
        <p:txBody>
          <a:bodyPr/>
          <a:lstStyle>
            <a:lvl1pPr marL="0" indent="0" algn="l">
              <a:buNone/>
              <a:defRPr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58F8F0E5-9313-5F1C-EA96-805FDEBFAAE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12077" y="5334715"/>
            <a:ext cx="8860558" cy="424656"/>
          </a:xfrm>
        </p:spPr>
        <p:txBody>
          <a:bodyPr/>
          <a:lstStyle>
            <a:lvl1pPr marL="0" indent="0" algn="l">
              <a:buNone/>
              <a:defRPr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B56C1EBB-5DA5-BF02-BDC5-AA34C35031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0258" y="6449234"/>
            <a:ext cx="2286000" cy="173441"/>
          </a:xfrm>
          <a:prstGeom prst="rect">
            <a:avLst/>
          </a:prstGeom>
        </p:spPr>
        <p:txBody>
          <a:bodyPr/>
          <a:lstStyle>
            <a:lvl1pPr>
              <a:defRPr sz="833">
                <a:latin typeface="+mn-lt"/>
              </a:defRPr>
            </a:lvl1pPr>
          </a:lstStyle>
          <a:p>
            <a:fld id="{3773602E-EC8C-F44D-BFC5-AD4583FDB2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3268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lain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1A7477AD-DFD3-6E09-ADB5-2626AFF82BB1}"/>
              </a:ext>
            </a:extLst>
          </p:cNvPr>
          <p:cNvSpPr/>
          <p:nvPr/>
        </p:nvSpPr>
        <p:spPr>
          <a:xfrm>
            <a:off x="0" y="1428750"/>
            <a:ext cx="12192000" cy="4597137"/>
          </a:xfrm>
          <a:custGeom>
            <a:avLst/>
            <a:gdLst/>
            <a:ahLst/>
            <a:cxnLst/>
            <a:rect l="l" t="t" r="r" b="b"/>
            <a:pathLst>
              <a:path w="4064000" h="5619115">
                <a:moveTo>
                  <a:pt x="0" y="5618975"/>
                </a:moveTo>
                <a:lnTo>
                  <a:pt x="4063898" y="5618975"/>
                </a:lnTo>
                <a:lnTo>
                  <a:pt x="4063898" y="0"/>
                </a:lnTo>
                <a:lnTo>
                  <a:pt x="0" y="0"/>
                </a:lnTo>
                <a:lnTo>
                  <a:pt x="0" y="5618975"/>
                </a:lnTo>
                <a:close/>
              </a:path>
            </a:pathLst>
          </a:custGeom>
          <a:solidFill>
            <a:srgbClr val="EEEEEF"/>
          </a:solidFill>
        </p:spPr>
        <p:txBody>
          <a:bodyPr wrap="square" lIns="0" tIns="0" rIns="0" bIns="0" rtlCol="0"/>
          <a:lstStyle/>
          <a:p>
            <a:endParaRPr sz="15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lIns="91440">
            <a:noAutofit/>
          </a:bodyPr>
          <a:lstStyle>
            <a:lvl1pPr>
              <a:defRPr sz="2500"/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364" y="2210753"/>
            <a:ext cx="11353272" cy="3511256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283093" indent="0">
              <a:buNone/>
              <a:defRPr sz="1333"/>
            </a:lvl2pPr>
            <a:lvl3pPr marL="574123" indent="0">
              <a:buNone/>
              <a:defRPr sz="1333"/>
            </a:lvl3pPr>
            <a:lvl4pPr marL="813561" indent="0">
              <a:buNone/>
              <a:defRPr sz="1333"/>
            </a:lvl4pPr>
            <a:lvl5pPr marL="1095331" indent="0">
              <a:buNone/>
              <a:defRPr sz="13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8E0690B-A650-10E2-4533-EBACCFF1E0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9365" y="1633859"/>
            <a:ext cx="11353270" cy="497417"/>
          </a:xfrm>
        </p:spPr>
        <p:txBody>
          <a:bodyPr/>
          <a:lstStyle>
            <a:lvl1pPr marL="0" indent="0">
              <a:buNone/>
              <a:defRPr sz="2333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2C4C05A-3048-8787-2847-1F300FCF88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0258" y="6449234"/>
            <a:ext cx="2286000" cy="173441"/>
          </a:xfrm>
          <a:prstGeom prst="rect">
            <a:avLst/>
          </a:prstGeom>
        </p:spPr>
        <p:txBody>
          <a:bodyPr/>
          <a:lstStyle>
            <a:lvl1pPr>
              <a:defRPr sz="833">
                <a:latin typeface="+mn-lt"/>
              </a:defRPr>
            </a:lvl1pPr>
          </a:lstStyle>
          <a:p>
            <a:fld id="{3773602E-EC8C-F44D-BFC5-AD4583FDB2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8841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lain Conten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lIns="91440">
            <a:noAutofit/>
          </a:bodyPr>
          <a:lstStyle>
            <a:lvl1pPr>
              <a:defRPr sz="2500"/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364" y="2210753"/>
            <a:ext cx="11353272" cy="3511256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283093" indent="0">
              <a:buNone/>
              <a:defRPr sz="1333"/>
            </a:lvl2pPr>
            <a:lvl3pPr marL="574123" indent="0">
              <a:buNone/>
              <a:defRPr sz="1333"/>
            </a:lvl3pPr>
            <a:lvl4pPr marL="813561" indent="0">
              <a:buNone/>
              <a:defRPr sz="1333"/>
            </a:lvl4pPr>
            <a:lvl5pPr marL="1095331" indent="0">
              <a:buNone/>
              <a:defRPr sz="13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8E0690B-A650-10E2-4533-EBACCFF1E0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9365" y="1633859"/>
            <a:ext cx="11353270" cy="497417"/>
          </a:xfrm>
        </p:spPr>
        <p:txBody>
          <a:bodyPr/>
          <a:lstStyle>
            <a:lvl1pPr marL="0" indent="0">
              <a:buNone/>
              <a:defRPr sz="2333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2C4C05A-3048-8787-2847-1F300FCF88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0258" y="6449234"/>
            <a:ext cx="2286000" cy="173441"/>
          </a:xfrm>
          <a:prstGeom prst="rect">
            <a:avLst/>
          </a:prstGeom>
        </p:spPr>
        <p:txBody>
          <a:bodyPr/>
          <a:lstStyle>
            <a:lvl1pPr>
              <a:defRPr sz="833">
                <a:latin typeface="+mn-lt"/>
              </a:defRPr>
            </a:lvl1pPr>
          </a:lstStyle>
          <a:p>
            <a:fld id="{3773602E-EC8C-F44D-BFC5-AD4583FDB2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3514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block Conten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1A7477AD-DFD3-6E09-ADB5-2626AFF82BB1}"/>
              </a:ext>
            </a:extLst>
          </p:cNvPr>
          <p:cNvSpPr/>
          <p:nvPr/>
        </p:nvSpPr>
        <p:spPr>
          <a:xfrm>
            <a:off x="0" y="1428750"/>
            <a:ext cx="12192000" cy="4597137"/>
          </a:xfrm>
          <a:custGeom>
            <a:avLst/>
            <a:gdLst/>
            <a:ahLst/>
            <a:cxnLst/>
            <a:rect l="l" t="t" r="r" b="b"/>
            <a:pathLst>
              <a:path w="4064000" h="5619115">
                <a:moveTo>
                  <a:pt x="0" y="5618975"/>
                </a:moveTo>
                <a:lnTo>
                  <a:pt x="4063898" y="5618975"/>
                </a:lnTo>
                <a:lnTo>
                  <a:pt x="4063898" y="0"/>
                </a:lnTo>
                <a:lnTo>
                  <a:pt x="0" y="0"/>
                </a:lnTo>
                <a:lnTo>
                  <a:pt x="0" y="5618975"/>
                </a:lnTo>
                <a:close/>
              </a:path>
            </a:pathLst>
          </a:custGeom>
          <a:solidFill>
            <a:srgbClr val="EEEEEF"/>
          </a:solidFill>
        </p:spPr>
        <p:txBody>
          <a:bodyPr wrap="square" lIns="0" tIns="0" rIns="0" bIns="0" rtlCol="0"/>
          <a:lstStyle/>
          <a:p>
            <a:endParaRPr sz="15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lIns="91440">
            <a:noAutofit/>
          </a:bodyPr>
          <a:lstStyle>
            <a:lvl1pPr>
              <a:defRPr sz="2500"/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364" y="2210753"/>
            <a:ext cx="5555158" cy="3511256"/>
          </a:xfrm>
        </p:spPr>
        <p:txBody>
          <a:bodyPr>
            <a:noAutofit/>
          </a:bodyPr>
          <a:lstStyle>
            <a:lvl1pPr marL="0" indent="0">
              <a:buNone/>
              <a:defRPr sz="1500"/>
            </a:lvl1pPr>
            <a:lvl2pPr marL="283093" indent="0">
              <a:buNone/>
              <a:defRPr sz="1500"/>
            </a:lvl2pPr>
            <a:lvl3pPr marL="574123" indent="0">
              <a:buNone/>
              <a:defRPr sz="1500"/>
            </a:lvl3pPr>
            <a:lvl4pPr marL="813561" indent="0">
              <a:buNone/>
              <a:defRPr sz="1500"/>
            </a:lvl4pPr>
            <a:lvl5pPr marL="1095331" indent="0">
              <a:buNone/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8E0690B-A650-10E2-4533-EBACCFF1E0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9365" y="1633859"/>
            <a:ext cx="5555157" cy="497417"/>
          </a:xfrm>
        </p:spPr>
        <p:txBody>
          <a:bodyPr/>
          <a:lstStyle>
            <a:lvl1pPr marL="0" indent="0">
              <a:buNone/>
              <a:defRPr sz="2333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7FC8DC0-6478-538D-D5BB-1C7A5196457F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217478" y="2210753"/>
            <a:ext cx="5555158" cy="3511256"/>
          </a:xfrm>
        </p:spPr>
        <p:txBody>
          <a:bodyPr>
            <a:noAutofit/>
          </a:bodyPr>
          <a:lstStyle>
            <a:lvl1pPr marL="0" indent="0">
              <a:buNone/>
              <a:defRPr sz="1500"/>
            </a:lvl1pPr>
            <a:lvl2pPr marL="283093" indent="0">
              <a:buNone/>
              <a:defRPr sz="1500"/>
            </a:lvl2pPr>
            <a:lvl3pPr marL="574123" indent="0">
              <a:buNone/>
              <a:defRPr sz="1500"/>
            </a:lvl3pPr>
            <a:lvl4pPr marL="813561" indent="0">
              <a:buNone/>
              <a:defRPr sz="1500"/>
            </a:lvl4pPr>
            <a:lvl5pPr marL="1095331" indent="0">
              <a:buNone/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582A5401-52A2-8570-1E7F-12F6CAFEBEA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17478" y="1633859"/>
            <a:ext cx="5555157" cy="497417"/>
          </a:xfrm>
        </p:spPr>
        <p:txBody>
          <a:bodyPr/>
          <a:lstStyle>
            <a:lvl1pPr marL="0" indent="0">
              <a:buNone/>
              <a:defRPr sz="2333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6B23157-C7C5-A8CF-164C-6F71BC03A2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0258" y="6449234"/>
            <a:ext cx="2286000" cy="173441"/>
          </a:xfrm>
          <a:prstGeom prst="rect">
            <a:avLst/>
          </a:prstGeom>
        </p:spPr>
        <p:txBody>
          <a:bodyPr/>
          <a:lstStyle>
            <a:lvl1pPr>
              <a:defRPr sz="833">
                <a:latin typeface="+mn-lt"/>
              </a:defRPr>
            </a:lvl1pPr>
          </a:lstStyle>
          <a:p>
            <a:fld id="{3773602E-EC8C-F44D-BFC5-AD4583FDB2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7136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 Block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07415" y="667876"/>
            <a:ext cx="7465219" cy="84695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07416" y="1787598"/>
            <a:ext cx="7465219" cy="4308402"/>
          </a:xfrm>
        </p:spPr>
        <p:txBody>
          <a:bodyPr>
            <a:noAutofit/>
          </a:bodyPr>
          <a:lstStyle>
            <a:lvl1pPr marL="0" indent="0">
              <a:buNone/>
              <a:defRPr sz="1417"/>
            </a:lvl1pPr>
            <a:lvl2pPr marL="283093" indent="0">
              <a:buNone/>
              <a:defRPr sz="1417"/>
            </a:lvl2pPr>
            <a:lvl3pPr marL="574123" indent="0">
              <a:buNone/>
              <a:defRPr sz="1417"/>
            </a:lvl3pPr>
            <a:lvl4pPr marL="813561" indent="0">
              <a:buNone/>
              <a:defRPr sz="1417"/>
            </a:lvl4pPr>
            <a:lvl5pPr marL="1095331" indent="0">
              <a:buNone/>
              <a:defRPr sz="141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5FA95EFE-A82E-97DE-9182-57C867C5A48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2" y="0"/>
            <a:ext cx="4095751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E74F657-CE88-2203-5F5D-65C0CCA673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0258" y="6449234"/>
            <a:ext cx="2286000" cy="173441"/>
          </a:xfrm>
          <a:prstGeom prst="rect">
            <a:avLst/>
          </a:prstGeom>
        </p:spPr>
        <p:txBody>
          <a:bodyPr/>
          <a:lstStyle>
            <a:lvl1pPr>
              <a:defRPr sz="833">
                <a:solidFill>
                  <a:schemeClr val="bg1"/>
                </a:solidFill>
                <a:latin typeface="+mn-lt"/>
              </a:defRPr>
            </a:lvl1pPr>
          </a:lstStyle>
          <a:p>
            <a:fld id="{3773602E-EC8C-F44D-BFC5-AD4583FDB2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5366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 Block with 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94700" y="939333"/>
            <a:ext cx="4572000" cy="848265"/>
          </a:xfrm>
        </p:spPr>
        <p:txBody>
          <a:bodyPr>
            <a:noAutofit/>
          </a:bodyPr>
          <a:lstStyle>
            <a:lvl1pPr>
              <a:defRPr sz="2333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Slide Subtitle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4700" y="1921198"/>
            <a:ext cx="4639961" cy="3696724"/>
          </a:xfrm>
        </p:spPr>
        <p:txBody>
          <a:bodyPr>
            <a:noAutofit/>
          </a:bodyPr>
          <a:lstStyle>
            <a:lvl1pPr marL="0" indent="0">
              <a:buNone/>
              <a:defRPr sz="1417"/>
            </a:lvl1pPr>
            <a:lvl2pPr marL="283093" indent="0">
              <a:buNone/>
              <a:defRPr sz="1417"/>
            </a:lvl2pPr>
            <a:lvl3pPr marL="574123" indent="0">
              <a:buNone/>
              <a:defRPr sz="1417"/>
            </a:lvl3pPr>
            <a:lvl4pPr marL="813561" indent="0">
              <a:buNone/>
              <a:defRPr sz="1417"/>
            </a:lvl4pPr>
            <a:lvl5pPr marL="1095331" indent="0">
              <a:buNone/>
              <a:defRPr sz="141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5F5E3664-151B-7A7F-4F7C-2A507E6478C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095749" y="0"/>
            <a:ext cx="2815168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CEC826-D1F7-EA99-352F-49B6565DAE2C}"/>
              </a:ext>
            </a:extLst>
          </p:cNvPr>
          <p:cNvSpPr/>
          <p:nvPr/>
        </p:nvSpPr>
        <p:spPr>
          <a:xfrm>
            <a:off x="0" y="0"/>
            <a:ext cx="409574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00F2A52D-6982-1DF0-3FA0-210C5B9B838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18824" y="2085715"/>
            <a:ext cx="2950104" cy="1816364"/>
          </a:xfrm>
        </p:spPr>
        <p:txBody>
          <a:bodyPr/>
          <a:lstStyle>
            <a:lvl1pPr marL="0" indent="0">
              <a:buNone/>
              <a:defRPr sz="2500">
                <a:solidFill>
                  <a:schemeClr val="bg1"/>
                </a:solidFill>
                <a:latin typeface="+mj-lt"/>
              </a:defRPr>
            </a:lvl1pPr>
            <a:lvl2pPr>
              <a:defRPr sz="3333">
                <a:solidFill>
                  <a:schemeClr val="bg1"/>
                </a:solidFill>
                <a:latin typeface="+mj-lt"/>
              </a:defRPr>
            </a:lvl2pPr>
            <a:lvl3pPr>
              <a:defRPr sz="3333">
                <a:solidFill>
                  <a:schemeClr val="bg1"/>
                </a:solidFill>
                <a:latin typeface="+mj-lt"/>
              </a:defRPr>
            </a:lvl3pPr>
            <a:lvl4pPr>
              <a:defRPr sz="3333">
                <a:solidFill>
                  <a:schemeClr val="bg1"/>
                </a:solidFill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Slide Title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C6F681F-0D2D-8334-C08A-5E22FD0B7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0258" y="6449234"/>
            <a:ext cx="2286000" cy="173441"/>
          </a:xfrm>
          <a:prstGeom prst="rect">
            <a:avLst/>
          </a:prstGeom>
        </p:spPr>
        <p:txBody>
          <a:bodyPr/>
          <a:lstStyle>
            <a:lvl1pPr>
              <a:defRPr sz="833">
                <a:solidFill>
                  <a:schemeClr val="bg1"/>
                </a:solidFill>
                <a:latin typeface="+mn-lt"/>
              </a:defRPr>
            </a:lvl1pPr>
          </a:lstStyle>
          <a:p>
            <a:fld id="{3773602E-EC8C-F44D-BFC5-AD4583FDB2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765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ingle Block with 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94700" y="939333"/>
            <a:ext cx="4572000" cy="848265"/>
          </a:xfrm>
        </p:spPr>
        <p:txBody>
          <a:bodyPr>
            <a:noAutofit/>
          </a:bodyPr>
          <a:lstStyle>
            <a:lvl1pPr>
              <a:defRPr sz="2333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Slide Subtitle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4700" y="1921198"/>
            <a:ext cx="4639961" cy="3696724"/>
          </a:xfrm>
        </p:spPr>
        <p:txBody>
          <a:bodyPr>
            <a:noAutofit/>
          </a:bodyPr>
          <a:lstStyle>
            <a:lvl1pPr marL="0" indent="0">
              <a:buNone/>
              <a:defRPr sz="1417"/>
            </a:lvl1pPr>
            <a:lvl2pPr marL="283093" indent="0">
              <a:buNone/>
              <a:defRPr sz="1417"/>
            </a:lvl2pPr>
            <a:lvl3pPr marL="574123" indent="0">
              <a:buNone/>
              <a:defRPr sz="1417"/>
            </a:lvl3pPr>
            <a:lvl4pPr marL="813561" indent="0">
              <a:buNone/>
              <a:defRPr sz="1417"/>
            </a:lvl4pPr>
            <a:lvl5pPr marL="1095331" indent="0">
              <a:buNone/>
              <a:defRPr sz="141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5F5E3664-151B-7A7F-4F7C-2A507E6478C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095749" y="0"/>
            <a:ext cx="2815168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CEC826-D1F7-EA99-352F-49B6565DAE2C}"/>
              </a:ext>
            </a:extLst>
          </p:cNvPr>
          <p:cNvSpPr/>
          <p:nvPr/>
        </p:nvSpPr>
        <p:spPr>
          <a:xfrm>
            <a:off x="0" y="0"/>
            <a:ext cx="4095748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00F2A52D-6982-1DF0-3FA0-210C5B9B838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18824" y="2085715"/>
            <a:ext cx="2950104" cy="1816364"/>
          </a:xfrm>
        </p:spPr>
        <p:txBody>
          <a:bodyPr/>
          <a:lstStyle>
            <a:lvl1pPr marL="0" indent="0">
              <a:buNone/>
              <a:defRPr sz="2500">
                <a:solidFill>
                  <a:schemeClr val="bg1"/>
                </a:solidFill>
                <a:latin typeface="+mj-lt"/>
              </a:defRPr>
            </a:lvl1pPr>
            <a:lvl2pPr>
              <a:defRPr sz="3333">
                <a:solidFill>
                  <a:schemeClr val="bg1"/>
                </a:solidFill>
                <a:latin typeface="+mj-lt"/>
              </a:defRPr>
            </a:lvl2pPr>
            <a:lvl3pPr>
              <a:defRPr sz="3333">
                <a:solidFill>
                  <a:schemeClr val="bg1"/>
                </a:solidFill>
                <a:latin typeface="+mj-lt"/>
              </a:defRPr>
            </a:lvl3pPr>
            <a:lvl4pPr>
              <a:defRPr sz="3333">
                <a:solidFill>
                  <a:schemeClr val="bg1"/>
                </a:solidFill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Slide Title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C6F681F-0D2D-8334-C08A-5E22FD0B7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0258" y="6449234"/>
            <a:ext cx="2286000" cy="173441"/>
          </a:xfrm>
          <a:prstGeom prst="rect">
            <a:avLst/>
          </a:prstGeom>
        </p:spPr>
        <p:txBody>
          <a:bodyPr/>
          <a:lstStyle>
            <a:lvl1pPr>
              <a:defRPr sz="833">
                <a:solidFill>
                  <a:schemeClr val="bg1"/>
                </a:solidFill>
                <a:latin typeface="+mn-lt"/>
              </a:defRPr>
            </a:lvl1pPr>
          </a:lstStyle>
          <a:p>
            <a:fld id="{3773602E-EC8C-F44D-BFC5-AD4583FDB2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4521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lain Content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lIns="91440">
            <a:noAutofit/>
          </a:bodyPr>
          <a:lstStyle>
            <a:lvl1pPr>
              <a:defRPr sz="2500"/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364" y="2210753"/>
            <a:ext cx="11353272" cy="3511256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283093" indent="0">
              <a:buNone/>
              <a:defRPr sz="1333"/>
            </a:lvl2pPr>
            <a:lvl3pPr marL="574123" indent="0">
              <a:buNone/>
              <a:defRPr sz="1333"/>
            </a:lvl3pPr>
            <a:lvl4pPr marL="813561" indent="0">
              <a:buNone/>
              <a:defRPr sz="1333"/>
            </a:lvl4pPr>
            <a:lvl5pPr marL="1095331" indent="0">
              <a:buNone/>
              <a:defRPr sz="13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8E0690B-A650-10E2-4533-EBACCFF1E0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9365" y="1633859"/>
            <a:ext cx="11353270" cy="497417"/>
          </a:xfrm>
        </p:spPr>
        <p:txBody>
          <a:bodyPr/>
          <a:lstStyle>
            <a:lvl1pPr marL="0" indent="0">
              <a:buNone/>
              <a:defRPr sz="2333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AF8B6F9-70E2-DC92-6A96-A82D7F4A63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0258" y="6449234"/>
            <a:ext cx="2286000" cy="173441"/>
          </a:xfrm>
          <a:prstGeom prst="rect">
            <a:avLst/>
          </a:prstGeom>
        </p:spPr>
        <p:txBody>
          <a:bodyPr/>
          <a:lstStyle>
            <a:lvl1pPr>
              <a:defRPr sz="833">
                <a:latin typeface="+mn-lt"/>
              </a:defRPr>
            </a:lvl1pPr>
          </a:lstStyle>
          <a:p>
            <a:fld id="{3773602E-EC8C-F44D-BFC5-AD4583FDB2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1926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lain Content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364" y="1633859"/>
            <a:ext cx="11353272" cy="4373076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283093" indent="0">
              <a:buNone/>
              <a:defRPr sz="1333"/>
            </a:lvl2pPr>
            <a:lvl3pPr marL="574123" indent="0">
              <a:buNone/>
              <a:defRPr sz="1333"/>
            </a:lvl3pPr>
            <a:lvl4pPr marL="813561" indent="0">
              <a:buNone/>
              <a:defRPr sz="1333"/>
            </a:lvl4pPr>
            <a:lvl5pPr marL="1095331" indent="0">
              <a:buNone/>
              <a:defRPr sz="13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lIns="91440">
            <a:noAutofit/>
          </a:bodyPr>
          <a:lstStyle>
            <a:lvl1pPr>
              <a:defRPr sz="2500"/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15D3A71-7794-FE21-D1CE-74B73F6431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0258" y="6449234"/>
            <a:ext cx="2286000" cy="173441"/>
          </a:xfrm>
          <a:prstGeom prst="rect">
            <a:avLst/>
          </a:prstGeom>
        </p:spPr>
        <p:txBody>
          <a:bodyPr/>
          <a:lstStyle>
            <a:lvl1pPr>
              <a:defRPr sz="833">
                <a:latin typeface="+mn-lt"/>
              </a:defRPr>
            </a:lvl1pPr>
          </a:lstStyle>
          <a:p>
            <a:fld id="{3773602E-EC8C-F44D-BFC5-AD4583FDB2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827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 With Subhead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3F7C280F-A550-5B4E-3602-72F37960F701}"/>
              </a:ext>
            </a:extLst>
          </p:cNvPr>
          <p:cNvSpPr/>
          <p:nvPr/>
        </p:nvSpPr>
        <p:spPr>
          <a:xfrm>
            <a:off x="0" y="1428750"/>
            <a:ext cx="12192000" cy="4597137"/>
          </a:xfrm>
          <a:custGeom>
            <a:avLst/>
            <a:gdLst/>
            <a:ahLst/>
            <a:cxnLst/>
            <a:rect l="l" t="t" r="r" b="b"/>
            <a:pathLst>
              <a:path w="4064000" h="5619115">
                <a:moveTo>
                  <a:pt x="0" y="5618975"/>
                </a:moveTo>
                <a:lnTo>
                  <a:pt x="4063898" y="5618975"/>
                </a:lnTo>
                <a:lnTo>
                  <a:pt x="4063898" y="0"/>
                </a:lnTo>
                <a:lnTo>
                  <a:pt x="0" y="0"/>
                </a:lnTo>
                <a:lnTo>
                  <a:pt x="0" y="5618975"/>
                </a:lnTo>
                <a:close/>
              </a:path>
            </a:pathLst>
          </a:custGeom>
          <a:solidFill>
            <a:srgbClr val="EEEEEF"/>
          </a:solidFill>
        </p:spPr>
        <p:txBody>
          <a:bodyPr wrap="square" lIns="0" tIns="0" rIns="0" bIns="0" rtlCol="0"/>
          <a:lstStyle/>
          <a:p>
            <a:endParaRPr sz="15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9365" y="274638"/>
            <a:ext cx="11353271" cy="84695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9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738342" y="1915583"/>
            <a:ext cx="4923739" cy="635000"/>
          </a:xfrm>
        </p:spPr>
        <p:txBody>
          <a:bodyPr anchor="b">
            <a:noAutofit/>
          </a:bodyPr>
          <a:lstStyle>
            <a:lvl1pPr marL="0" indent="0">
              <a:buNone/>
              <a:defRPr sz="2333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20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6450421" y="1915583"/>
            <a:ext cx="5307663" cy="635000"/>
          </a:xfrm>
        </p:spPr>
        <p:txBody>
          <a:bodyPr anchor="b">
            <a:noAutofit/>
          </a:bodyPr>
          <a:lstStyle>
            <a:lvl1pPr marL="0" indent="0">
              <a:buNone/>
              <a:defRPr sz="2333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21" name="Content Placeholder 16"/>
          <p:cNvSpPr>
            <a:spLocks noGrp="1"/>
          </p:cNvSpPr>
          <p:nvPr>
            <p:ph sz="quarter" idx="17"/>
          </p:nvPr>
        </p:nvSpPr>
        <p:spPr>
          <a:xfrm>
            <a:off x="738342" y="2692346"/>
            <a:ext cx="4923741" cy="2556988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283093" indent="0">
              <a:buNone/>
              <a:defRPr sz="1333"/>
            </a:lvl2pPr>
            <a:lvl3pPr marL="574123" indent="0">
              <a:buNone/>
              <a:defRPr sz="1333"/>
            </a:lvl3pPr>
            <a:lvl4pPr marL="813561" indent="0">
              <a:buNone/>
              <a:defRPr sz="1333"/>
            </a:lvl4pPr>
            <a:lvl5pPr marL="1095331" indent="0">
              <a:buNone/>
              <a:defRPr sz="13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Content Placeholder 16"/>
          <p:cNvSpPr>
            <a:spLocks noGrp="1"/>
          </p:cNvSpPr>
          <p:nvPr>
            <p:ph sz="quarter" idx="18"/>
          </p:nvPr>
        </p:nvSpPr>
        <p:spPr>
          <a:xfrm>
            <a:off x="6450421" y="2692346"/>
            <a:ext cx="5307660" cy="2556988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283093" indent="0">
              <a:buNone/>
              <a:defRPr sz="1333"/>
            </a:lvl2pPr>
            <a:lvl3pPr marL="574123" indent="0">
              <a:buNone/>
              <a:defRPr sz="1333"/>
            </a:lvl3pPr>
            <a:lvl4pPr marL="813561" indent="0">
              <a:buNone/>
              <a:defRPr sz="1333"/>
            </a:lvl4pPr>
            <a:lvl5pPr marL="1095331" indent="0">
              <a:buNone/>
              <a:defRPr sz="13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D8B0D8F-E258-44DF-0899-A537C3490F15}"/>
              </a:ext>
            </a:extLst>
          </p:cNvPr>
          <p:cNvCxnSpPr>
            <a:cxnSpLocks/>
          </p:cNvCxnSpPr>
          <p:nvPr/>
        </p:nvCxnSpPr>
        <p:spPr bwMode="auto">
          <a:xfrm>
            <a:off x="418488" y="1915583"/>
            <a:ext cx="0" cy="333375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11842E2-D7BE-65D5-63F4-9548CA8AE0C1}"/>
              </a:ext>
            </a:extLst>
          </p:cNvPr>
          <p:cNvCxnSpPr>
            <a:cxnSpLocks/>
          </p:cNvCxnSpPr>
          <p:nvPr/>
        </p:nvCxnSpPr>
        <p:spPr bwMode="auto">
          <a:xfrm>
            <a:off x="6096000" y="1915583"/>
            <a:ext cx="0" cy="333375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8FD829-7BA5-3C6D-763D-59772F8506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0258" y="6449234"/>
            <a:ext cx="2286000" cy="173441"/>
          </a:xfrm>
          <a:prstGeom prst="rect">
            <a:avLst/>
          </a:prstGeom>
        </p:spPr>
        <p:txBody>
          <a:bodyPr/>
          <a:lstStyle>
            <a:lvl1pPr>
              <a:defRPr sz="833">
                <a:latin typeface="+mn-lt"/>
              </a:defRPr>
            </a:lvl1pPr>
          </a:lstStyle>
          <a:p>
            <a:fld id="{3773602E-EC8C-F44D-BFC5-AD4583FDB2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9263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 Column With Subhead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3F7C280F-A550-5B4E-3602-72F37960F701}"/>
              </a:ext>
            </a:extLst>
          </p:cNvPr>
          <p:cNvSpPr/>
          <p:nvPr/>
        </p:nvSpPr>
        <p:spPr>
          <a:xfrm>
            <a:off x="0" y="1428750"/>
            <a:ext cx="12192000" cy="4597137"/>
          </a:xfrm>
          <a:custGeom>
            <a:avLst/>
            <a:gdLst/>
            <a:ahLst/>
            <a:cxnLst/>
            <a:rect l="l" t="t" r="r" b="b"/>
            <a:pathLst>
              <a:path w="4064000" h="5619115">
                <a:moveTo>
                  <a:pt x="0" y="5618975"/>
                </a:moveTo>
                <a:lnTo>
                  <a:pt x="4063898" y="5618975"/>
                </a:lnTo>
                <a:lnTo>
                  <a:pt x="4063898" y="0"/>
                </a:lnTo>
                <a:lnTo>
                  <a:pt x="0" y="0"/>
                </a:lnTo>
                <a:lnTo>
                  <a:pt x="0" y="5618975"/>
                </a:lnTo>
                <a:close/>
              </a:path>
            </a:pathLst>
          </a:custGeom>
          <a:solidFill>
            <a:srgbClr val="EEEEEF"/>
          </a:solidFill>
        </p:spPr>
        <p:txBody>
          <a:bodyPr wrap="square" lIns="0" tIns="0" rIns="0" bIns="0" rtlCol="0"/>
          <a:lstStyle/>
          <a:p>
            <a:endParaRPr sz="15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9365" y="274638"/>
            <a:ext cx="11353271" cy="84695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21" name="Content Placeholder 16"/>
          <p:cNvSpPr>
            <a:spLocks noGrp="1"/>
          </p:cNvSpPr>
          <p:nvPr>
            <p:ph sz="quarter" idx="17"/>
          </p:nvPr>
        </p:nvSpPr>
        <p:spPr>
          <a:xfrm>
            <a:off x="738342" y="1915584"/>
            <a:ext cx="4923741" cy="3333750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283093" indent="0">
              <a:buNone/>
              <a:defRPr sz="1333"/>
            </a:lvl2pPr>
            <a:lvl3pPr marL="574123" indent="0">
              <a:buNone/>
              <a:defRPr sz="1333"/>
            </a:lvl3pPr>
            <a:lvl4pPr marL="813561" indent="0">
              <a:buNone/>
              <a:defRPr sz="1333"/>
            </a:lvl4pPr>
            <a:lvl5pPr marL="1095331" indent="0">
              <a:buNone/>
              <a:defRPr sz="13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Content Placeholder 16"/>
          <p:cNvSpPr>
            <a:spLocks noGrp="1"/>
          </p:cNvSpPr>
          <p:nvPr>
            <p:ph sz="quarter" idx="18"/>
          </p:nvPr>
        </p:nvSpPr>
        <p:spPr>
          <a:xfrm>
            <a:off x="6450421" y="1915584"/>
            <a:ext cx="5307660" cy="3333750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283093" indent="0">
              <a:buNone/>
              <a:defRPr sz="1333"/>
            </a:lvl2pPr>
            <a:lvl3pPr marL="574123" indent="0">
              <a:buNone/>
              <a:defRPr sz="1333"/>
            </a:lvl3pPr>
            <a:lvl4pPr marL="813561" indent="0">
              <a:buNone/>
              <a:defRPr sz="1333"/>
            </a:lvl4pPr>
            <a:lvl5pPr marL="1095331" indent="0">
              <a:buNone/>
              <a:defRPr sz="13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D8B0D8F-E258-44DF-0899-A537C3490F15}"/>
              </a:ext>
            </a:extLst>
          </p:cNvPr>
          <p:cNvCxnSpPr>
            <a:cxnSpLocks/>
          </p:cNvCxnSpPr>
          <p:nvPr/>
        </p:nvCxnSpPr>
        <p:spPr bwMode="auto">
          <a:xfrm>
            <a:off x="418488" y="1915583"/>
            <a:ext cx="0" cy="333375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11842E2-D7BE-65D5-63F4-9548CA8AE0C1}"/>
              </a:ext>
            </a:extLst>
          </p:cNvPr>
          <p:cNvCxnSpPr>
            <a:cxnSpLocks/>
          </p:cNvCxnSpPr>
          <p:nvPr/>
        </p:nvCxnSpPr>
        <p:spPr bwMode="auto">
          <a:xfrm>
            <a:off x="6096000" y="1915583"/>
            <a:ext cx="0" cy="333375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8FD829-7BA5-3C6D-763D-59772F8506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0258" y="6449234"/>
            <a:ext cx="2286000" cy="173441"/>
          </a:xfrm>
          <a:prstGeom prst="rect">
            <a:avLst/>
          </a:prstGeom>
        </p:spPr>
        <p:txBody>
          <a:bodyPr/>
          <a:lstStyle>
            <a:lvl1pPr>
              <a:defRPr sz="833">
                <a:latin typeface="+mn-lt"/>
              </a:defRPr>
            </a:lvl1pPr>
          </a:lstStyle>
          <a:p>
            <a:fld id="{3773602E-EC8C-F44D-BFC5-AD4583FDB2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0041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2 Column With Subhead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9365" y="274638"/>
            <a:ext cx="11353271" cy="84695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9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738342" y="1915583"/>
            <a:ext cx="4923739" cy="635000"/>
          </a:xfrm>
        </p:spPr>
        <p:txBody>
          <a:bodyPr anchor="b">
            <a:noAutofit/>
          </a:bodyPr>
          <a:lstStyle>
            <a:lvl1pPr marL="0" indent="0">
              <a:buNone/>
              <a:defRPr sz="2333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20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6450421" y="1915583"/>
            <a:ext cx="5307663" cy="635000"/>
          </a:xfrm>
        </p:spPr>
        <p:txBody>
          <a:bodyPr anchor="b">
            <a:noAutofit/>
          </a:bodyPr>
          <a:lstStyle>
            <a:lvl1pPr marL="0" indent="0">
              <a:buNone/>
              <a:defRPr sz="2333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21" name="Content Placeholder 16"/>
          <p:cNvSpPr>
            <a:spLocks noGrp="1"/>
          </p:cNvSpPr>
          <p:nvPr>
            <p:ph sz="quarter" idx="17"/>
          </p:nvPr>
        </p:nvSpPr>
        <p:spPr>
          <a:xfrm>
            <a:off x="738342" y="2692346"/>
            <a:ext cx="4923741" cy="2556988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283093" indent="0">
              <a:buNone/>
              <a:defRPr sz="1333"/>
            </a:lvl2pPr>
            <a:lvl3pPr marL="574123" indent="0">
              <a:buNone/>
              <a:defRPr sz="1333"/>
            </a:lvl3pPr>
            <a:lvl4pPr marL="813561" indent="0">
              <a:buNone/>
              <a:defRPr sz="1333"/>
            </a:lvl4pPr>
            <a:lvl5pPr marL="1095331" indent="0">
              <a:buNone/>
              <a:defRPr sz="13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Content Placeholder 16"/>
          <p:cNvSpPr>
            <a:spLocks noGrp="1"/>
          </p:cNvSpPr>
          <p:nvPr>
            <p:ph sz="quarter" idx="18"/>
          </p:nvPr>
        </p:nvSpPr>
        <p:spPr>
          <a:xfrm>
            <a:off x="6450421" y="2692346"/>
            <a:ext cx="5307660" cy="2556988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283093" indent="0">
              <a:buNone/>
              <a:defRPr sz="1333"/>
            </a:lvl2pPr>
            <a:lvl3pPr marL="574123" indent="0">
              <a:buNone/>
              <a:defRPr sz="1333"/>
            </a:lvl3pPr>
            <a:lvl4pPr marL="813561" indent="0">
              <a:buNone/>
              <a:defRPr sz="1333"/>
            </a:lvl4pPr>
            <a:lvl5pPr marL="1095331" indent="0">
              <a:buNone/>
              <a:defRPr sz="13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D8B0D8F-E258-44DF-0899-A537C3490F15}"/>
              </a:ext>
            </a:extLst>
          </p:cNvPr>
          <p:cNvCxnSpPr>
            <a:cxnSpLocks/>
          </p:cNvCxnSpPr>
          <p:nvPr/>
        </p:nvCxnSpPr>
        <p:spPr bwMode="auto">
          <a:xfrm>
            <a:off x="418488" y="1915583"/>
            <a:ext cx="0" cy="333375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11842E2-D7BE-65D5-63F4-9548CA8AE0C1}"/>
              </a:ext>
            </a:extLst>
          </p:cNvPr>
          <p:cNvCxnSpPr>
            <a:cxnSpLocks/>
          </p:cNvCxnSpPr>
          <p:nvPr/>
        </p:nvCxnSpPr>
        <p:spPr bwMode="auto">
          <a:xfrm>
            <a:off x="6096000" y="1915583"/>
            <a:ext cx="0" cy="333375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8FD829-7BA5-3C6D-763D-59772F8506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0258" y="6449234"/>
            <a:ext cx="2286000" cy="173441"/>
          </a:xfrm>
          <a:prstGeom prst="rect">
            <a:avLst/>
          </a:prstGeom>
        </p:spPr>
        <p:txBody>
          <a:bodyPr/>
          <a:lstStyle>
            <a:lvl1pPr>
              <a:defRPr sz="833">
                <a:latin typeface="+mn-lt"/>
              </a:defRPr>
            </a:lvl1pPr>
          </a:lstStyle>
          <a:p>
            <a:fld id="{3773602E-EC8C-F44D-BFC5-AD4583FDB2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8970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2 Column With Subhead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9365" y="274638"/>
            <a:ext cx="11353271" cy="84695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21" name="Content Placeholder 16"/>
          <p:cNvSpPr>
            <a:spLocks noGrp="1"/>
          </p:cNvSpPr>
          <p:nvPr>
            <p:ph sz="quarter" idx="17"/>
          </p:nvPr>
        </p:nvSpPr>
        <p:spPr>
          <a:xfrm>
            <a:off x="738342" y="1915584"/>
            <a:ext cx="4923741" cy="3333750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283093" indent="0">
              <a:buNone/>
              <a:defRPr sz="1333"/>
            </a:lvl2pPr>
            <a:lvl3pPr marL="574123" indent="0">
              <a:buNone/>
              <a:defRPr sz="1333"/>
            </a:lvl3pPr>
            <a:lvl4pPr marL="813561" indent="0">
              <a:buNone/>
              <a:defRPr sz="1333"/>
            </a:lvl4pPr>
            <a:lvl5pPr marL="1095331" indent="0">
              <a:buNone/>
              <a:defRPr sz="13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Content Placeholder 16"/>
          <p:cNvSpPr>
            <a:spLocks noGrp="1"/>
          </p:cNvSpPr>
          <p:nvPr>
            <p:ph sz="quarter" idx="18"/>
          </p:nvPr>
        </p:nvSpPr>
        <p:spPr>
          <a:xfrm>
            <a:off x="6450421" y="1915584"/>
            <a:ext cx="5307660" cy="3333750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283093" indent="0">
              <a:buNone/>
              <a:defRPr sz="1333"/>
            </a:lvl2pPr>
            <a:lvl3pPr marL="574123" indent="0">
              <a:buNone/>
              <a:defRPr sz="1333"/>
            </a:lvl3pPr>
            <a:lvl4pPr marL="813561" indent="0">
              <a:buNone/>
              <a:defRPr sz="1333"/>
            </a:lvl4pPr>
            <a:lvl5pPr marL="1095331" indent="0">
              <a:buNone/>
              <a:defRPr sz="13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D8B0D8F-E258-44DF-0899-A537C3490F15}"/>
              </a:ext>
            </a:extLst>
          </p:cNvPr>
          <p:cNvCxnSpPr>
            <a:cxnSpLocks/>
          </p:cNvCxnSpPr>
          <p:nvPr/>
        </p:nvCxnSpPr>
        <p:spPr bwMode="auto">
          <a:xfrm>
            <a:off x="418488" y="1915583"/>
            <a:ext cx="0" cy="333375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11842E2-D7BE-65D5-63F4-9548CA8AE0C1}"/>
              </a:ext>
            </a:extLst>
          </p:cNvPr>
          <p:cNvCxnSpPr>
            <a:cxnSpLocks/>
          </p:cNvCxnSpPr>
          <p:nvPr/>
        </p:nvCxnSpPr>
        <p:spPr bwMode="auto">
          <a:xfrm>
            <a:off x="6096000" y="1915583"/>
            <a:ext cx="0" cy="333375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8FD829-7BA5-3C6D-763D-59772F8506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0258" y="6449234"/>
            <a:ext cx="2286000" cy="173441"/>
          </a:xfrm>
          <a:prstGeom prst="rect">
            <a:avLst/>
          </a:prstGeom>
        </p:spPr>
        <p:txBody>
          <a:bodyPr/>
          <a:lstStyle>
            <a:lvl1pPr>
              <a:defRPr sz="833">
                <a:latin typeface="+mn-lt"/>
              </a:defRPr>
            </a:lvl1pPr>
          </a:lstStyle>
          <a:p>
            <a:fld id="{3773602E-EC8C-F44D-BFC5-AD4583FDB2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1941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 With Subhead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3F7C280F-A550-5B4E-3602-72F37960F701}"/>
              </a:ext>
            </a:extLst>
          </p:cNvPr>
          <p:cNvSpPr/>
          <p:nvPr/>
        </p:nvSpPr>
        <p:spPr>
          <a:xfrm>
            <a:off x="0" y="1428750"/>
            <a:ext cx="12192000" cy="4597137"/>
          </a:xfrm>
          <a:custGeom>
            <a:avLst/>
            <a:gdLst/>
            <a:ahLst/>
            <a:cxnLst/>
            <a:rect l="l" t="t" r="r" b="b"/>
            <a:pathLst>
              <a:path w="4064000" h="5619115">
                <a:moveTo>
                  <a:pt x="0" y="5618975"/>
                </a:moveTo>
                <a:lnTo>
                  <a:pt x="4063898" y="5618975"/>
                </a:lnTo>
                <a:lnTo>
                  <a:pt x="4063898" y="0"/>
                </a:lnTo>
                <a:lnTo>
                  <a:pt x="0" y="0"/>
                </a:lnTo>
                <a:lnTo>
                  <a:pt x="0" y="5618975"/>
                </a:lnTo>
                <a:close/>
              </a:path>
            </a:pathLst>
          </a:custGeom>
          <a:solidFill>
            <a:srgbClr val="EEEEEF"/>
          </a:solidFill>
        </p:spPr>
        <p:txBody>
          <a:bodyPr wrap="square" lIns="0" tIns="0" rIns="0" bIns="0" rtlCol="0"/>
          <a:lstStyle/>
          <a:p>
            <a:endParaRPr sz="15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9365" y="274638"/>
            <a:ext cx="11353271" cy="84695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9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738343" y="1915583"/>
            <a:ext cx="3142908" cy="635000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167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20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20956" y="1915583"/>
            <a:ext cx="3142909" cy="635000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167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21" name="Content Placeholder 16"/>
          <p:cNvSpPr>
            <a:spLocks noGrp="1"/>
          </p:cNvSpPr>
          <p:nvPr>
            <p:ph sz="quarter" idx="17"/>
          </p:nvPr>
        </p:nvSpPr>
        <p:spPr>
          <a:xfrm>
            <a:off x="738343" y="2692346"/>
            <a:ext cx="3142908" cy="2556988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283093" indent="0">
              <a:buNone/>
              <a:defRPr sz="1333"/>
            </a:lvl2pPr>
            <a:lvl3pPr marL="574123" indent="0">
              <a:buNone/>
              <a:defRPr sz="1333"/>
            </a:lvl3pPr>
            <a:lvl4pPr marL="813561" indent="0">
              <a:buNone/>
              <a:defRPr sz="1333"/>
            </a:lvl4pPr>
            <a:lvl5pPr marL="1095331" indent="0">
              <a:buNone/>
              <a:defRPr sz="13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Content Placeholder 16"/>
          <p:cNvSpPr>
            <a:spLocks noGrp="1"/>
          </p:cNvSpPr>
          <p:nvPr>
            <p:ph sz="quarter" idx="18"/>
          </p:nvPr>
        </p:nvSpPr>
        <p:spPr>
          <a:xfrm>
            <a:off x="4520955" y="2692346"/>
            <a:ext cx="3142906" cy="2556988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283093" indent="0">
              <a:buNone/>
              <a:defRPr sz="1333"/>
            </a:lvl2pPr>
            <a:lvl3pPr marL="574123" indent="0">
              <a:buNone/>
              <a:defRPr sz="1333"/>
            </a:lvl3pPr>
            <a:lvl4pPr marL="813561" indent="0">
              <a:buNone/>
              <a:defRPr sz="1333"/>
            </a:lvl4pPr>
            <a:lvl5pPr marL="1095331" indent="0">
              <a:buNone/>
              <a:defRPr sz="13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D8B0D8F-E258-44DF-0899-A537C3490F15}"/>
              </a:ext>
            </a:extLst>
          </p:cNvPr>
          <p:cNvCxnSpPr>
            <a:cxnSpLocks/>
          </p:cNvCxnSpPr>
          <p:nvPr/>
        </p:nvCxnSpPr>
        <p:spPr bwMode="auto">
          <a:xfrm>
            <a:off x="418488" y="1915583"/>
            <a:ext cx="0" cy="333375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7BB201C-481A-0938-9DB5-D0C110A33E15}"/>
              </a:ext>
            </a:extLst>
          </p:cNvPr>
          <p:cNvCxnSpPr>
            <a:cxnSpLocks/>
          </p:cNvCxnSpPr>
          <p:nvPr/>
        </p:nvCxnSpPr>
        <p:spPr bwMode="auto">
          <a:xfrm>
            <a:off x="4201103" y="1915583"/>
            <a:ext cx="0" cy="333375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5429DB8-28BE-3F8C-CCED-A9CFC8697C81}"/>
              </a:ext>
            </a:extLst>
          </p:cNvPr>
          <p:cNvCxnSpPr>
            <a:cxnSpLocks/>
          </p:cNvCxnSpPr>
          <p:nvPr/>
        </p:nvCxnSpPr>
        <p:spPr bwMode="auto">
          <a:xfrm>
            <a:off x="7987600" y="1915583"/>
            <a:ext cx="0" cy="333375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7F7AAA09-1185-7F6B-0EB9-01E5747EB07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07452" y="1917306"/>
            <a:ext cx="3142909" cy="635000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167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11" name="Content Placeholder 16">
            <a:extLst>
              <a:ext uri="{FF2B5EF4-FFF2-40B4-BE49-F238E27FC236}">
                <a16:creationId xmlns:a16="http://schemas.microsoft.com/office/drawing/2014/main" id="{514F11C7-C221-F797-F5B3-84BD44C358BD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8307452" y="2692345"/>
            <a:ext cx="3142906" cy="2556988"/>
          </a:xfrm>
        </p:spPr>
        <p:txBody>
          <a:bodyPr>
            <a:noAutofit/>
          </a:bodyPr>
          <a:lstStyle>
            <a:lvl1pPr marL="0" indent="0">
              <a:buNone/>
              <a:defRPr sz="1333"/>
            </a:lvl1pPr>
            <a:lvl2pPr marL="283093" indent="0">
              <a:buNone/>
              <a:defRPr sz="1333"/>
            </a:lvl2pPr>
            <a:lvl3pPr marL="574123" indent="0">
              <a:buNone/>
              <a:defRPr sz="1333"/>
            </a:lvl3pPr>
            <a:lvl4pPr marL="813561" indent="0">
              <a:buNone/>
              <a:defRPr sz="1333"/>
            </a:lvl4pPr>
            <a:lvl5pPr marL="1095331" indent="0">
              <a:buNone/>
              <a:defRPr sz="13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0B3B5F0-7DA3-0644-2322-57C95423A7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0258" y="6449234"/>
            <a:ext cx="2286000" cy="173441"/>
          </a:xfrm>
          <a:prstGeom prst="rect">
            <a:avLst/>
          </a:prstGeom>
        </p:spPr>
        <p:txBody>
          <a:bodyPr/>
          <a:lstStyle>
            <a:lvl1pPr>
              <a:defRPr sz="833">
                <a:latin typeface="+mn-lt"/>
              </a:defRPr>
            </a:lvl1pPr>
          </a:lstStyle>
          <a:p>
            <a:fld id="{3773602E-EC8C-F44D-BFC5-AD4583FDB2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1422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/headsh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6"/>
          <p:cNvSpPr>
            <a:spLocks noGrp="1"/>
          </p:cNvSpPr>
          <p:nvPr>
            <p:ph sz="quarter" idx="17"/>
          </p:nvPr>
        </p:nvSpPr>
        <p:spPr>
          <a:xfrm>
            <a:off x="4792930" y="2166938"/>
            <a:ext cx="6979680" cy="2594560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1667"/>
            </a:lvl1pPr>
            <a:lvl2pPr marL="283093" indent="0">
              <a:lnSpc>
                <a:spcPct val="150000"/>
              </a:lnSpc>
              <a:buNone/>
              <a:defRPr sz="1667"/>
            </a:lvl2pPr>
            <a:lvl3pPr marL="574123" indent="0">
              <a:lnSpc>
                <a:spcPct val="150000"/>
              </a:lnSpc>
              <a:buNone/>
              <a:defRPr sz="1667"/>
            </a:lvl3pPr>
            <a:lvl4pPr marL="813561" indent="0">
              <a:lnSpc>
                <a:spcPct val="150000"/>
              </a:lnSpc>
              <a:buNone/>
              <a:defRPr sz="1667"/>
            </a:lvl4pPr>
            <a:lvl5pPr marL="1095331" indent="0">
              <a:lnSpc>
                <a:spcPct val="150000"/>
              </a:lnSpc>
              <a:buNone/>
              <a:defRPr sz="16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D8B0D8F-E258-44DF-0899-A537C3490F15}"/>
              </a:ext>
            </a:extLst>
          </p:cNvPr>
          <p:cNvCxnSpPr>
            <a:cxnSpLocks/>
          </p:cNvCxnSpPr>
          <p:nvPr/>
        </p:nvCxnSpPr>
        <p:spPr bwMode="auto">
          <a:xfrm>
            <a:off x="4581262" y="1619250"/>
            <a:ext cx="0" cy="406199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Text Placeholder 13">
            <a:extLst>
              <a:ext uri="{FF2B5EF4-FFF2-40B4-BE49-F238E27FC236}">
                <a16:creationId xmlns:a16="http://schemas.microsoft.com/office/drawing/2014/main" id="{D9C47752-FC8E-7273-4E3D-C0E64C8D618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2930" y="4849738"/>
            <a:ext cx="3827199" cy="304176"/>
          </a:xfrm>
        </p:spPr>
        <p:txBody>
          <a:bodyPr anchor="b">
            <a:noAutofit/>
          </a:bodyPr>
          <a:lstStyle>
            <a:lvl1pPr marL="0" indent="0" algn="l">
              <a:buNone/>
              <a:defRPr sz="1333" b="1" i="0">
                <a:solidFill>
                  <a:schemeClr val="tx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28" name="Content Placeholder 16">
            <a:extLst>
              <a:ext uri="{FF2B5EF4-FFF2-40B4-BE49-F238E27FC236}">
                <a16:creationId xmlns:a16="http://schemas.microsoft.com/office/drawing/2014/main" id="{807962F9-1629-7C38-601F-666AEEED64CC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792930" y="5132389"/>
            <a:ext cx="3827199" cy="622685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spcAft>
                <a:spcPts val="500"/>
              </a:spcAft>
              <a:buNone/>
              <a:defRPr sz="1333" b="0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  <a:lvl2pPr marL="283093" indent="0" algn="l">
              <a:spcBef>
                <a:spcPts val="0"/>
              </a:spcBef>
              <a:spcAft>
                <a:spcPts val="500"/>
              </a:spcAft>
              <a:buNone/>
              <a:defRPr sz="1333" b="0" i="0"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574123" indent="0" algn="l">
              <a:spcBef>
                <a:spcPts val="0"/>
              </a:spcBef>
              <a:spcAft>
                <a:spcPts val="500"/>
              </a:spcAft>
              <a:buNone/>
              <a:defRPr sz="1333" b="0" i="0"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813561" indent="0" algn="l">
              <a:spcBef>
                <a:spcPts val="0"/>
              </a:spcBef>
              <a:spcAft>
                <a:spcPts val="500"/>
              </a:spcAft>
              <a:buNone/>
              <a:defRPr sz="1333" b="0" i="0"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1095331" indent="0" algn="l">
              <a:spcBef>
                <a:spcPts val="0"/>
              </a:spcBef>
              <a:spcAft>
                <a:spcPts val="500"/>
              </a:spcAft>
              <a:buNone/>
              <a:defRPr sz="1333" b="0" i="0"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2216B4B-E4E8-23D5-7E23-FB5B3CAB89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81263" y="667876"/>
            <a:ext cx="7191348" cy="505485"/>
          </a:xfrm>
        </p:spPr>
        <p:txBody>
          <a:bodyPr>
            <a:noAutofit/>
          </a:bodyPr>
          <a:lstStyle>
            <a:lvl1pPr>
              <a:defRPr sz="2667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D794A3B-B179-A62D-2C7D-5B5E0E5D6BB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2" y="0"/>
            <a:ext cx="4095751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9" name="Picture 8" descr="A green and black half circle&#10;&#10;Description automatically generated">
            <a:extLst>
              <a:ext uri="{FF2B5EF4-FFF2-40B4-BE49-F238E27FC236}">
                <a16:creationId xmlns:a16="http://schemas.microsoft.com/office/drawing/2014/main" id="{039F9885-A89B-EB2E-F0EF-DA862080C52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2929" y="1619250"/>
            <a:ext cx="350565" cy="350565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EDF60FBE-1FA4-1819-4C58-4B5855D891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0258" y="6449234"/>
            <a:ext cx="2286000" cy="173441"/>
          </a:xfrm>
          <a:prstGeom prst="rect">
            <a:avLst/>
          </a:prstGeom>
        </p:spPr>
        <p:txBody>
          <a:bodyPr/>
          <a:lstStyle>
            <a:lvl1pPr>
              <a:defRPr sz="833">
                <a:solidFill>
                  <a:schemeClr val="bg1"/>
                </a:solidFill>
                <a:latin typeface="+mn-lt"/>
              </a:defRPr>
            </a:lvl1pPr>
          </a:lstStyle>
          <a:p>
            <a:fld id="{3773602E-EC8C-F44D-BFC5-AD4583FDB2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2453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Quote w/headsho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D94836B-C64F-B87F-049E-8D959535578D}"/>
              </a:ext>
            </a:extLst>
          </p:cNvPr>
          <p:cNvSpPr/>
          <p:nvPr/>
        </p:nvSpPr>
        <p:spPr>
          <a:xfrm>
            <a:off x="0" y="0"/>
            <a:ext cx="12192000" cy="6025887"/>
          </a:xfrm>
          <a:custGeom>
            <a:avLst/>
            <a:gdLst/>
            <a:ahLst/>
            <a:cxnLst/>
            <a:rect l="l" t="t" r="r" b="b"/>
            <a:pathLst>
              <a:path w="4064000" h="5619115">
                <a:moveTo>
                  <a:pt x="0" y="5618975"/>
                </a:moveTo>
                <a:lnTo>
                  <a:pt x="4063898" y="5618975"/>
                </a:lnTo>
                <a:lnTo>
                  <a:pt x="4063898" y="0"/>
                </a:lnTo>
                <a:lnTo>
                  <a:pt x="0" y="0"/>
                </a:lnTo>
                <a:lnTo>
                  <a:pt x="0" y="561897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1500"/>
          </a:p>
        </p:txBody>
      </p:sp>
      <p:sp>
        <p:nvSpPr>
          <p:cNvPr id="21" name="Content Placeholder 16"/>
          <p:cNvSpPr>
            <a:spLocks noGrp="1"/>
          </p:cNvSpPr>
          <p:nvPr>
            <p:ph sz="quarter" idx="17"/>
          </p:nvPr>
        </p:nvSpPr>
        <p:spPr>
          <a:xfrm>
            <a:off x="4534525" y="1728725"/>
            <a:ext cx="7170291" cy="3948238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1667">
                <a:solidFill>
                  <a:schemeClr val="bg1"/>
                </a:solidFill>
              </a:defRPr>
            </a:lvl1pPr>
            <a:lvl2pPr marL="283093" indent="0">
              <a:lnSpc>
                <a:spcPct val="150000"/>
              </a:lnSpc>
              <a:buNone/>
              <a:defRPr sz="1667">
                <a:solidFill>
                  <a:schemeClr val="bg1"/>
                </a:solidFill>
              </a:defRPr>
            </a:lvl2pPr>
            <a:lvl3pPr marL="574123" indent="0">
              <a:lnSpc>
                <a:spcPct val="150000"/>
              </a:lnSpc>
              <a:buNone/>
              <a:defRPr sz="1667">
                <a:solidFill>
                  <a:schemeClr val="bg1"/>
                </a:solidFill>
              </a:defRPr>
            </a:lvl3pPr>
            <a:lvl4pPr marL="813561" indent="0">
              <a:lnSpc>
                <a:spcPct val="150000"/>
              </a:lnSpc>
              <a:buNone/>
              <a:defRPr sz="1667">
                <a:solidFill>
                  <a:schemeClr val="bg1"/>
                </a:solidFill>
              </a:defRPr>
            </a:lvl4pPr>
            <a:lvl5pPr marL="1095331" indent="0">
              <a:lnSpc>
                <a:spcPct val="150000"/>
              </a:lnSpc>
              <a:buNone/>
              <a:defRPr sz="1667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D8B0D8F-E258-44DF-0899-A537C3490F15}"/>
              </a:ext>
            </a:extLst>
          </p:cNvPr>
          <p:cNvCxnSpPr>
            <a:cxnSpLocks/>
          </p:cNvCxnSpPr>
          <p:nvPr/>
        </p:nvCxnSpPr>
        <p:spPr bwMode="auto">
          <a:xfrm>
            <a:off x="4207133" y="742825"/>
            <a:ext cx="0" cy="4938416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Text Placeholder 13">
            <a:extLst>
              <a:ext uri="{FF2B5EF4-FFF2-40B4-BE49-F238E27FC236}">
                <a16:creationId xmlns:a16="http://schemas.microsoft.com/office/drawing/2014/main" id="{D9C47752-FC8E-7273-4E3D-C0E64C8D618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3919" y="4749805"/>
            <a:ext cx="3345823" cy="304176"/>
          </a:xfrm>
        </p:spPr>
        <p:txBody>
          <a:bodyPr anchor="b">
            <a:noAutofit/>
          </a:bodyPr>
          <a:lstStyle>
            <a:lvl1pPr marL="0" indent="0" algn="l">
              <a:buNone/>
              <a:defRPr sz="1333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28" name="Content Placeholder 16">
            <a:extLst>
              <a:ext uri="{FF2B5EF4-FFF2-40B4-BE49-F238E27FC236}">
                <a16:creationId xmlns:a16="http://schemas.microsoft.com/office/drawing/2014/main" id="{807962F9-1629-7C38-601F-666AEEED64CC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33919" y="5032456"/>
            <a:ext cx="3345823" cy="648785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spcAft>
                <a:spcPts val="500"/>
              </a:spcAft>
              <a:buNone/>
              <a:defRPr sz="1333" b="0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  <a:lvl2pPr marL="283093" indent="0" algn="l">
              <a:spcBef>
                <a:spcPts val="0"/>
              </a:spcBef>
              <a:spcAft>
                <a:spcPts val="500"/>
              </a:spcAft>
              <a:buNone/>
              <a:defRPr sz="1333" b="0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574123" indent="0" algn="l">
              <a:spcBef>
                <a:spcPts val="0"/>
              </a:spcBef>
              <a:spcAft>
                <a:spcPts val="500"/>
              </a:spcAft>
              <a:buNone/>
              <a:defRPr sz="1333" b="0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813561" indent="0" algn="l">
              <a:spcBef>
                <a:spcPts val="0"/>
              </a:spcBef>
              <a:spcAft>
                <a:spcPts val="500"/>
              </a:spcAft>
              <a:buNone/>
              <a:defRPr sz="1333" b="0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1095331" indent="0" algn="l">
              <a:spcBef>
                <a:spcPts val="0"/>
              </a:spcBef>
              <a:spcAft>
                <a:spcPts val="500"/>
              </a:spcAft>
              <a:buNone/>
              <a:defRPr sz="1333" b="0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2216B4B-E4E8-23D5-7E23-FB5B3CAB89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917" y="1181037"/>
            <a:ext cx="3345819" cy="2341651"/>
          </a:xfrm>
        </p:spPr>
        <p:txBody>
          <a:bodyPr anchor="t">
            <a:noAutofit/>
          </a:bodyPr>
          <a:lstStyle>
            <a:lvl1pPr>
              <a:defRPr sz="2667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Slide Title</a:t>
            </a:r>
          </a:p>
        </p:txBody>
      </p:sp>
      <p:pic>
        <p:nvPicPr>
          <p:cNvPr id="9" name="Picture 8" descr="A green and black half circle&#10;&#10;Description automatically generated">
            <a:extLst>
              <a:ext uri="{FF2B5EF4-FFF2-40B4-BE49-F238E27FC236}">
                <a16:creationId xmlns:a16="http://schemas.microsoft.com/office/drawing/2014/main" id="{039F9885-A89B-EB2E-F0EF-DA862080C52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4525" y="1181038"/>
            <a:ext cx="350565" cy="350565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1B900EC3-FE66-C186-77D4-CB898A392C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0258" y="6449234"/>
            <a:ext cx="2286000" cy="173441"/>
          </a:xfrm>
          <a:prstGeom prst="rect">
            <a:avLst/>
          </a:prstGeom>
        </p:spPr>
        <p:txBody>
          <a:bodyPr/>
          <a:lstStyle>
            <a:lvl1pPr>
              <a:defRPr sz="833">
                <a:latin typeface="+mn-lt"/>
              </a:defRPr>
            </a:lvl1pPr>
          </a:lstStyle>
          <a:p>
            <a:fld id="{3773602E-EC8C-F44D-BFC5-AD4583FDB2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4232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lIns="91440">
            <a:noAutofit/>
          </a:bodyPr>
          <a:lstStyle>
            <a:lvl1pPr>
              <a:defRPr sz="2500"/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899A62D2-4FA2-5638-ADF6-566B9B8B0B31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419365" y="1552936"/>
            <a:ext cx="11353270" cy="435979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table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3440C264-907A-2A22-91CB-67E7EF96F1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0258" y="6449234"/>
            <a:ext cx="2286000" cy="173441"/>
          </a:xfrm>
          <a:prstGeom prst="rect">
            <a:avLst/>
          </a:prstGeom>
        </p:spPr>
        <p:txBody>
          <a:bodyPr/>
          <a:lstStyle>
            <a:lvl1pPr>
              <a:defRPr sz="833">
                <a:latin typeface="+mn-lt"/>
              </a:defRPr>
            </a:lvl1pPr>
          </a:lstStyle>
          <a:p>
            <a:fld id="{3773602E-EC8C-F44D-BFC5-AD4583FDB2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9814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shot Featu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3F7C280F-A550-5B4E-3602-72F37960F701}"/>
              </a:ext>
            </a:extLst>
          </p:cNvPr>
          <p:cNvSpPr/>
          <p:nvPr/>
        </p:nvSpPr>
        <p:spPr>
          <a:xfrm>
            <a:off x="0" y="1428750"/>
            <a:ext cx="12192000" cy="4597137"/>
          </a:xfrm>
          <a:custGeom>
            <a:avLst/>
            <a:gdLst/>
            <a:ahLst/>
            <a:cxnLst/>
            <a:rect l="l" t="t" r="r" b="b"/>
            <a:pathLst>
              <a:path w="4064000" h="5619115">
                <a:moveTo>
                  <a:pt x="0" y="5618975"/>
                </a:moveTo>
                <a:lnTo>
                  <a:pt x="4063898" y="5618975"/>
                </a:lnTo>
                <a:lnTo>
                  <a:pt x="4063898" y="0"/>
                </a:lnTo>
                <a:lnTo>
                  <a:pt x="0" y="0"/>
                </a:lnTo>
                <a:lnTo>
                  <a:pt x="0" y="5618975"/>
                </a:lnTo>
                <a:close/>
              </a:path>
            </a:pathLst>
          </a:custGeom>
          <a:solidFill>
            <a:srgbClr val="EEEEEF"/>
          </a:solidFill>
        </p:spPr>
        <p:txBody>
          <a:bodyPr wrap="square" lIns="0" tIns="0" rIns="0" bIns="0" rtlCol="0"/>
          <a:lstStyle/>
          <a:p>
            <a:endParaRPr sz="15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9365" y="274638"/>
            <a:ext cx="11353271" cy="84695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9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2083738" y="1950292"/>
            <a:ext cx="9688897" cy="419603"/>
          </a:xfrm>
        </p:spPr>
        <p:txBody>
          <a:bodyPr anchor="b">
            <a:noAutofit/>
          </a:bodyPr>
          <a:lstStyle>
            <a:lvl1pPr marL="0" indent="0">
              <a:buNone/>
              <a:defRPr sz="2333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21" name="Content Placeholder 16"/>
          <p:cNvSpPr>
            <a:spLocks noGrp="1"/>
          </p:cNvSpPr>
          <p:nvPr>
            <p:ph sz="quarter" idx="17" hasCustomPrompt="1"/>
          </p:nvPr>
        </p:nvSpPr>
        <p:spPr>
          <a:xfrm>
            <a:off x="2083738" y="2405328"/>
            <a:ext cx="9688897" cy="1138858"/>
          </a:xfrm>
        </p:spPr>
        <p:txBody>
          <a:bodyPr>
            <a:noAutofit/>
          </a:bodyPr>
          <a:lstStyle>
            <a:lvl1pPr marL="238115" indent="-238115">
              <a:buFont typeface="Arial" panose="020B0604020202020204" pitchFamily="34" charset="0"/>
              <a:buChar char="•"/>
              <a:defRPr sz="1333"/>
            </a:lvl1pPr>
            <a:lvl2pPr marL="283093" indent="0">
              <a:buNone/>
              <a:defRPr sz="1333"/>
            </a:lvl2pPr>
            <a:lvl3pPr marL="574123" indent="0">
              <a:buNone/>
              <a:defRPr sz="1333"/>
            </a:lvl3pPr>
            <a:lvl4pPr marL="813561" indent="0">
              <a:buNone/>
              <a:defRPr sz="1333"/>
            </a:lvl4pPr>
            <a:lvl5pPr marL="1095331" indent="0">
              <a:buNone/>
              <a:defRPr sz="1333"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90BE259-1380-7F27-3E64-533E1C56F5F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19365" y="2027291"/>
            <a:ext cx="1403595" cy="1401709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6340FD9B-AE60-3404-C819-CD753CD6CA2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083738" y="3830602"/>
            <a:ext cx="9688897" cy="419603"/>
          </a:xfrm>
        </p:spPr>
        <p:txBody>
          <a:bodyPr anchor="b">
            <a:noAutofit/>
          </a:bodyPr>
          <a:lstStyle>
            <a:lvl1pPr marL="0" indent="0">
              <a:buNone/>
              <a:defRPr sz="2333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76DBD51D-CD95-46A6-B925-503D5128623C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2083738" y="4285638"/>
            <a:ext cx="9688897" cy="1138858"/>
          </a:xfrm>
        </p:spPr>
        <p:txBody>
          <a:bodyPr>
            <a:noAutofit/>
          </a:bodyPr>
          <a:lstStyle>
            <a:lvl1pPr marL="238115" indent="-238115">
              <a:buFont typeface="Arial" panose="020B0604020202020204" pitchFamily="34" charset="0"/>
              <a:buChar char="•"/>
              <a:defRPr sz="1333"/>
            </a:lvl1pPr>
            <a:lvl2pPr marL="283093" indent="0">
              <a:buNone/>
              <a:defRPr sz="1333"/>
            </a:lvl2pPr>
            <a:lvl3pPr marL="574123" indent="0">
              <a:buNone/>
              <a:defRPr sz="1333"/>
            </a:lvl3pPr>
            <a:lvl4pPr marL="813561" indent="0">
              <a:buNone/>
              <a:defRPr sz="1333"/>
            </a:lvl4pPr>
            <a:lvl5pPr marL="1095331" indent="0">
              <a:buNone/>
              <a:defRPr sz="1333"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B4D58A6A-B651-A158-704E-ED16D440AEC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19365" y="3907601"/>
            <a:ext cx="1403595" cy="1401709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B2B1C0E-D76E-924F-D78D-DA11B6B654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0258" y="6449234"/>
            <a:ext cx="2286000" cy="173441"/>
          </a:xfrm>
          <a:prstGeom prst="rect">
            <a:avLst/>
          </a:prstGeom>
        </p:spPr>
        <p:txBody>
          <a:bodyPr/>
          <a:lstStyle>
            <a:lvl1pPr>
              <a:defRPr sz="833">
                <a:latin typeface="+mn-lt"/>
              </a:defRPr>
            </a:lvl1pPr>
          </a:lstStyle>
          <a:p>
            <a:fld id="{3773602E-EC8C-F44D-BFC5-AD4583FDB2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5201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g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9365" y="513906"/>
            <a:ext cx="3585565" cy="607689"/>
          </a:xfrm>
        </p:spPr>
        <p:txBody>
          <a:bodyPr lIns="91440">
            <a:noAutofit/>
          </a:bodyPr>
          <a:lstStyle>
            <a:lvl1pPr>
              <a:defRPr sz="2500"/>
            </a:lvl1pPr>
          </a:lstStyle>
          <a:p>
            <a:r>
              <a:rPr lang="en-US"/>
              <a:t>Click To 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9364" y="1330856"/>
            <a:ext cx="2550208" cy="1123494"/>
          </a:xfrm>
        </p:spPr>
        <p:txBody>
          <a:bodyPr>
            <a:noAutofit/>
          </a:bodyPr>
          <a:lstStyle>
            <a:lvl1pPr marL="0" indent="0">
              <a:buNone/>
              <a:defRPr sz="2333"/>
            </a:lvl1pPr>
            <a:lvl2pPr marL="283093" indent="0">
              <a:buNone/>
              <a:defRPr sz="2333"/>
            </a:lvl2pPr>
            <a:lvl3pPr marL="574123" indent="0">
              <a:buNone/>
              <a:defRPr sz="2333"/>
            </a:lvl3pPr>
            <a:lvl4pPr marL="813561" indent="0">
              <a:buNone/>
              <a:defRPr sz="2333"/>
            </a:lvl4pPr>
            <a:lvl5pPr marL="1095331" indent="0">
              <a:buNone/>
              <a:defRPr sz="2333"/>
            </a:lvl5pPr>
          </a:lstStyle>
          <a:p>
            <a:pPr lvl="0"/>
            <a:r>
              <a:rPr lang="en-US"/>
              <a:t>Click to edit subtitle text</a:t>
            </a:r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0F6CA80A-BA8C-B7F2-8C4E-F84D62670B2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19361" y="4800599"/>
            <a:ext cx="938174" cy="93691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0DC35C0-C611-78A7-EFF1-0330D38B6D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34044" y="4931197"/>
            <a:ext cx="1535528" cy="314477"/>
          </a:xfrm>
        </p:spPr>
        <p:txBody>
          <a:bodyPr>
            <a:noAutofit/>
          </a:bodyPr>
          <a:lstStyle>
            <a:lvl1pPr marL="0" indent="0">
              <a:buNone/>
              <a:defRPr sz="1250" b="1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F97933E-A769-4EC3-221C-BD006D40E1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4044" y="5185199"/>
            <a:ext cx="1535528" cy="489858"/>
          </a:xfrm>
        </p:spPr>
        <p:txBody>
          <a:bodyPr>
            <a:noAutofit/>
          </a:bodyPr>
          <a:lstStyle>
            <a:lvl1pPr marL="0" indent="0">
              <a:buNone/>
              <a:defRPr sz="1083" b="0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79D9B7D2-2E2B-3273-95B3-EF18CB903DC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320041" y="4800599"/>
            <a:ext cx="938174" cy="93691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D210B44B-5432-4C48-2886-68C6391780E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334724" y="4931197"/>
            <a:ext cx="1535528" cy="314477"/>
          </a:xfrm>
        </p:spPr>
        <p:txBody>
          <a:bodyPr>
            <a:noAutofit/>
          </a:bodyPr>
          <a:lstStyle>
            <a:lvl1pPr marL="0" indent="0">
              <a:buNone/>
              <a:defRPr sz="1250" b="1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FAAB62C-3F7A-FE76-23EB-98DB2C24AA3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34724" y="5185199"/>
            <a:ext cx="1535528" cy="489858"/>
          </a:xfrm>
        </p:spPr>
        <p:txBody>
          <a:bodyPr>
            <a:noAutofit/>
          </a:bodyPr>
          <a:lstStyle>
            <a:lvl1pPr marL="0" indent="0">
              <a:buNone/>
              <a:defRPr sz="1083" b="0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91540D4C-2F55-AF9F-EB75-B005081C1B29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215900" y="4800599"/>
            <a:ext cx="938174" cy="93691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4F6C9556-BFE5-B01F-9587-486E3743580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230583" y="4931197"/>
            <a:ext cx="1535528" cy="314477"/>
          </a:xfrm>
        </p:spPr>
        <p:txBody>
          <a:bodyPr>
            <a:noAutofit/>
          </a:bodyPr>
          <a:lstStyle>
            <a:lvl1pPr marL="0" indent="0">
              <a:buNone/>
              <a:defRPr sz="1250" b="1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2ED38802-657F-81C9-048E-05CB3E058EF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230583" y="5185199"/>
            <a:ext cx="1535528" cy="489858"/>
          </a:xfrm>
        </p:spPr>
        <p:txBody>
          <a:bodyPr>
            <a:noAutofit/>
          </a:bodyPr>
          <a:lstStyle>
            <a:lvl1pPr marL="0" indent="0">
              <a:buNone/>
              <a:defRPr sz="1083" b="0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4" name="Picture Placeholder 6">
            <a:extLst>
              <a:ext uri="{FF2B5EF4-FFF2-40B4-BE49-F238E27FC236}">
                <a16:creationId xmlns:a16="http://schemas.microsoft.com/office/drawing/2014/main" id="{F6E8F21C-F64B-5865-6BCD-F80121E8E88E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11758" y="4800599"/>
            <a:ext cx="938174" cy="93691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535D82FB-2E4E-4B62-8878-B6A81F0D91C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126441" y="4931197"/>
            <a:ext cx="1535528" cy="314477"/>
          </a:xfrm>
        </p:spPr>
        <p:txBody>
          <a:bodyPr>
            <a:noAutofit/>
          </a:bodyPr>
          <a:lstStyle>
            <a:lvl1pPr marL="0" indent="0">
              <a:buNone/>
              <a:defRPr sz="1250" b="1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79396F1E-0D7A-C6CC-EFE8-C181FDAFC3F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126441" y="5185199"/>
            <a:ext cx="1535528" cy="489858"/>
          </a:xfrm>
        </p:spPr>
        <p:txBody>
          <a:bodyPr>
            <a:noAutofit/>
          </a:bodyPr>
          <a:lstStyle>
            <a:lvl1pPr marL="0" indent="0">
              <a:buNone/>
              <a:defRPr sz="1083" b="0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8" name="Picture Placeholder 6">
            <a:extLst>
              <a:ext uri="{FF2B5EF4-FFF2-40B4-BE49-F238E27FC236}">
                <a16:creationId xmlns:a16="http://schemas.microsoft.com/office/drawing/2014/main" id="{94521486-C084-761E-652A-41F8EDD95CD2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419361" y="3467845"/>
            <a:ext cx="938174" cy="93691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8DC7B0C1-3855-86C2-0A18-D670191A839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434044" y="3598443"/>
            <a:ext cx="1535528" cy="314477"/>
          </a:xfrm>
        </p:spPr>
        <p:txBody>
          <a:bodyPr>
            <a:noAutofit/>
          </a:bodyPr>
          <a:lstStyle>
            <a:lvl1pPr marL="0" indent="0">
              <a:buNone/>
              <a:defRPr sz="1250" b="1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8955BC9D-F392-B268-B8FA-CC8EA43E773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434044" y="3852444"/>
            <a:ext cx="1535528" cy="489858"/>
          </a:xfrm>
        </p:spPr>
        <p:txBody>
          <a:bodyPr>
            <a:noAutofit/>
          </a:bodyPr>
          <a:lstStyle>
            <a:lvl1pPr marL="0" indent="0">
              <a:buNone/>
              <a:defRPr sz="1083" b="0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2" name="Picture Placeholder 6">
            <a:extLst>
              <a:ext uri="{FF2B5EF4-FFF2-40B4-BE49-F238E27FC236}">
                <a16:creationId xmlns:a16="http://schemas.microsoft.com/office/drawing/2014/main" id="{BD558958-69BB-A734-6ACB-32F309A77CFF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320041" y="3467845"/>
            <a:ext cx="938174" cy="93691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F0B6883B-4B23-05B7-1A9A-829255DBC0D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334724" y="3598443"/>
            <a:ext cx="1535528" cy="314477"/>
          </a:xfrm>
        </p:spPr>
        <p:txBody>
          <a:bodyPr>
            <a:noAutofit/>
          </a:bodyPr>
          <a:lstStyle>
            <a:lvl1pPr marL="0" indent="0">
              <a:buNone/>
              <a:defRPr sz="1250" b="1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882FBF47-1EC2-57D6-A2F5-3CB615404C5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34724" y="3852444"/>
            <a:ext cx="1535528" cy="489858"/>
          </a:xfrm>
        </p:spPr>
        <p:txBody>
          <a:bodyPr>
            <a:noAutofit/>
          </a:bodyPr>
          <a:lstStyle>
            <a:lvl1pPr marL="0" indent="0">
              <a:buNone/>
              <a:defRPr sz="1083" b="0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6" name="Picture Placeholder 6">
            <a:extLst>
              <a:ext uri="{FF2B5EF4-FFF2-40B4-BE49-F238E27FC236}">
                <a16:creationId xmlns:a16="http://schemas.microsoft.com/office/drawing/2014/main" id="{B4F1ECC7-0294-0893-F7B6-4B719C20DB3C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6215900" y="3467845"/>
            <a:ext cx="938174" cy="93691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CFE4742C-62A6-3943-3AB9-E1473AAB7BA1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230583" y="3598443"/>
            <a:ext cx="1535528" cy="314477"/>
          </a:xfrm>
        </p:spPr>
        <p:txBody>
          <a:bodyPr>
            <a:noAutofit/>
          </a:bodyPr>
          <a:lstStyle>
            <a:lvl1pPr marL="0" indent="0">
              <a:buNone/>
              <a:defRPr sz="1250" b="1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8" name="Text Placeholder 10">
            <a:extLst>
              <a:ext uri="{FF2B5EF4-FFF2-40B4-BE49-F238E27FC236}">
                <a16:creationId xmlns:a16="http://schemas.microsoft.com/office/drawing/2014/main" id="{1018C43F-F5F3-65A1-AD09-625021BFECD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230583" y="3852444"/>
            <a:ext cx="1535528" cy="489858"/>
          </a:xfrm>
        </p:spPr>
        <p:txBody>
          <a:bodyPr>
            <a:noAutofit/>
          </a:bodyPr>
          <a:lstStyle>
            <a:lvl1pPr marL="0" indent="0">
              <a:buNone/>
              <a:defRPr sz="1083" b="0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0" name="Picture Placeholder 6">
            <a:extLst>
              <a:ext uri="{FF2B5EF4-FFF2-40B4-BE49-F238E27FC236}">
                <a16:creationId xmlns:a16="http://schemas.microsoft.com/office/drawing/2014/main" id="{DCFA9079-BB94-319C-A413-6D8E15EEAD2E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9111758" y="3467845"/>
            <a:ext cx="938174" cy="93691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94925F85-A2AA-F720-3745-59937409054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0126441" y="3598443"/>
            <a:ext cx="1535528" cy="314477"/>
          </a:xfrm>
        </p:spPr>
        <p:txBody>
          <a:bodyPr>
            <a:noAutofit/>
          </a:bodyPr>
          <a:lstStyle>
            <a:lvl1pPr marL="0" indent="0">
              <a:buNone/>
              <a:defRPr sz="1250" b="1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BA19A9E8-6749-F611-3A66-EF24A8AA008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0126441" y="3852444"/>
            <a:ext cx="1535528" cy="489858"/>
          </a:xfrm>
        </p:spPr>
        <p:txBody>
          <a:bodyPr>
            <a:noAutofit/>
          </a:bodyPr>
          <a:lstStyle>
            <a:lvl1pPr marL="0" indent="0">
              <a:buNone/>
              <a:defRPr sz="1083" b="0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4" name="Picture Placeholder 6">
            <a:extLst>
              <a:ext uri="{FF2B5EF4-FFF2-40B4-BE49-F238E27FC236}">
                <a16:creationId xmlns:a16="http://schemas.microsoft.com/office/drawing/2014/main" id="{4F4355E3-EC8E-5C40-BF7E-21130271D4CF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3320041" y="2139254"/>
            <a:ext cx="938174" cy="93691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5" name="Text Placeholder 10">
            <a:extLst>
              <a:ext uri="{FF2B5EF4-FFF2-40B4-BE49-F238E27FC236}">
                <a16:creationId xmlns:a16="http://schemas.microsoft.com/office/drawing/2014/main" id="{B899B7C8-075B-A7DA-BC67-2BE408DFE9DC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334724" y="2269852"/>
            <a:ext cx="1535528" cy="314477"/>
          </a:xfrm>
        </p:spPr>
        <p:txBody>
          <a:bodyPr>
            <a:noAutofit/>
          </a:bodyPr>
          <a:lstStyle>
            <a:lvl1pPr marL="0" indent="0">
              <a:buNone/>
              <a:defRPr sz="1250" b="1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6" name="Text Placeholder 10">
            <a:extLst>
              <a:ext uri="{FF2B5EF4-FFF2-40B4-BE49-F238E27FC236}">
                <a16:creationId xmlns:a16="http://schemas.microsoft.com/office/drawing/2014/main" id="{64237FA6-A072-9159-A24D-79BBBDF4E06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334724" y="2523853"/>
            <a:ext cx="1535528" cy="489858"/>
          </a:xfrm>
        </p:spPr>
        <p:txBody>
          <a:bodyPr>
            <a:noAutofit/>
          </a:bodyPr>
          <a:lstStyle>
            <a:lvl1pPr marL="0" indent="0">
              <a:buNone/>
              <a:defRPr sz="1083" b="0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8" name="Picture Placeholder 6">
            <a:extLst>
              <a:ext uri="{FF2B5EF4-FFF2-40B4-BE49-F238E27FC236}">
                <a16:creationId xmlns:a16="http://schemas.microsoft.com/office/drawing/2014/main" id="{BABB45AB-EF52-4504-652B-34551886BBAF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6215900" y="2139254"/>
            <a:ext cx="938174" cy="93691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9" name="Text Placeholder 10">
            <a:extLst>
              <a:ext uri="{FF2B5EF4-FFF2-40B4-BE49-F238E27FC236}">
                <a16:creationId xmlns:a16="http://schemas.microsoft.com/office/drawing/2014/main" id="{739A6FDB-63BA-5D83-CAF0-EAB994855796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230583" y="2269852"/>
            <a:ext cx="1535528" cy="314477"/>
          </a:xfrm>
        </p:spPr>
        <p:txBody>
          <a:bodyPr>
            <a:noAutofit/>
          </a:bodyPr>
          <a:lstStyle>
            <a:lvl1pPr marL="0" indent="0">
              <a:buNone/>
              <a:defRPr sz="1250" b="1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50" name="Text Placeholder 10">
            <a:extLst>
              <a:ext uri="{FF2B5EF4-FFF2-40B4-BE49-F238E27FC236}">
                <a16:creationId xmlns:a16="http://schemas.microsoft.com/office/drawing/2014/main" id="{3CC40181-25B6-D371-6EDE-263324525C5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230583" y="2523853"/>
            <a:ext cx="1535528" cy="489858"/>
          </a:xfrm>
        </p:spPr>
        <p:txBody>
          <a:bodyPr>
            <a:noAutofit/>
          </a:bodyPr>
          <a:lstStyle>
            <a:lvl1pPr marL="0" indent="0">
              <a:buNone/>
              <a:defRPr sz="1083" b="0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2" name="Picture Placeholder 6">
            <a:extLst>
              <a:ext uri="{FF2B5EF4-FFF2-40B4-BE49-F238E27FC236}">
                <a16:creationId xmlns:a16="http://schemas.microsoft.com/office/drawing/2014/main" id="{AECC4A25-8EE4-5F71-7039-B9D6B4729098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4717300" y="765859"/>
            <a:ext cx="938174" cy="93691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3" name="Text Placeholder 10">
            <a:extLst>
              <a:ext uri="{FF2B5EF4-FFF2-40B4-BE49-F238E27FC236}">
                <a16:creationId xmlns:a16="http://schemas.microsoft.com/office/drawing/2014/main" id="{D886AF52-6F03-B5B1-ABE1-123DB0094CF7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731983" y="896457"/>
            <a:ext cx="1535528" cy="314477"/>
          </a:xfrm>
        </p:spPr>
        <p:txBody>
          <a:bodyPr>
            <a:noAutofit/>
          </a:bodyPr>
          <a:lstStyle>
            <a:lvl1pPr marL="0" indent="0">
              <a:buNone/>
              <a:defRPr sz="1250" b="1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54" name="Text Placeholder 10">
            <a:extLst>
              <a:ext uri="{FF2B5EF4-FFF2-40B4-BE49-F238E27FC236}">
                <a16:creationId xmlns:a16="http://schemas.microsoft.com/office/drawing/2014/main" id="{63C473C1-8B3A-5C7A-E473-B0F5F267A5D8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731983" y="1150459"/>
            <a:ext cx="1535528" cy="489858"/>
          </a:xfrm>
        </p:spPr>
        <p:txBody>
          <a:bodyPr>
            <a:noAutofit/>
          </a:bodyPr>
          <a:lstStyle>
            <a:lvl1pPr marL="0" indent="0">
              <a:buNone/>
              <a:defRPr sz="1083" b="0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B0155BC-BDA8-C818-E00A-BE1E32EAF0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0258" y="6449234"/>
            <a:ext cx="2286000" cy="173441"/>
          </a:xfrm>
          <a:prstGeom prst="rect">
            <a:avLst/>
          </a:prstGeom>
        </p:spPr>
        <p:txBody>
          <a:bodyPr/>
          <a:lstStyle>
            <a:lvl1pPr>
              <a:defRPr sz="833">
                <a:latin typeface="+mn-lt"/>
              </a:defRPr>
            </a:lvl1pPr>
          </a:lstStyle>
          <a:p>
            <a:fld id="{3773602E-EC8C-F44D-BFC5-AD4583FDB2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5855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With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89C5C778-F4C0-C7CF-C813-C9C3A87D8E4E}"/>
              </a:ext>
            </a:extLst>
          </p:cNvPr>
          <p:cNvSpPr/>
          <p:nvPr/>
        </p:nvSpPr>
        <p:spPr>
          <a:xfrm>
            <a:off x="0" y="1428750"/>
            <a:ext cx="12192000" cy="4597137"/>
          </a:xfrm>
          <a:custGeom>
            <a:avLst/>
            <a:gdLst/>
            <a:ahLst/>
            <a:cxnLst/>
            <a:rect l="l" t="t" r="r" b="b"/>
            <a:pathLst>
              <a:path w="4064000" h="5619115">
                <a:moveTo>
                  <a:pt x="0" y="5618975"/>
                </a:moveTo>
                <a:lnTo>
                  <a:pt x="4063898" y="5618975"/>
                </a:lnTo>
                <a:lnTo>
                  <a:pt x="4063898" y="0"/>
                </a:lnTo>
                <a:lnTo>
                  <a:pt x="0" y="0"/>
                </a:lnTo>
                <a:lnTo>
                  <a:pt x="0" y="5618975"/>
                </a:lnTo>
                <a:close/>
              </a:path>
            </a:pathLst>
          </a:custGeom>
          <a:solidFill>
            <a:srgbClr val="EEEEEF"/>
          </a:solidFill>
        </p:spPr>
        <p:txBody>
          <a:bodyPr wrap="square" lIns="0" tIns="0" rIns="0" bIns="0" rtlCol="0"/>
          <a:lstStyle/>
          <a:p>
            <a:endParaRPr sz="150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3EEB7A42-5110-13AD-1E86-1C14D8EA0C4A}"/>
              </a:ext>
            </a:extLst>
          </p:cNvPr>
          <p:cNvSpPr/>
          <p:nvPr/>
        </p:nvSpPr>
        <p:spPr>
          <a:xfrm>
            <a:off x="8088975" y="1428750"/>
            <a:ext cx="4103025" cy="4597137"/>
          </a:xfrm>
          <a:custGeom>
            <a:avLst/>
            <a:gdLst/>
            <a:ahLst/>
            <a:cxnLst/>
            <a:rect l="l" t="t" r="r" b="b"/>
            <a:pathLst>
              <a:path w="4064000" h="5619115">
                <a:moveTo>
                  <a:pt x="0" y="5618975"/>
                </a:moveTo>
                <a:lnTo>
                  <a:pt x="4063898" y="5618975"/>
                </a:lnTo>
                <a:lnTo>
                  <a:pt x="4063898" y="0"/>
                </a:lnTo>
                <a:lnTo>
                  <a:pt x="0" y="0"/>
                </a:lnTo>
                <a:lnTo>
                  <a:pt x="0" y="5618975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</p:spPr>
        <p:txBody>
          <a:bodyPr wrap="square" lIns="0" tIns="0" rIns="0" bIns="0" rtlCol="0"/>
          <a:lstStyle/>
          <a:p>
            <a:endParaRPr sz="15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9365" y="274638"/>
            <a:ext cx="11353271" cy="84695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Titles Should Use Initial Caps </a:t>
            </a:r>
          </a:p>
        </p:txBody>
      </p:sp>
      <p:sp>
        <p:nvSpPr>
          <p:cNvPr id="5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19365" y="1560431"/>
            <a:ext cx="7261594" cy="635000"/>
          </a:xfrm>
        </p:spPr>
        <p:txBody>
          <a:bodyPr anchor="b">
            <a:noAutofit/>
          </a:bodyPr>
          <a:lstStyle>
            <a:lvl1pPr marL="0" indent="0">
              <a:buNone/>
              <a:defRPr sz="2333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hart Placeholder 6"/>
          <p:cNvSpPr>
            <a:spLocks noGrp="1"/>
          </p:cNvSpPr>
          <p:nvPr>
            <p:ph type="chart" sz="quarter" idx="16"/>
          </p:nvPr>
        </p:nvSpPr>
        <p:spPr>
          <a:xfrm>
            <a:off x="419365" y="2537699"/>
            <a:ext cx="7261594" cy="319254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1BB87E08-F5B2-1C85-04B0-1A4D63D6F72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07452" y="1661966"/>
            <a:ext cx="3465183" cy="635000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167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8" name="Content Placeholder 16">
            <a:extLst>
              <a:ext uri="{FF2B5EF4-FFF2-40B4-BE49-F238E27FC236}">
                <a16:creationId xmlns:a16="http://schemas.microsoft.com/office/drawing/2014/main" id="{DFCB2DF8-8D4A-D112-A1F9-55A56C739C93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8307452" y="2537699"/>
            <a:ext cx="3465183" cy="3192542"/>
          </a:xfrm>
        </p:spPr>
        <p:txBody>
          <a:bodyPr>
            <a:noAutofit/>
          </a:bodyPr>
          <a:lstStyle>
            <a:lvl1pPr>
              <a:defRPr sz="1333"/>
            </a:lvl1pPr>
            <a:lvl2pPr>
              <a:defRPr sz="1333"/>
            </a:lvl2pPr>
            <a:lvl3pPr>
              <a:defRPr sz="1333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D8C89FE-E5DA-B993-1428-B78D5CC400E7}"/>
              </a:ext>
            </a:extLst>
          </p:cNvPr>
          <p:cNvCxnSpPr>
            <a:cxnSpLocks/>
          </p:cNvCxnSpPr>
          <p:nvPr/>
        </p:nvCxnSpPr>
        <p:spPr bwMode="auto">
          <a:xfrm>
            <a:off x="8307452" y="2417153"/>
            <a:ext cx="3465183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F135AD9-D450-D550-8CBA-5F0400B4E9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0258" y="6449234"/>
            <a:ext cx="2286000" cy="173441"/>
          </a:xfrm>
          <a:prstGeom prst="rect">
            <a:avLst/>
          </a:prstGeom>
        </p:spPr>
        <p:txBody>
          <a:bodyPr/>
          <a:lstStyle>
            <a:lvl1pPr>
              <a:defRPr sz="833">
                <a:latin typeface="+mn-lt"/>
              </a:defRPr>
            </a:lvl1pPr>
          </a:lstStyle>
          <a:p>
            <a:fld id="{3773602E-EC8C-F44D-BFC5-AD4583FDB2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57133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without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89C5C778-F4C0-C7CF-C813-C9C3A87D8E4E}"/>
              </a:ext>
            </a:extLst>
          </p:cNvPr>
          <p:cNvSpPr/>
          <p:nvPr/>
        </p:nvSpPr>
        <p:spPr>
          <a:xfrm>
            <a:off x="0" y="1428750"/>
            <a:ext cx="12192000" cy="4597137"/>
          </a:xfrm>
          <a:custGeom>
            <a:avLst/>
            <a:gdLst/>
            <a:ahLst/>
            <a:cxnLst/>
            <a:rect l="l" t="t" r="r" b="b"/>
            <a:pathLst>
              <a:path w="4064000" h="5619115">
                <a:moveTo>
                  <a:pt x="0" y="5618975"/>
                </a:moveTo>
                <a:lnTo>
                  <a:pt x="4063898" y="5618975"/>
                </a:lnTo>
                <a:lnTo>
                  <a:pt x="4063898" y="0"/>
                </a:lnTo>
                <a:lnTo>
                  <a:pt x="0" y="0"/>
                </a:lnTo>
                <a:lnTo>
                  <a:pt x="0" y="5618975"/>
                </a:lnTo>
                <a:close/>
              </a:path>
            </a:pathLst>
          </a:custGeom>
          <a:solidFill>
            <a:srgbClr val="EEEEEF"/>
          </a:solidFill>
        </p:spPr>
        <p:txBody>
          <a:bodyPr wrap="square" lIns="0" tIns="0" rIns="0" bIns="0" rtlCol="0"/>
          <a:lstStyle/>
          <a:p>
            <a:endParaRPr sz="15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9365" y="274638"/>
            <a:ext cx="11353271" cy="84695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Titles Should Use Initial Caps </a:t>
            </a:r>
          </a:p>
        </p:txBody>
      </p:sp>
      <p:sp>
        <p:nvSpPr>
          <p:cNvPr id="5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19365" y="1560431"/>
            <a:ext cx="11353271" cy="635000"/>
          </a:xfrm>
        </p:spPr>
        <p:txBody>
          <a:bodyPr anchor="b">
            <a:noAutofit/>
          </a:bodyPr>
          <a:lstStyle>
            <a:lvl1pPr marL="0" indent="0">
              <a:buNone/>
              <a:defRPr sz="2333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hart Placeholder 6"/>
          <p:cNvSpPr>
            <a:spLocks noGrp="1"/>
          </p:cNvSpPr>
          <p:nvPr>
            <p:ph type="chart" sz="quarter" idx="16"/>
          </p:nvPr>
        </p:nvSpPr>
        <p:spPr>
          <a:xfrm>
            <a:off x="419365" y="2537699"/>
            <a:ext cx="11353270" cy="319254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651C850-897C-E949-B6AA-E058B3A7F6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0258" y="6449234"/>
            <a:ext cx="2286000" cy="173441"/>
          </a:xfrm>
          <a:prstGeom prst="rect">
            <a:avLst/>
          </a:prstGeom>
        </p:spPr>
        <p:txBody>
          <a:bodyPr/>
          <a:lstStyle>
            <a:lvl1pPr>
              <a:defRPr sz="833">
                <a:latin typeface="+mn-lt"/>
              </a:defRPr>
            </a:lvl1pPr>
          </a:lstStyle>
          <a:p>
            <a:fld id="{3773602E-EC8C-F44D-BFC5-AD4583FDB2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1652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B9B7C343-9278-D462-40D5-EBDFE3A21F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0258" y="6449234"/>
            <a:ext cx="2286000" cy="173441"/>
          </a:xfrm>
          <a:prstGeom prst="rect">
            <a:avLst/>
          </a:prstGeom>
        </p:spPr>
        <p:txBody>
          <a:bodyPr/>
          <a:lstStyle>
            <a:lvl1pPr>
              <a:defRPr sz="833">
                <a:latin typeface="+mn-lt"/>
              </a:defRPr>
            </a:lvl1pPr>
          </a:lstStyle>
          <a:p>
            <a:fld id="{3773602E-EC8C-F44D-BFC5-AD4583FDB2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2350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ST LAYOUT OF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1B9540-768B-ACCF-01EE-CF2685BD13DD}"/>
              </a:ext>
            </a:extLst>
          </p:cNvPr>
          <p:cNvSpPr/>
          <p:nvPr/>
        </p:nvSpPr>
        <p:spPr bwMode="auto">
          <a:xfrm>
            <a:off x="0" y="0"/>
            <a:ext cx="12192000" cy="6195392"/>
          </a:xfrm>
          <a:prstGeom prst="rect">
            <a:avLst/>
          </a:prstGeom>
          <a:solidFill>
            <a:srgbClr val="C00000"/>
          </a:solidFill>
          <a:ln w="9525">
            <a:noFill/>
            <a:round/>
            <a:headEnd/>
            <a:tailEnd/>
          </a:ln>
          <a:effectLst/>
        </p:spPr>
        <p:txBody>
          <a:bodyPr wrap="square"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 b="1">
              <a:solidFill>
                <a:srgbClr val="FF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0980" y="901459"/>
            <a:ext cx="1129004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6000">
                <a:solidFill>
                  <a:schemeClr val="bg1"/>
                </a:solidFill>
                <a:latin typeface="+mj-lt"/>
                <a:ea typeface="Noto Sans" panose="020B0502040504020204" pitchFamily="34" charset="0"/>
                <a:cs typeface="Arial" panose="020B0604020202020204" pitchFamily="34" charset="0"/>
              </a:rPr>
              <a:t>Last</a:t>
            </a:r>
            <a:r>
              <a:rPr lang="en-US" sz="6000" baseline="0">
                <a:solidFill>
                  <a:schemeClr val="bg1"/>
                </a:solidFill>
                <a:latin typeface="+mj-lt"/>
                <a:ea typeface="Noto Sans" panose="020B0502040504020204" pitchFamily="34" charset="0"/>
                <a:cs typeface="Arial" panose="020B0604020202020204" pitchFamily="34" charset="0"/>
              </a:rPr>
              <a:t> Layout </a:t>
            </a:r>
            <a:r>
              <a:rPr lang="en-US" sz="6000">
                <a:solidFill>
                  <a:schemeClr val="bg1"/>
                </a:solidFill>
                <a:latin typeface="+mj-lt"/>
                <a:ea typeface="Noto Sans" panose="020B0502040504020204" pitchFamily="34" charset="0"/>
                <a:cs typeface="Arial" panose="020B0604020202020204" pitchFamily="34" charset="0"/>
              </a:rPr>
              <a:t>of Template</a:t>
            </a:r>
            <a:br>
              <a:rPr lang="en-US" sz="6000">
                <a:solidFill>
                  <a:schemeClr val="bg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</a:br>
            <a:br>
              <a:rPr lang="en-US" sz="6000">
                <a:solidFill>
                  <a:schemeClr val="bg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</a:br>
            <a:r>
              <a:rPr lang="en-US" sz="6000">
                <a:solidFill>
                  <a:schemeClr val="bg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Any slide layouts after this</a:t>
            </a:r>
            <a:br>
              <a:rPr lang="en-US" sz="6000">
                <a:solidFill>
                  <a:schemeClr val="bg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</a:br>
            <a:r>
              <a:rPr lang="en-US" sz="6000">
                <a:solidFill>
                  <a:schemeClr val="bg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are from other templates </a:t>
            </a:r>
            <a:br>
              <a:rPr lang="en-US" sz="6000">
                <a:solidFill>
                  <a:schemeClr val="bg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</a:br>
            <a:r>
              <a:rPr lang="en-US" sz="6000">
                <a:solidFill>
                  <a:schemeClr val="bg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and should not be used</a:t>
            </a:r>
            <a:endParaRPr lang="en-US" sz="5500">
              <a:solidFill>
                <a:schemeClr val="bg1"/>
              </a:solidFill>
              <a:latin typeface="Arial" panose="020B0604020202020204" pitchFamily="34" charset="0"/>
              <a:ea typeface="Noto Sans" panose="020B050204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1567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5100B-0C83-5EF2-262F-6A630EF9D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051EB8-9846-58ED-39A9-EAE66F1A2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E8BCC-75EC-3C4E-9902-0CACEDB3850E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BF0CFF-54D1-0BDD-7A67-CDD984F70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0C150B-3851-CF06-FEDB-D7582C07D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0DBFD-6240-D149-88EF-340DB7D03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6773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lain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364" y="1633859"/>
            <a:ext cx="11353272" cy="4373076"/>
          </a:xfrm>
        </p:spPr>
        <p:txBody>
          <a:bodyPr>
            <a:noAutofit/>
          </a:bodyPr>
          <a:lstStyle>
            <a:lvl1pPr>
              <a:defRPr sz="1333"/>
            </a:lvl1pPr>
            <a:lvl2pPr>
              <a:defRPr sz="1333"/>
            </a:lvl2pPr>
            <a:lvl3pPr>
              <a:defRPr sz="1333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lIns="91440">
            <a:noAutofit/>
          </a:bodyPr>
          <a:lstStyle>
            <a:lvl1pPr>
              <a:defRPr sz="3333"/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15D3A71-7794-FE21-D1CE-74B73F6431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0258" y="6449235"/>
            <a:ext cx="2286000" cy="173441"/>
          </a:xfrm>
          <a:prstGeom prst="rect">
            <a:avLst/>
          </a:prstGeom>
        </p:spPr>
        <p:txBody>
          <a:bodyPr/>
          <a:lstStyle>
            <a:lvl1pPr>
              <a:defRPr sz="833">
                <a:latin typeface="+mn-lt"/>
              </a:defRPr>
            </a:lvl1pPr>
          </a:lstStyle>
          <a:p>
            <a:fld id="{3773602E-EC8C-F44D-BFC5-AD4583FDB2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7685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0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9365" y="274638"/>
            <a:ext cx="11353271" cy="846958"/>
          </a:xfrm>
          <a:prstGeom prst="rect">
            <a:avLst/>
          </a:prstGeom>
        </p:spPr>
        <p:txBody>
          <a:bodyPr vert="horz" lIns="91440" tIns="73152" rIns="146304" bIns="73152" rtlCol="0" anchor="b">
            <a:noAutofit/>
          </a:bodyPr>
          <a:lstStyle/>
          <a:p>
            <a:r>
              <a:rPr lang="en-US"/>
              <a:t>Slide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9364" y="1330855"/>
            <a:ext cx="11353272" cy="4684448"/>
          </a:xfrm>
          <a:prstGeom prst="rect">
            <a:avLst/>
          </a:prstGeom>
        </p:spPr>
        <p:txBody>
          <a:bodyPr vert="horz" lIns="91440" tIns="9144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1CD1BD-900A-1A6F-2F38-79EDEEF8751C}"/>
              </a:ext>
            </a:extLst>
          </p:cNvPr>
          <p:cNvPicPr>
            <a:picLocks noChangeAspect="1"/>
          </p:cNvPicPr>
          <p:nvPr/>
        </p:nvPicPr>
        <p:blipFill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88116" y="6243851"/>
            <a:ext cx="1473626" cy="378823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49CA715-8D56-4F91-24BE-86E7EF4484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0258" y="6449234"/>
            <a:ext cx="2286000" cy="173441"/>
          </a:xfrm>
          <a:prstGeom prst="rect">
            <a:avLst/>
          </a:prstGeom>
        </p:spPr>
        <p:txBody>
          <a:bodyPr/>
          <a:lstStyle>
            <a:lvl1pPr>
              <a:defRPr sz="833">
                <a:latin typeface="+mn-lt"/>
              </a:defRPr>
            </a:lvl1pPr>
          </a:lstStyle>
          <a:p>
            <a:fld id="{3773602E-EC8C-F44D-BFC5-AD4583FDB2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190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3" r:id="rId25"/>
    <p:sldLayoutId id="2147483714" r:id="rId26"/>
    <p:sldLayoutId id="2147483715" r:id="rId27"/>
    <p:sldLayoutId id="2147483716" r:id="rId28"/>
    <p:sldLayoutId id="2147483717" r:id="rId29"/>
    <p:sldLayoutId id="2147483718" r:id="rId30"/>
    <p:sldLayoutId id="2147483719" r:id="rId31"/>
    <p:sldLayoutId id="2147483720" r:id="rId32"/>
    <p:sldLayoutId id="2147483721" r:id="rId33"/>
    <p:sldLayoutId id="2147483722" r:id="rId34"/>
    <p:sldLayoutId id="2147483723" r:id="rId35"/>
    <p:sldLayoutId id="2147483724" r:id="rId36"/>
    <p:sldLayoutId id="2147483725" r:id="rId37"/>
    <p:sldLayoutId id="2147483726" r:id="rId38"/>
  </p:sldLayoutIdLst>
  <p:hf sldNum="0" hdr="0" ftr="0" dt="0"/>
  <p:txStyles>
    <p:titleStyle>
      <a:lvl1pPr algn="l" defTabSz="1219151" rtl="0" eaLnBrk="1" latinLnBrk="0" hangingPunct="1">
        <a:spcBef>
          <a:spcPct val="0"/>
        </a:spcBef>
        <a:buNone/>
        <a:defRPr lang="en-US" sz="2500" kern="1200" cap="none" baseline="0" dirty="0">
          <a:solidFill>
            <a:schemeClr val="accent3"/>
          </a:solidFill>
          <a:latin typeface="+mj-lt"/>
          <a:ea typeface="Times" pitchFamily="2" charset="0"/>
          <a:cs typeface="Times" pitchFamily="2" charset="0"/>
        </a:defRPr>
      </a:lvl1pPr>
    </p:titleStyle>
    <p:bodyStyle>
      <a:lvl1pPr marL="187847" indent="-187847" algn="l" defTabSz="1219151" rtl="0" eaLnBrk="1" latinLnBrk="0" hangingPunct="1">
        <a:lnSpc>
          <a:spcPct val="100000"/>
        </a:lnSpc>
        <a:spcBef>
          <a:spcPts val="500"/>
        </a:spcBef>
        <a:spcAft>
          <a:spcPts val="500"/>
        </a:spcAft>
        <a:buClr>
          <a:schemeClr val="bg1">
            <a:lumMod val="50000"/>
          </a:schemeClr>
        </a:buClr>
        <a:buFont typeface="Arial" panose="020B0604020202020204" pitchFamily="34" charset="0"/>
        <a:buChar char="•"/>
        <a:tabLst>
          <a:tab pos="187847" algn="l"/>
        </a:tabLst>
        <a:defRPr sz="1333" kern="1200">
          <a:solidFill>
            <a:schemeClr val="tx1"/>
          </a:solidFill>
          <a:latin typeface="+mn-lt"/>
          <a:ea typeface="Noto Sans" panose="020B0502040504020204" pitchFamily="34" charset="0"/>
          <a:cs typeface="Arial" panose="020B0604020202020204" pitchFamily="34" charset="0"/>
        </a:defRPr>
      </a:lvl1pPr>
      <a:lvl2pPr marL="522532" indent="-239439" algn="l" defTabSz="1219151" rtl="0" eaLnBrk="1" latinLnBrk="0" hangingPunct="1">
        <a:lnSpc>
          <a:spcPct val="100000"/>
        </a:lnSpc>
        <a:spcBef>
          <a:spcPts val="500"/>
        </a:spcBef>
        <a:spcAft>
          <a:spcPts val="500"/>
        </a:spcAft>
        <a:buClr>
          <a:schemeClr val="bg1">
            <a:lumMod val="50000"/>
          </a:schemeClr>
        </a:buClr>
        <a:buFont typeface="Arial" panose="020B0604020202020204" pitchFamily="34" charset="0"/>
        <a:buChar char="–"/>
        <a:defRPr sz="1333" kern="1200">
          <a:solidFill>
            <a:schemeClr val="tx1"/>
          </a:solidFill>
          <a:latin typeface="+mn-lt"/>
          <a:ea typeface="Noto Sans" panose="020B0502040504020204" pitchFamily="34" charset="0"/>
          <a:cs typeface="Arial" panose="020B0604020202020204" pitchFamily="34" charset="0"/>
        </a:defRPr>
      </a:lvl2pPr>
      <a:lvl3pPr marL="761970" indent="-187847" algn="l" defTabSz="1219151" rtl="0" eaLnBrk="1" latinLnBrk="0" hangingPunct="1">
        <a:lnSpc>
          <a:spcPct val="100000"/>
        </a:lnSpc>
        <a:spcBef>
          <a:spcPts val="500"/>
        </a:spcBef>
        <a:spcAft>
          <a:spcPts val="500"/>
        </a:spcAft>
        <a:buClr>
          <a:schemeClr val="bg1">
            <a:lumMod val="50000"/>
          </a:schemeClr>
        </a:buClr>
        <a:buFont typeface="Arial" panose="020B0604020202020204" pitchFamily="34" charset="0"/>
        <a:buChar char="•"/>
        <a:defRPr sz="1333" kern="1200">
          <a:solidFill>
            <a:schemeClr val="tx1"/>
          </a:solidFill>
          <a:latin typeface="+mn-lt"/>
          <a:ea typeface="Noto Sans" panose="020B0502040504020204" pitchFamily="34" charset="0"/>
          <a:cs typeface="Arial" panose="020B0604020202020204" pitchFamily="34" charset="0"/>
        </a:defRPr>
      </a:lvl3pPr>
      <a:lvl4pPr marL="1045062" indent="-231502" algn="l" defTabSz="1219151" rtl="0" eaLnBrk="1" latinLnBrk="0" hangingPunct="1">
        <a:lnSpc>
          <a:spcPct val="100000"/>
        </a:lnSpc>
        <a:spcBef>
          <a:spcPts val="500"/>
        </a:spcBef>
        <a:spcAft>
          <a:spcPts val="500"/>
        </a:spcAft>
        <a:buClr>
          <a:schemeClr val="bg1">
            <a:lumMod val="50000"/>
          </a:schemeClr>
        </a:buClr>
        <a:buFont typeface="Arial" panose="020B0604020202020204" pitchFamily="34" charset="0"/>
        <a:buChar char="–"/>
        <a:defRPr sz="1333" kern="1200">
          <a:solidFill>
            <a:schemeClr val="tx1"/>
          </a:solidFill>
          <a:latin typeface="+mn-lt"/>
          <a:ea typeface="Noto Sans" panose="020B0502040504020204" pitchFamily="34" charset="0"/>
          <a:cs typeface="Arial" panose="020B0604020202020204" pitchFamily="34" charset="0"/>
        </a:defRPr>
      </a:lvl4pPr>
      <a:lvl5pPr marL="1284501" indent="-189170" algn="l" defTabSz="1219151" rtl="0" eaLnBrk="1" latinLnBrk="0" hangingPunct="1">
        <a:lnSpc>
          <a:spcPct val="100000"/>
        </a:lnSpc>
        <a:spcBef>
          <a:spcPts val="500"/>
        </a:spcBef>
        <a:spcAft>
          <a:spcPts val="500"/>
        </a:spcAft>
        <a:buClr>
          <a:schemeClr val="bg1">
            <a:lumMod val="50000"/>
          </a:schemeClr>
        </a:buClr>
        <a:buFont typeface="Arial" panose="020B0604020202020204" pitchFamily="34" charset="0"/>
        <a:buChar char="»"/>
        <a:defRPr sz="1333" kern="1200">
          <a:solidFill>
            <a:schemeClr val="tx1"/>
          </a:solidFill>
          <a:latin typeface="+mn-lt"/>
          <a:ea typeface="Noto Sans" panose="020B0502040504020204" pitchFamily="34" charset="0"/>
          <a:cs typeface="Arial" panose="020B0604020202020204" pitchFamily="34" charset="0"/>
        </a:defRPr>
      </a:lvl5pPr>
      <a:lvl6pPr marL="3352666" indent="-304788" algn="l" defTabSz="1219151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42" indent="-304788" algn="l" defTabSz="1219151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17" indent="-304788" algn="l" defTabSz="1219151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93" indent="-304788" algn="l" defTabSz="1219151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51" rtl="0" eaLnBrk="1" latinLnBrk="0" hangingPunct="1">
        <a:defRPr sz="2417" kern="1200">
          <a:solidFill>
            <a:schemeClr val="tx1"/>
          </a:solidFill>
          <a:latin typeface="+mn-lt"/>
          <a:ea typeface="+mn-ea"/>
          <a:cs typeface="+mn-cs"/>
        </a:defRPr>
      </a:lvl1pPr>
      <a:lvl2pPr marL="609576" algn="l" defTabSz="1219151" rtl="0" eaLnBrk="1" latinLnBrk="0" hangingPunct="1">
        <a:defRPr sz="2417" kern="1200">
          <a:solidFill>
            <a:schemeClr val="tx1"/>
          </a:solidFill>
          <a:latin typeface="+mn-lt"/>
          <a:ea typeface="+mn-ea"/>
          <a:cs typeface="+mn-cs"/>
        </a:defRPr>
      </a:lvl2pPr>
      <a:lvl3pPr marL="1219151" algn="l" defTabSz="1219151" rtl="0" eaLnBrk="1" latinLnBrk="0" hangingPunct="1">
        <a:defRPr sz="2417" kern="1200">
          <a:solidFill>
            <a:schemeClr val="tx1"/>
          </a:solidFill>
          <a:latin typeface="+mn-lt"/>
          <a:ea typeface="+mn-ea"/>
          <a:cs typeface="+mn-cs"/>
        </a:defRPr>
      </a:lvl3pPr>
      <a:lvl4pPr marL="1828727" algn="l" defTabSz="1219151" rtl="0" eaLnBrk="1" latinLnBrk="0" hangingPunct="1">
        <a:defRPr sz="2417" kern="1200">
          <a:solidFill>
            <a:schemeClr val="tx1"/>
          </a:solidFill>
          <a:latin typeface="+mn-lt"/>
          <a:ea typeface="+mn-ea"/>
          <a:cs typeface="+mn-cs"/>
        </a:defRPr>
      </a:lvl4pPr>
      <a:lvl5pPr marL="2438302" algn="l" defTabSz="1219151" rtl="0" eaLnBrk="1" latinLnBrk="0" hangingPunct="1">
        <a:defRPr sz="2417" kern="1200">
          <a:solidFill>
            <a:schemeClr val="tx1"/>
          </a:solidFill>
          <a:latin typeface="+mn-lt"/>
          <a:ea typeface="+mn-ea"/>
          <a:cs typeface="+mn-cs"/>
        </a:defRPr>
      </a:lvl5pPr>
      <a:lvl6pPr marL="3047878" algn="l" defTabSz="1219151" rtl="0" eaLnBrk="1" latinLnBrk="0" hangingPunct="1">
        <a:defRPr sz="2417" kern="1200">
          <a:solidFill>
            <a:schemeClr val="tx1"/>
          </a:solidFill>
          <a:latin typeface="+mn-lt"/>
          <a:ea typeface="+mn-ea"/>
          <a:cs typeface="+mn-cs"/>
        </a:defRPr>
      </a:lvl6pPr>
      <a:lvl7pPr marL="3657454" algn="l" defTabSz="1219151" rtl="0" eaLnBrk="1" latinLnBrk="0" hangingPunct="1">
        <a:defRPr sz="2417" kern="1200">
          <a:solidFill>
            <a:schemeClr val="tx1"/>
          </a:solidFill>
          <a:latin typeface="+mn-lt"/>
          <a:ea typeface="+mn-ea"/>
          <a:cs typeface="+mn-cs"/>
        </a:defRPr>
      </a:lvl7pPr>
      <a:lvl8pPr marL="4267029" algn="l" defTabSz="1219151" rtl="0" eaLnBrk="1" latinLnBrk="0" hangingPunct="1">
        <a:defRPr sz="2417" kern="1200">
          <a:solidFill>
            <a:schemeClr val="tx1"/>
          </a:solidFill>
          <a:latin typeface="+mn-lt"/>
          <a:ea typeface="+mn-ea"/>
          <a:cs typeface="+mn-cs"/>
        </a:defRPr>
      </a:lvl8pPr>
      <a:lvl9pPr marL="4876605" algn="l" defTabSz="1219151" rtl="0" eaLnBrk="1" latinLnBrk="0" hangingPunct="1">
        <a:defRPr sz="24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emf"/><Relationship Id="rId7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1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1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1.xml"/><Relationship Id="rId4" Type="http://schemas.microsoft.com/office/2007/relationships/hdphoto" Target="../media/hdphoto3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1.xml"/><Relationship Id="rId4" Type="http://schemas.microsoft.com/office/2007/relationships/hdphoto" Target="../media/hdphoto4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1.xml"/><Relationship Id="rId4" Type="http://schemas.microsoft.com/office/2007/relationships/hdphoto" Target="../media/hdphoto5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1.xml"/><Relationship Id="rId4" Type="http://schemas.microsoft.com/office/2007/relationships/hdphoto" Target="../media/hdphoto6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5" Type="http://schemas.microsoft.com/office/2007/relationships/hdphoto" Target="../media/hdphoto7.wdp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.com/docs/en-US/bundle/usrp-b310-enclosed-specs/page/specs.html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36.png"/><Relationship Id="rId7" Type="http://schemas.openxmlformats.org/officeDocument/2006/relationships/image" Target="../media/image3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6.png"/><Relationship Id="rId7" Type="http://schemas.openxmlformats.org/officeDocument/2006/relationships/image" Target="../media/image26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9.jpg"/><Relationship Id="rId5" Type="http://schemas.openxmlformats.org/officeDocument/2006/relationships/image" Target="../media/image38.jpe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094B6-3F77-6F50-7D04-4A461ED1C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318" y="2842460"/>
            <a:ext cx="5910885" cy="1063698"/>
          </a:xfrm>
        </p:spPr>
        <p:txBody>
          <a:bodyPr/>
          <a:lstStyle/>
          <a:p>
            <a:r>
              <a:rPr lang="en-US" dirty="0"/>
              <a:t>How To Share Clocks For Phase Coherency</a:t>
            </a:r>
            <a:br>
              <a:rPr lang="en-US" dirty="0"/>
            </a:br>
            <a:r>
              <a:rPr lang="en-US" dirty="0"/>
              <a:t>(That suits your Needs)</a:t>
            </a:r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96F9E5-3F5F-5AB3-AD05-80858A107EE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96588" y="4401282"/>
            <a:ext cx="5306378" cy="758617"/>
          </a:xfrm>
        </p:spPr>
        <p:txBody>
          <a:bodyPr/>
          <a:lstStyle/>
          <a:p>
            <a:r>
              <a:rPr lang="en-US" dirty="0"/>
              <a:t>Jan Schirok</a:t>
            </a:r>
          </a:p>
          <a:p>
            <a:r>
              <a:rPr lang="en-US" dirty="0"/>
              <a:t>Chief Engineer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174285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DE" sz="1933"/>
          </a:p>
        </p:txBody>
      </p:sp>
      <p:sp>
        <p:nvSpPr>
          <p:cNvPr id="3" name="Freeform 3"/>
          <p:cNvSpPr/>
          <p:nvPr/>
        </p:nvSpPr>
        <p:spPr>
          <a:xfrm>
            <a:off x="10055292" y="5973968"/>
            <a:ext cx="1837913" cy="694961"/>
          </a:xfrm>
          <a:custGeom>
            <a:avLst/>
            <a:gdLst/>
            <a:ahLst/>
            <a:cxnLst/>
            <a:rect l="l" t="t" r="r" b="b"/>
            <a:pathLst>
              <a:path w="2756870" h="1042441">
                <a:moveTo>
                  <a:pt x="0" y="0"/>
                </a:moveTo>
                <a:lnTo>
                  <a:pt x="2756870" y="0"/>
                </a:lnTo>
                <a:lnTo>
                  <a:pt x="2756870" y="1042442"/>
                </a:lnTo>
                <a:lnTo>
                  <a:pt x="0" y="10424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DE" sz="1933"/>
          </a:p>
        </p:txBody>
      </p:sp>
      <p:sp>
        <p:nvSpPr>
          <p:cNvPr id="4" name="Freeform 4"/>
          <p:cNvSpPr/>
          <p:nvPr/>
        </p:nvSpPr>
        <p:spPr>
          <a:xfrm>
            <a:off x="5624116" y="1823526"/>
            <a:ext cx="4179957" cy="2786638"/>
          </a:xfrm>
          <a:custGeom>
            <a:avLst/>
            <a:gdLst/>
            <a:ahLst/>
            <a:cxnLst/>
            <a:rect l="l" t="t" r="r" b="b"/>
            <a:pathLst>
              <a:path w="6269936" h="4179957">
                <a:moveTo>
                  <a:pt x="0" y="0"/>
                </a:moveTo>
                <a:lnTo>
                  <a:pt x="6269935" y="0"/>
                </a:lnTo>
                <a:lnTo>
                  <a:pt x="6269935" y="4179957"/>
                </a:lnTo>
                <a:lnTo>
                  <a:pt x="0" y="41799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DE" sz="1933"/>
          </a:p>
        </p:txBody>
      </p:sp>
      <p:sp>
        <p:nvSpPr>
          <p:cNvPr id="5" name="TextBox 5"/>
          <p:cNvSpPr txBox="1"/>
          <p:nvPr/>
        </p:nvSpPr>
        <p:spPr>
          <a:xfrm>
            <a:off x="1130660" y="781050"/>
            <a:ext cx="9930680" cy="57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35"/>
              </a:lnSpc>
            </a:pPr>
            <a:r>
              <a:rPr lang="en-US" sz="4675" b="1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Enter to Win a USRP B206mini-i!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99507" y="1452971"/>
            <a:ext cx="6679916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r>
              <a:rPr lang="en-US" sz="2227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Scan the QR code to enter for your chance to win.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38276" y="5495110"/>
            <a:ext cx="9935972" cy="612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7"/>
              </a:lnSpc>
            </a:pPr>
            <a:r>
              <a:rPr lang="en-US" sz="1763">
                <a:solidFill>
                  <a:srgbClr val="FFFFFF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No purchase necessary. One entry per person. </a:t>
            </a:r>
          </a:p>
          <a:p>
            <a:pPr algn="ctr">
              <a:lnSpc>
                <a:spcPts val="2467"/>
              </a:lnSpc>
            </a:pPr>
            <a:r>
              <a:rPr lang="en-US" sz="1763">
                <a:solidFill>
                  <a:srgbClr val="FFFFFF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Winner will be selected at random and notified after the event. 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1229" y="2089800"/>
            <a:ext cx="2678400" cy="2678400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6073164" y="4513251"/>
            <a:ext cx="3006258" cy="216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8"/>
              </a:lnSpc>
            </a:pPr>
            <a:r>
              <a:rPr lang="en-US" sz="1305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NI Ettus USRP B206mini-i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6320" y="4933884"/>
            <a:ext cx="9936480" cy="430887"/>
          </a:xfrm>
          <a:prstGeom prst="rect">
            <a:avLst/>
          </a:prstGeom>
          <a:noFill/>
        </p:spPr>
        <p:txBody>
          <a:bodyPr wrap="square" lIns="60960" tIns="30480" rIns="60960" bIns="30480" anchor="ctr">
            <a:spAutoFit/>
          </a:bodyPr>
          <a:lstStyle/>
          <a:p>
            <a:pPr algn="ctr"/>
            <a:r>
              <a:rPr sz="2400" b="1" dirty="0">
                <a:solidFill>
                  <a:srgbClr val="FFFFFF"/>
                </a:solidFill>
                <a:latin typeface="Noto Sans Bold"/>
              </a:rPr>
              <a:t>Visit the NI booth in the exhibit area to </a:t>
            </a:r>
            <a:r>
              <a:rPr lang="en-US" sz="2400" b="1" dirty="0">
                <a:solidFill>
                  <a:srgbClr val="FFFFFF"/>
                </a:solidFill>
                <a:latin typeface="Noto Sans Bold"/>
              </a:rPr>
              <a:t>learn more!</a:t>
            </a:r>
            <a:endParaRPr sz="2400" b="1" dirty="0">
              <a:solidFill>
                <a:srgbClr val="FFFFFF"/>
              </a:solidFill>
              <a:latin typeface="Noto Sans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F6A19-E8B9-E933-45B2-D0094B51B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Introduction to Phase Coherency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8CF0C6-1E37-1EFA-9302-549C3A8658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Super Short, Super Brief</a:t>
            </a:r>
          </a:p>
        </p:txBody>
      </p:sp>
    </p:spTree>
    <p:extLst>
      <p:ext uri="{BB962C8B-B14F-4D97-AF65-F5344CB8AC3E}">
        <p14:creationId xmlns:p14="http://schemas.microsoft.com/office/powerpoint/2010/main" val="2615304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C729B-544F-244C-096F-2D1A6EA17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88">
            <a:extLst>
              <a:ext uri="{FF2B5EF4-FFF2-40B4-BE49-F238E27FC236}">
                <a16:creationId xmlns:a16="http://schemas.microsoft.com/office/drawing/2014/main" id="{3C24B856-6268-0E6A-7928-CFB311F3BBDD}"/>
              </a:ext>
            </a:extLst>
          </p:cNvPr>
          <p:cNvSpPr/>
          <p:nvPr/>
        </p:nvSpPr>
        <p:spPr bwMode="auto">
          <a:xfrm>
            <a:off x="4309863" y="4491228"/>
            <a:ext cx="3749397" cy="1806654"/>
          </a:xfrm>
          <a:prstGeom prst="rect">
            <a:avLst/>
          </a:pr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wrap="square"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229DEFEA-B2D2-CA67-01F5-0A67A234D96F}"/>
              </a:ext>
            </a:extLst>
          </p:cNvPr>
          <p:cNvSpPr/>
          <p:nvPr/>
        </p:nvSpPr>
        <p:spPr bwMode="auto">
          <a:xfrm>
            <a:off x="218919" y="4487957"/>
            <a:ext cx="3749397" cy="1806654"/>
          </a:xfrm>
          <a:prstGeom prst="rect">
            <a:avLst/>
          </a:pr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wrap="square"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FACF4F-1E72-E7EB-FDF2-8BA69D529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Multi-Antenna Systems </a:t>
            </a:r>
            <a:br>
              <a:rPr lang="en-US"/>
            </a:br>
            <a:r>
              <a:rPr lang="en-US"/>
              <a:t>	– Care about Synchronization 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F884FBE1-E704-3CCC-A8BE-E9BA87F2D93F}"/>
              </a:ext>
            </a:extLst>
          </p:cNvPr>
          <p:cNvGrpSpPr/>
          <p:nvPr/>
        </p:nvGrpSpPr>
        <p:grpSpPr>
          <a:xfrm>
            <a:off x="4309863" y="1955044"/>
            <a:ext cx="3749397" cy="1867855"/>
            <a:chOff x="676389" y="1828801"/>
            <a:chExt cx="4423048" cy="2755612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EE8243E0-51AE-5614-D299-E8F178C6DD88}"/>
                </a:ext>
              </a:extLst>
            </p:cNvPr>
            <p:cNvSpPr/>
            <p:nvPr/>
          </p:nvSpPr>
          <p:spPr bwMode="auto">
            <a:xfrm>
              <a:off x="676389" y="1828801"/>
              <a:ext cx="4423048" cy="2755612"/>
            </a:xfrm>
            <a:prstGeom prst="rect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square"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FFFFFF"/>
                </a:solidFill>
              </a:endParaRPr>
            </a:p>
          </p:txBody>
        </p:sp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6D64392F-AF37-B67B-B742-612AA832A097}"/>
                </a:ext>
              </a:extLst>
            </p:cNvPr>
            <p:cNvSpPr/>
            <p:nvPr/>
          </p:nvSpPr>
          <p:spPr>
            <a:xfrm rot="10800000">
              <a:off x="2640284" y="3485752"/>
              <a:ext cx="251705" cy="243840"/>
            </a:xfrm>
            <a:prstGeom prst="triangle">
              <a:avLst/>
            </a:prstGeom>
            <a:noFill/>
            <a:ln w="12700">
              <a:solidFill>
                <a:schemeClr val="bg2">
                  <a:lumMod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800" err="1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C01190D6-9A06-756D-C636-DDFEA883B617}"/>
                </a:ext>
              </a:extLst>
            </p:cNvPr>
            <p:cNvSpPr/>
            <p:nvPr/>
          </p:nvSpPr>
          <p:spPr>
            <a:xfrm rot="10800000">
              <a:off x="3497656" y="3485752"/>
              <a:ext cx="251705" cy="243840"/>
            </a:xfrm>
            <a:prstGeom prst="triangle">
              <a:avLst/>
            </a:prstGeom>
            <a:noFill/>
            <a:ln w="12700">
              <a:solidFill>
                <a:schemeClr val="bg2">
                  <a:lumMod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800" err="1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8957948-D136-3276-8D80-7B50A30003AD}"/>
                </a:ext>
              </a:extLst>
            </p:cNvPr>
            <p:cNvSpPr/>
            <p:nvPr/>
          </p:nvSpPr>
          <p:spPr>
            <a:xfrm>
              <a:off x="2545893" y="4067823"/>
              <a:ext cx="440485" cy="377559"/>
            </a:xfrm>
            <a:prstGeom prst="rect">
              <a:avLst/>
            </a:prstGeom>
            <a:noFill/>
            <a:ln w="12700">
              <a:solidFill>
                <a:schemeClr val="bg2">
                  <a:lumMod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de-DE" sz="1200" err="1">
                  <a:solidFill>
                    <a:schemeClr val="bg2">
                      <a:lumMod val="25000"/>
                    </a:schemeClr>
                  </a:solidFill>
                </a:rPr>
                <a:t>Rx</a:t>
              </a:r>
              <a:endParaRPr lang="en-US" sz="1200" err="1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4D04B69-AB50-D221-5C18-14591B3CA34D}"/>
                </a:ext>
              </a:extLst>
            </p:cNvPr>
            <p:cNvCxnSpPr>
              <a:stCxn id="8" idx="0"/>
              <a:endCxn id="6" idx="0"/>
            </p:cNvCxnSpPr>
            <p:nvPr/>
          </p:nvCxnSpPr>
          <p:spPr>
            <a:xfrm flipV="1">
              <a:off x="2766136" y="3729592"/>
              <a:ext cx="0" cy="338231"/>
            </a:xfrm>
            <a:prstGeom prst="line">
              <a:avLst/>
            </a:prstGeom>
            <a:ln w="12700">
              <a:solidFill>
                <a:schemeClr val="bg2">
                  <a:lumMod val="25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F5238C2-6123-5CB2-18CE-5203E015296E}"/>
                </a:ext>
              </a:extLst>
            </p:cNvPr>
            <p:cNvSpPr/>
            <p:nvPr/>
          </p:nvSpPr>
          <p:spPr>
            <a:xfrm>
              <a:off x="3403265" y="4067823"/>
              <a:ext cx="440485" cy="377559"/>
            </a:xfrm>
            <a:prstGeom prst="rect">
              <a:avLst/>
            </a:prstGeom>
            <a:noFill/>
            <a:ln w="12700">
              <a:solidFill>
                <a:schemeClr val="bg2">
                  <a:lumMod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de-DE" sz="1200" err="1">
                  <a:solidFill>
                    <a:schemeClr val="bg2">
                      <a:lumMod val="25000"/>
                    </a:schemeClr>
                  </a:solidFill>
                </a:rPr>
                <a:t>Rx</a:t>
              </a:r>
              <a:endParaRPr lang="en-US" sz="1200" err="1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C74A336-2364-667B-9553-523A3D9F2DA5}"/>
                </a:ext>
              </a:extLst>
            </p:cNvPr>
            <p:cNvCxnSpPr>
              <a:stCxn id="10" idx="0"/>
            </p:cNvCxnSpPr>
            <p:nvPr/>
          </p:nvCxnSpPr>
          <p:spPr>
            <a:xfrm flipV="1">
              <a:off x="3623508" y="3729592"/>
              <a:ext cx="0" cy="338231"/>
            </a:xfrm>
            <a:prstGeom prst="line">
              <a:avLst/>
            </a:prstGeom>
            <a:ln w="12700">
              <a:solidFill>
                <a:schemeClr val="bg2">
                  <a:lumMod val="25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43CCAABA-5161-CD5D-BD3C-C3F353F73228}"/>
                </a:ext>
              </a:extLst>
            </p:cNvPr>
            <p:cNvCxnSpPr>
              <a:cxnSpLocks/>
              <a:stCxn id="6" idx="3"/>
            </p:cNvCxnSpPr>
            <p:nvPr/>
          </p:nvCxnSpPr>
          <p:spPr>
            <a:xfrm flipV="1">
              <a:off x="2766136" y="2704698"/>
              <a:ext cx="1392249" cy="781055"/>
            </a:xfrm>
            <a:prstGeom prst="straightConnector1">
              <a:avLst/>
            </a:prstGeom>
            <a:ln w="12700">
              <a:solidFill>
                <a:schemeClr val="bg2">
                  <a:lumMod val="25000"/>
                </a:schemeClr>
              </a:solidFill>
              <a:prstDash val="sysDash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C2829FEB-D0E2-23F3-C59F-E99783B43520}"/>
                </a:ext>
              </a:extLst>
            </p:cNvPr>
            <p:cNvCxnSpPr>
              <a:cxnSpLocks/>
              <a:endCxn id="7" idx="3"/>
            </p:cNvCxnSpPr>
            <p:nvPr/>
          </p:nvCxnSpPr>
          <p:spPr>
            <a:xfrm flipH="1">
              <a:off x="3623508" y="2704698"/>
              <a:ext cx="510107" cy="781055"/>
            </a:xfrm>
            <a:prstGeom prst="straightConnector1">
              <a:avLst/>
            </a:prstGeom>
            <a:ln w="12700">
              <a:solidFill>
                <a:schemeClr val="bg2">
                  <a:lumMod val="25000"/>
                </a:schemeClr>
              </a:solidFill>
              <a:prstDash val="sysDash"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5">
              <a:extLst>
                <a:ext uri="{FF2B5EF4-FFF2-40B4-BE49-F238E27FC236}">
                  <a16:creationId xmlns:a16="http://schemas.microsoft.com/office/drawing/2014/main" id="{2093857C-CABD-0922-3D8C-38A9F7AF1BBD}"/>
                </a:ext>
              </a:extLst>
            </p:cNvPr>
            <p:cNvCxnSpPr>
              <a:cxnSpLocks/>
              <a:stCxn id="6" idx="0"/>
              <a:endCxn id="7" idx="0"/>
            </p:cNvCxnSpPr>
            <p:nvPr/>
          </p:nvCxnSpPr>
          <p:spPr>
            <a:xfrm rot="16200000" flipH="1">
              <a:off x="3194821" y="3300905"/>
              <a:ext cx="16933" cy="857372"/>
            </a:xfrm>
            <a:prstGeom prst="curvedConnector3">
              <a:avLst>
                <a:gd name="adj1" fmla="val 1800000"/>
              </a:avLst>
            </a:prstGeom>
            <a:ln w="12700">
              <a:solidFill>
                <a:srgbClr val="FF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D7AD1203-7087-C677-5BDF-3FBBD4C3A6EE}"/>
                    </a:ext>
                  </a:extLst>
                </p:cNvPr>
                <p:cNvSpPr txBox="1"/>
                <p:nvPr/>
              </p:nvSpPr>
              <p:spPr>
                <a:xfrm>
                  <a:off x="2953730" y="3664284"/>
                  <a:ext cx="382874" cy="45238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de-DE" sz="12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m:rPr>
                            <m:sty m:val="p"/>
                          </m:rPr>
                          <a:rPr lang="de-DE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φ</m:t>
                        </m:r>
                      </m:oMath>
                    </m:oMathPara>
                  </a14:m>
                  <a:endParaRPr lang="de-DE" sz="1200">
                    <a:solidFill>
                      <a:srgbClr val="FF0000"/>
                    </a:solidFill>
                  </a:endParaRPr>
                </a:p>
                <a:p>
                  <a:endParaRPr lang="en-US" sz="1200" err="1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D7AD1203-7087-C677-5BDF-3FBBD4C3A6E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53730" y="3664284"/>
                  <a:ext cx="382874" cy="452380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C31BAFF-C617-2B44-780B-2829CB2757CD}"/>
                </a:ext>
              </a:extLst>
            </p:cNvPr>
            <p:cNvSpPr txBox="1"/>
            <p:nvPr/>
          </p:nvSpPr>
          <p:spPr>
            <a:xfrm>
              <a:off x="768214" y="1830229"/>
              <a:ext cx="3144675" cy="64087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de-DE" sz="1400" b="1"/>
                <a:t>Direction Finding</a:t>
              </a:r>
              <a:r>
                <a:rPr lang="de-DE" sz="1400"/>
                <a:t> – </a:t>
              </a:r>
            </a:p>
            <a:p>
              <a:r>
                <a:rPr lang="en-US" sz="1400"/>
                <a:t>Tx-Tx / Rx-Rx coherence</a:t>
              </a:r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36CD0148-4DE5-B606-5C08-2E7114A454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62583" y="2215084"/>
              <a:ext cx="1050251" cy="590931"/>
            </a:xfrm>
            <a:prstGeom prst="rect">
              <a:avLst/>
            </a:prstGeom>
          </p:spPr>
        </p:pic>
      </p:grpSp>
      <p:sp>
        <p:nvSpPr>
          <p:cNvPr id="35" name="Content Placeholder 4">
            <a:extLst>
              <a:ext uri="{FF2B5EF4-FFF2-40B4-BE49-F238E27FC236}">
                <a16:creationId xmlns:a16="http://schemas.microsoft.com/office/drawing/2014/main" id="{C99254ED-979C-A62E-A21E-F55ABAE43D7B}"/>
              </a:ext>
            </a:extLst>
          </p:cNvPr>
          <p:cNvSpPr txBox="1">
            <a:spLocks/>
          </p:cNvSpPr>
          <p:nvPr/>
        </p:nvSpPr>
        <p:spPr>
          <a:xfrm>
            <a:off x="334618" y="1109434"/>
            <a:ext cx="7522572" cy="719171"/>
          </a:xfrm>
          <a:prstGeom prst="rect">
            <a:avLst/>
          </a:prstGeom>
          <a:noFill/>
        </p:spPr>
        <p:txBody>
          <a:bodyPr vert="horz" wrap="none" lIns="0" tIns="45720" rIns="0" bIns="45720" rtlCol="0">
            <a:spAutoFit/>
          </a:bodyPr>
          <a:lstStyle>
            <a:lvl1pPr marL="0" indent="0" algn="l" defTabSz="27432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0" algn="l" defTabSz="27432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8680" indent="0" algn="l" defTabSz="27432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5880" indent="0" algn="l" defTabSz="27432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83080" indent="0" algn="l" defTabSz="27432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/>
              <a:t>Applications involving multiple antennas require </a:t>
            </a:r>
          </a:p>
          <a:p>
            <a:r>
              <a:rPr lang="en-US" sz="1800" b="1"/>
              <a:t>	Systematic phase relations between channels </a:t>
            </a:r>
            <a:r>
              <a:rPr lang="en-US" sz="1800"/>
              <a:t>(“Phase Coherence”)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D36576B5-37A7-59F8-3236-1B7E27FFAE0F}"/>
              </a:ext>
            </a:extLst>
          </p:cNvPr>
          <p:cNvGrpSpPr/>
          <p:nvPr/>
        </p:nvGrpSpPr>
        <p:grpSpPr>
          <a:xfrm>
            <a:off x="218919" y="1955044"/>
            <a:ext cx="3749397" cy="1867855"/>
            <a:chOff x="6003653" y="1828800"/>
            <a:chExt cx="4423048" cy="2755612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F4A791E4-D724-6FE6-5CDF-DD328528BEA4}"/>
                </a:ext>
              </a:extLst>
            </p:cNvPr>
            <p:cNvSpPr/>
            <p:nvPr/>
          </p:nvSpPr>
          <p:spPr bwMode="auto">
            <a:xfrm>
              <a:off x="6003653" y="1828800"/>
              <a:ext cx="4423048" cy="2755612"/>
            </a:xfrm>
            <a:prstGeom prst="rect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square"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FFFFFF"/>
                </a:solidFill>
              </a:endParaRP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EA07C8C3-9D8F-082D-B007-BECDC3AC58A8}"/>
                </a:ext>
              </a:extLst>
            </p:cNvPr>
            <p:cNvGrpSpPr/>
            <p:nvPr/>
          </p:nvGrpSpPr>
          <p:grpSpPr>
            <a:xfrm>
              <a:off x="6096000" y="2562594"/>
              <a:ext cx="3039942" cy="1969568"/>
              <a:chOff x="911588" y="4970982"/>
              <a:chExt cx="3039942" cy="1969568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FC1E7F05-4326-39BF-6597-D24398F88B31}"/>
                  </a:ext>
                </a:extLst>
              </p:cNvPr>
              <p:cNvSpPr/>
              <p:nvPr/>
            </p:nvSpPr>
            <p:spPr>
              <a:xfrm>
                <a:off x="3417148" y="4970982"/>
                <a:ext cx="489184" cy="196870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635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t"/>
              <a:lstStyle/>
              <a:p>
                <a:pPr algn="ctr"/>
                <a:r>
                  <a:rPr lang="en-US" sz="1100">
                    <a:solidFill>
                      <a:schemeClr val="bg2">
                        <a:lumMod val="25000"/>
                      </a:schemeClr>
                    </a:solidFill>
                  </a:rPr>
                  <a:t>Ant. array</a:t>
                </a: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E41C2C83-A2D0-6B47-68E6-D233DA0AE2A0}"/>
                  </a:ext>
                </a:extLst>
              </p:cNvPr>
              <p:cNvSpPr/>
              <p:nvPr/>
            </p:nvSpPr>
            <p:spPr>
              <a:xfrm>
                <a:off x="1220628" y="4971842"/>
                <a:ext cx="2017481" cy="1968708"/>
              </a:xfrm>
              <a:prstGeom prst="rect">
                <a:avLst/>
              </a:prstGeom>
              <a:solidFill>
                <a:srgbClr val="0CD671"/>
              </a:solidFill>
              <a:ln w="635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t"/>
              <a:lstStyle/>
              <a:p>
                <a:pPr algn="ctr"/>
                <a:r>
                  <a:rPr lang="en-US" sz="1100">
                    <a:solidFill>
                      <a:schemeClr val="bg2">
                        <a:lumMod val="25000"/>
                      </a:schemeClr>
                    </a:solidFill>
                  </a:rPr>
                  <a:t>Beamformer</a:t>
                </a:r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F3B122FE-AA3E-91FA-825E-0CAB02F0F65F}"/>
                  </a:ext>
                </a:extLst>
              </p:cNvPr>
              <p:cNvGrpSpPr/>
              <p:nvPr/>
            </p:nvGrpSpPr>
            <p:grpSpPr>
              <a:xfrm>
                <a:off x="1487093" y="5286534"/>
                <a:ext cx="2419239" cy="578050"/>
                <a:chOff x="992179" y="1461204"/>
                <a:chExt cx="2419239" cy="578050"/>
              </a:xfrm>
            </p:grpSpPr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80218A85-C6CC-ECC8-593B-459CC1132FC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92179" y="1848410"/>
                  <a:ext cx="2419239" cy="0"/>
                </a:xfrm>
                <a:prstGeom prst="line">
                  <a:avLst/>
                </a:prstGeom>
                <a:ln w="12700">
                  <a:solidFill>
                    <a:schemeClr val="bg2">
                      <a:lumMod val="25000"/>
                    </a:schemeClr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37C26271-9CDE-4437-2971-12D4C5E274AA}"/>
                    </a:ext>
                  </a:extLst>
                </p:cNvPr>
                <p:cNvGrpSpPr/>
                <p:nvPr/>
              </p:nvGrpSpPr>
              <p:grpSpPr>
                <a:xfrm>
                  <a:off x="1527217" y="1656575"/>
                  <a:ext cx="1066795" cy="382679"/>
                  <a:chOff x="1533458" y="1344524"/>
                  <a:chExt cx="1066795" cy="382679"/>
                </a:xfrm>
              </p:grpSpPr>
              <p:sp>
                <p:nvSpPr>
                  <p:cNvPr id="63" name="Rectangle 62">
                    <a:extLst>
                      <a:ext uri="{FF2B5EF4-FFF2-40B4-BE49-F238E27FC236}">
                        <a16:creationId xmlns:a16="http://schemas.microsoft.com/office/drawing/2014/main" id="{8C2FC516-2A31-F4AF-4E50-E54715784A8C}"/>
                      </a:ext>
                    </a:extLst>
                  </p:cNvPr>
                  <p:cNvSpPr/>
                  <p:nvPr/>
                </p:nvSpPr>
                <p:spPr>
                  <a:xfrm>
                    <a:off x="1533458" y="1344524"/>
                    <a:ext cx="1066795" cy="382679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bg2">
                        <a:lumMod val="25000"/>
                      </a:schemeClr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rIns="0" rtlCol="0" anchor="ctr"/>
                  <a:lstStyle/>
                  <a:p>
                    <a:pPr algn="ctr"/>
                    <a:endParaRPr lang="en-US" sz="1200" err="1">
                      <a:solidFill>
                        <a:schemeClr val="bg2">
                          <a:lumMod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64" name="Isosceles Triangle 63">
                    <a:extLst>
                      <a:ext uri="{FF2B5EF4-FFF2-40B4-BE49-F238E27FC236}">
                        <a16:creationId xmlns:a16="http://schemas.microsoft.com/office/drawing/2014/main" id="{280B31AC-1754-BF8A-5534-45F768C55E2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139293" y="1407937"/>
                    <a:ext cx="253484" cy="218520"/>
                  </a:xfrm>
                  <a:prstGeom prst="triangl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bg2">
                        <a:lumMod val="25000"/>
                      </a:schemeClr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rIns="0" rtlCol="0" anchor="ctr"/>
                  <a:lstStyle/>
                  <a:p>
                    <a:pPr algn="ctr"/>
                    <a:endParaRPr lang="en-US" sz="1200" err="1">
                      <a:solidFill>
                        <a:schemeClr val="bg2">
                          <a:lumMod val="25000"/>
                        </a:schemeClr>
                      </a:solidFill>
                    </a:endParaRPr>
                  </a:p>
                </p:txBody>
              </p:sp>
              <p:grpSp>
                <p:nvGrpSpPr>
                  <p:cNvPr id="65" name="Group 64">
                    <a:extLst>
                      <a:ext uri="{FF2B5EF4-FFF2-40B4-BE49-F238E27FC236}">
                        <a16:creationId xmlns:a16="http://schemas.microsoft.com/office/drawing/2014/main" id="{515C608B-BF01-6F13-470F-7E540C8975A6}"/>
                      </a:ext>
                    </a:extLst>
                  </p:cNvPr>
                  <p:cNvGrpSpPr/>
                  <p:nvPr/>
                </p:nvGrpSpPr>
                <p:grpSpPr>
                  <a:xfrm>
                    <a:off x="1718404" y="1390756"/>
                    <a:ext cx="286386" cy="286202"/>
                    <a:chOff x="5008892" y="2508279"/>
                    <a:chExt cx="381847" cy="381603"/>
                  </a:xfrm>
                  <a:solidFill>
                    <a:schemeClr val="bg1"/>
                  </a:solidFill>
                </p:grpSpPr>
                <p:sp>
                  <p:nvSpPr>
                    <p:cNvPr id="67" name="Oval 8">
                      <a:extLst>
                        <a:ext uri="{FF2B5EF4-FFF2-40B4-BE49-F238E27FC236}">
                          <a16:creationId xmlns:a16="http://schemas.microsoft.com/office/drawing/2014/main" id="{C5746A68-CE1D-D5C0-9D81-10301145ED4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5058477" y="2546243"/>
                      <a:ext cx="294969" cy="289947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headEnd/>
                      <a:tailEnd/>
                    </a:ln>
                    <a:effectLst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wrap="none" lIns="0" rIns="0" anchor="ctr"/>
                    <a:lstStyle/>
                    <a:p>
                      <a:pPr algn="ctr" eaLnBrk="0" hangingPunct="0">
                        <a:defRPr/>
                      </a:pPr>
                      <a:endParaRPr lang="en-US" sz="10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8" name="Line 9">
                      <a:extLst>
                        <a:ext uri="{FF2B5EF4-FFF2-40B4-BE49-F238E27FC236}">
                          <a16:creationId xmlns:a16="http://schemas.microsoft.com/office/drawing/2014/main" id="{161398EF-9E85-9D35-101D-5CF988534CD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5008892" y="2508279"/>
                      <a:ext cx="381847" cy="381603"/>
                    </a:xfrm>
                    <a:prstGeom prst="line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headEnd/>
                      <a:tailEnd/>
                    </a:ln>
                    <a:effectLst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lIns="0" rIns="0"/>
                    <a:lstStyle/>
                    <a:p>
                      <a:pPr algn="ctr" eaLnBrk="0" hangingPunct="0">
                        <a:defRPr/>
                      </a:pPr>
                      <a:endParaRPr lang="en-US" sz="10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cxnSp>
                <p:nvCxnSpPr>
                  <p:cNvPr id="66" name="Straight Arrow Connector 65">
                    <a:extLst>
                      <a:ext uri="{FF2B5EF4-FFF2-40B4-BE49-F238E27FC236}">
                        <a16:creationId xmlns:a16="http://schemas.microsoft.com/office/drawing/2014/main" id="{491965F9-2871-02C2-2EAA-912650CFDFD1}"/>
                      </a:ext>
                    </a:extLst>
                  </p:cNvPr>
                  <p:cNvCxnSpPr>
                    <a:cxnSpLocks noChangeAspect="1"/>
                  </p:cNvCxnSpPr>
                  <p:nvPr/>
                </p:nvCxnSpPr>
                <p:spPr>
                  <a:xfrm flipV="1">
                    <a:off x="2059229" y="1357224"/>
                    <a:ext cx="360000" cy="360000"/>
                  </a:xfrm>
                  <a:prstGeom prst="straightConnector1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bg2">
                        <a:lumMod val="25000"/>
                      </a:schemeClr>
                    </a:solidFill>
                    <a:headEnd type="none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3AD56073-79EC-F853-469D-9FAB6C2BF8A9}"/>
                    </a:ext>
                  </a:extLst>
                </p:cNvPr>
                <p:cNvCxnSpPr/>
                <p:nvPr/>
              </p:nvCxnSpPr>
              <p:spPr>
                <a:xfrm>
                  <a:off x="3411418" y="1699299"/>
                  <a:ext cx="0" cy="297995"/>
                </a:xfrm>
                <a:prstGeom prst="line">
                  <a:avLst/>
                </a:prstGeom>
                <a:ln w="38100">
                  <a:solidFill>
                    <a:srgbClr val="FF8B00"/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CA88181E-F847-55F2-A4A2-CB6C333815B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85706" y="1811150"/>
                  <a:ext cx="72000" cy="7200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bg2">
                      <a:lumMod val="25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endParaRPr lang="en-US" sz="1200" err="1">
                    <a:solidFill>
                      <a:schemeClr val="bg2">
                        <a:lumMod val="25000"/>
                      </a:schemeClr>
                    </a:solidFill>
                  </a:endParaRPr>
                </a:p>
              </p:txBody>
            </p:sp>
            <p:cxnSp>
              <p:nvCxnSpPr>
                <p:cNvPr id="62" name="Straight Arrow Connector 61">
                  <a:extLst>
                    <a:ext uri="{FF2B5EF4-FFF2-40B4-BE49-F238E27FC236}">
                      <a16:creationId xmlns:a16="http://schemas.microsoft.com/office/drawing/2014/main" id="{E1BC00D8-66C0-7D7C-13B3-7C12083D361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052988" y="1461204"/>
                  <a:ext cx="0" cy="184854"/>
                </a:xfrm>
                <a:prstGeom prst="straightConnector1">
                  <a:avLst/>
                </a:prstGeom>
                <a:ln w="12700">
                  <a:solidFill>
                    <a:schemeClr val="bg2">
                      <a:lumMod val="25000"/>
                    </a:schemeClr>
                  </a:solidFill>
                  <a:headEnd type="non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B3370492-E6DF-6BC5-4056-7E2E3481EECC}"/>
                  </a:ext>
                </a:extLst>
              </p:cNvPr>
              <p:cNvGrpSpPr/>
              <p:nvPr/>
            </p:nvGrpSpPr>
            <p:grpSpPr>
              <a:xfrm>
                <a:off x="1487093" y="6275118"/>
                <a:ext cx="2419239" cy="578050"/>
                <a:chOff x="992179" y="1461204"/>
                <a:chExt cx="2419239" cy="578050"/>
              </a:xfrm>
            </p:grpSpPr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4D7A2159-2930-1552-F6AE-34922BF982D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92179" y="1848410"/>
                  <a:ext cx="2419239" cy="0"/>
                </a:xfrm>
                <a:prstGeom prst="line">
                  <a:avLst/>
                </a:prstGeom>
                <a:ln w="12700">
                  <a:solidFill>
                    <a:schemeClr val="bg2">
                      <a:lumMod val="25000"/>
                    </a:schemeClr>
                  </a:solidFill>
                  <a:headEnd type="none" w="sm" len="sm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8" name="Group 47">
                  <a:extLst>
                    <a:ext uri="{FF2B5EF4-FFF2-40B4-BE49-F238E27FC236}">
                      <a16:creationId xmlns:a16="http://schemas.microsoft.com/office/drawing/2014/main" id="{361F30E3-73B0-ADB7-5E97-DCD21429F978}"/>
                    </a:ext>
                  </a:extLst>
                </p:cNvPr>
                <p:cNvGrpSpPr/>
                <p:nvPr/>
              </p:nvGrpSpPr>
              <p:grpSpPr>
                <a:xfrm>
                  <a:off x="1527217" y="1656575"/>
                  <a:ext cx="1066795" cy="382679"/>
                  <a:chOff x="1533458" y="1344524"/>
                  <a:chExt cx="1066795" cy="382679"/>
                </a:xfrm>
              </p:grpSpPr>
              <p:sp>
                <p:nvSpPr>
                  <p:cNvPr id="52" name="Rectangle 51">
                    <a:extLst>
                      <a:ext uri="{FF2B5EF4-FFF2-40B4-BE49-F238E27FC236}">
                        <a16:creationId xmlns:a16="http://schemas.microsoft.com/office/drawing/2014/main" id="{B7372099-07EB-A421-7C5E-AA8196081622}"/>
                      </a:ext>
                    </a:extLst>
                  </p:cNvPr>
                  <p:cNvSpPr/>
                  <p:nvPr/>
                </p:nvSpPr>
                <p:spPr>
                  <a:xfrm>
                    <a:off x="1533458" y="1344524"/>
                    <a:ext cx="1066795" cy="382679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bg2">
                        <a:lumMod val="25000"/>
                      </a:schemeClr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rIns="0" rtlCol="0" anchor="ctr"/>
                  <a:lstStyle/>
                  <a:p>
                    <a:pPr algn="ctr"/>
                    <a:endParaRPr lang="en-US" sz="1200" err="1">
                      <a:solidFill>
                        <a:schemeClr val="bg2">
                          <a:lumMod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53" name="Isosceles Triangle 52">
                    <a:extLst>
                      <a:ext uri="{FF2B5EF4-FFF2-40B4-BE49-F238E27FC236}">
                        <a16:creationId xmlns:a16="http://schemas.microsoft.com/office/drawing/2014/main" id="{EC38D1E5-EEB1-84CD-5BFB-9918F46704E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139293" y="1407937"/>
                    <a:ext cx="253484" cy="218520"/>
                  </a:xfrm>
                  <a:prstGeom prst="triangl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bg2">
                        <a:lumMod val="25000"/>
                      </a:schemeClr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rIns="0" rtlCol="0" anchor="ctr"/>
                  <a:lstStyle/>
                  <a:p>
                    <a:pPr algn="ctr"/>
                    <a:endParaRPr lang="en-US" sz="1200" err="1">
                      <a:solidFill>
                        <a:schemeClr val="bg2">
                          <a:lumMod val="25000"/>
                        </a:schemeClr>
                      </a:solidFill>
                    </a:endParaRPr>
                  </a:p>
                </p:txBody>
              </p:sp>
              <p:grpSp>
                <p:nvGrpSpPr>
                  <p:cNvPr id="54" name="Group 53">
                    <a:extLst>
                      <a:ext uri="{FF2B5EF4-FFF2-40B4-BE49-F238E27FC236}">
                        <a16:creationId xmlns:a16="http://schemas.microsoft.com/office/drawing/2014/main" id="{EB086684-2D29-0EF3-CB94-A4584BD324BE}"/>
                      </a:ext>
                    </a:extLst>
                  </p:cNvPr>
                  <p:cNvGrpSpPr/>
                  <p:nvPr/>
                </p:nvGrpSpPr>
                <p:grpSpPr>
                  <a:xfrm>
                    <a:off x="1718404" y="1390756"/>
                    <a:ext cx="286386" cy="286202"/>
                    <a:chOff x="5008892" y="2508279"/>
                    <a:chExt cx="381847" cy="381603"/>
                  </a:xfrm>
                  <a:solidFill>
                    <a:schemeClr val="bg1"/>
                  </a:solidFill>
                </p:grpSpPr>
                <p:sp>
                  <p:nvSpPr>
                    <p:cNvPr id="56" name="Oval 8">
                      <a:extLst>
                        <a:ext uri="{FF2B5EF4-FFF2-40B4-BE49-F238E27FC236}">
                          <a16:creationId xmlns:a16="http://schemas.microsoft.com/office/drawing/2014/main" id="{C8D619E6-C0A3-6B23-F8E2-2BC8A28187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5058477" y="2546243"/>
                      <a:ext cx="294969" cy="289947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headEnd/>
                      <a:tailEnd/>
                    </a:ln>
                    <a:effectLst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wrap="none" lIns="0" rIns="0" anchor="ctr"/>
                    <a:lstStyle/>
                    <a:p>
                      <a:pPr algn="ctr" eaLnBrk="0" hangingPunct="0">
                        <a:defRPr/>
                      </a:pPr>
                      <a:endParaRPr lang="en-US" sz="10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57" name="Line 9">
                      <a:extLst>
                        <a:ext uri="{FF2B5EF4-FFF2-40B4-BE49-F238E27FC236}">
                          <a16:creationId xmlns:a16="http://schemas.microsoft.com/office/drawing/2014/main" id="{2ADC5F17-2198-37E5-BDAE-C37B72602D1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5008892" y="2508279"/>
                      <a:ext cx="381847" cy="381603"/>
                    </a:xfrm>
                    <a:prstGeom prst="line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  <a:headEnd/>
                      <a:tailEnd/>
                    </a:ln>
                    <a:effectLst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lIns="0" rIns="0"/>
                    <a:lstStyle/>
                    <a:p>
                      <a:pPr algn="ctr" eaLnBrk="0" hangingPunct="0">
                        <a:defRPr/>
                      </a:pPr>
                      <a:endParaRPr lang="en-US" sz="10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cxnSp>
                <p:nvCxnSpPr>
                  <p:cNvPr id="55" name="Straight Arrow Connector 54">
                    <a:extLst>
                      <a:ext uri="{FF2B5EF4-FFF2-40B4-BE49-F238E27FC236}">
                        <a16:creationId xmlns:a16="http://schemas.microsoft.com/office/drawing/2014/main" id="{4F273095-E39F-C3FA-D765-83159AE2F844}"/>
                      </a:ext>
                    </a:extLst>
                  </p:cNvPr>
                  <p:cNvCxnSpPr>
                    <a:cxnSpLocks noChangeAspect="1"/>
                  </p:cNvCxnSpPr>
                  <p:nvPr/>
                </p:nvCxnSpPr>
                <p:spPr>
                  <a:xfrm flipV="1">
                    <a:off x="2059229" y="1357224"/>
                    <a:ext cx="360000" cy="360000"/>
                  </a:xfrm>
                  <a:prstGeom prst="straightConnector1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bg2">
                        <a:lumMod val="25000"/>
                      </a:schemeClr>
                    </a:solidFill>
                    <a:headEnd type="none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id="{831F744B-549D-57C9-938D-95D41164500D}"/>
                    </a:ext>
                  </a:extLst>
                </p:cNvPr>
                <p:cNvCxnSpPr/>
                <p:nvPr/>
              </p:nvCxnSpPr>
              <p:spPr>
                <a:xfrm>
                  <a:off x="3411418" y="1699299"/>
                  <a:ext cx="0" cy="297995"/>
                </a:xfrm>
                <a:prstGeom prst="line">
                  <a:avLst/>
                </a:prstGeom>
                <a:ln w="38100">
                  <a:solidFill>
                    <a:srgbClr val="FF8B00"/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D5B5487F-93CE-8212-6607-B6982373440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85706" y="1811150"/>
                  <a:ext cx="72000" cy="7200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bg2">
                      <a:lumMod val="25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endParaRPr lang="en-US" sz="1200" err="1">
                    <a:solidFill>
                      <a:schemeClr val="bg2">
                        <a:lumMod val="25000"/>
                      </a:schemeClr>
                    </a:solidFill>
                  </a:endParaRPr>
                </a:p>
              </p:txBody>
            </p:sp>
            <p:cxnSp>
              <p:nvCxnSpPr>
                <p:cNvPr id="51" name="Straight Arrow Connector 50">
                  <a:extLst>
                    <a:ext uri="{FF2B5EF4-FFF2-40B4-BE49-F238E27FC236}">
                      <a16:creationId xmlns:a16="http://schemas.microsoft.com/office/drawing/2014/main" id="{203D9022-8984-7DC5-DD28-19D71095D3A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052988" y="1461204"/>
                  <a:ext cx="0" cy="184854"/>
                </a:xfrm>
                <a:prstGeom prst="straightConnector1">
                  <a:avLst/>
                </a:prstGeom>
                <a:ln w="12700">
                  <a:solidFill>
                    <a:schemeClr val="bg2">
                      <a:lumMod val="25000"/>
                    </a:schemeClr>
                  </a:solidFill>
                  <a:headEnd type="non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8CFECF34-4567-ACBE-3CD4-D22B34D0F7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87093" y="5671359"/>
                <a:ext cx="0" cy="990965"/>
              </a:xfrm>
              <a:prstGeom prst="line">
                <a:avLst/>
              </a:prstGeom>
              <a:ln w="12700">
                <a:solidFill>
                  <a:schemeClr val="bg2">
                    <a:lumMod val="25000"/>
                  </a:schemeClr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3A3E385F-E95F-A08C-493B-3B592C0963EC}"/>
                  </a:ext>
                </a:extLst>
              </p:cNvPr>
              <p:cNvCxnSpPr>
                <a:cxnSpLocks/>
                <a:stCxn id="44" idx="6"/>
              </p:cNvCxnSpPr>
              <p:nvPr/>
            </p:nvCxnSpPr>
            <p:spPr>
              <a:xfrm flipV="1">
                <a:off x="983588" y="6175201"/>
                <a:ext cx="504298" cy="1830"/>
              </a:xfrm>
              <a:prstGeom prst="line">
                <a:avLst/>
              </a:prstGeom>
              <a:ln w="12700">
                <a:solidFill>
                  <a:schemeClr val="bg2">
                    <a:lumMod val="25000"/>
                  </a:schemeClr>
                </a:solidFill>
                <a:headEnd type="none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C106CE36-4A14-4ACE-181F-DDB95A36ECE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11588" y="614103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bg2">
                    <a:lumMod val="2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200" err="1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D9578C94-D2B7-8952-9C28-DAC5ADB57D7B}"/>
                  </a:ext>
                </a:extLst>
              </p:cNvPr>
              <p:cNvSpPr txBox="1"/>
              <p:nvPr/>
            </p:nvSpPr>
            <p:spPr>
              <a:xfrm rot="5400000">
                <a:off x="2363010" y="5933973"/>
                <a:ext cx="260906" cy="417450"/>
              </a:xfrm>
              <a:prstGeom prst="rect">
                <a:avLst/>
              </a:prstGeom>
              <a:noFill/>
            </p:spPr>
            <p:txBody>
              <a:bodyPr wrap="none" lIns="0" rIns="0" rtlCol="0">
                <a:spAutoFit/>
              </a:bodyPr>
              <a:lstStyle/>
              <a:p>
                <a:pPr algn="l" defTabSz="274320"/>
                <a:r>
                  <a:rPr lang="en-US" sz="1600"/>
                  <a:t>…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2BA0D09D-048B-33F2-C69F-356C6F2D218C}"/>
                  </a:ext>
                </a:extLst>
              </p:cNvPr>
              <p:cNvSpPr txBox="1"/>
              <p:nvPr/>
            </p:nvSpPr>
            <p:spPr>
              <a:xfrm rot="5400000">
                <a:off x="3612352" y="5933973"/>
                <a:ext cx="260906" cy="417450"/>
              </a:xfrm>
              <a:prstGeom prst="rect">
                <a:avLst/>
              </a:prstGeom>
              <a:noFill/>
            </p:spPr>
            <p:txBody>
              <a:bodyPr wrap="none" lIns="0" rIns="0" rtlCol="0">
                <a:spAutoFit/>
              </a:bodyPr>
              <a:lstStyle/>
              <a:p>
                <a:pPr algn="l" defTabSz="274320"/>
                <a:r>
                  <a:rPr lang="en-US" sz="1600"/>
                  <a:t>…</a:t>
                </a:r>
              </a:p>
            </p:txBody>
          </p:sp>
        </p:grpSp>
        <p:pic>
          <p:nvPicPr>
            <p:cNvPr id="69" name="Picture 4">
              <a:extLst>
                <a:ext uri="{FF2B5EF4-FFF2-40B4-BE49-F238E27FC236}">
                  <a16:creationId xmlns:a16="http://schemas.microsoft.com/office/drawing/2014/main" id="{66260C53-1533-EC71-1351-354EC413F7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158003" flipV="1">
              <a:off x="9187940" y="2987962"/>
              <a:ext cx="1057275" cy="1285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DA201E22-EF47-3F7E-B90B-CDE5F69D3305}"/>
                </a:ext>
              </a:extLst>
            </p:cNvPr>
            <p:cNvSpPr txBox="1"/>
            <p:nvPr/>
          </p:nvSpPr>
          <p:spPr>
            <a:xfrm>
              <a:off x="6114472" y="1830229"/>
              <a:ext cx="3425551" cy="64087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de-DE" sz="1400" b="1"/>
                <a:t>Beamforming</a:t>
              </a:r>
              <a:r>
                <a:rPr lang="de-DE" sz="1400"/>
                <a:t> – </a:t>
              </a:r>
            </a:p>
            <a:p>
              <a:r>
                <a:rPr lang="en-US" sz="1400"/>
                <a:t>Tx-Tx / Rx-Rx coherence</a:t>
              </a: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2080461A-655A-188A-E69A-3CA284F38219}"/>
              </a:ext>
            </a:extLst>
          </p:cNvPr>
          <p:cNvSpPr txBox="1"/>
          <p:nvPr/>
        </p:nvSpPr>
        <p:spPr>
          <a:xfrm>
            <a:off x="251021" y="4508647"/>
            <a:ext cx="2736327" cy="523220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l" defTabSz="274320"/>
            <a:r>
              <a:rPr lang="de-DE" sz="1400" b="1" dirty="0"/>
              <a:t>High End SDRs with LO Sharing</a:t>
            </a:r>
          </a:p>
          <a:p>
            <a:pPr algn="l" defTabSz="274320"/>
            <a:r>
              <a:rPr lang="de-DE" sz="1400" dirty="0"/>
              <a:t>(like the USRP X420)</a:t>
            </a:r>
            <a:endParaRPr lang="en-US" sz="1400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BF006BF-AF29-7AB6-EF6F-8A7E0863C93A}"/>
              </a:ext>
            </a:extLst>
          </p:cNvPr>
          <p:cNvSpPr txBox="1"/>
          <p:nvPr/>
        </p:nvSpPr>
        <p:spPr>
          <a:xfrm>
            <a:off x="334674" y="3960126"/>
            <a:ext cx="8106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Many SDRs (like the USRP) are designed with these applications in mind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7C1939F-4969-0A9E-95D2-C9500FAC78FD}"/>
              </a:ext>
            </a:extLst>
          </p:cNvPr>
          <p:cNvSpPr txBox="1"/>
          <p:nvPr/>
        </p:nvSpPr>
        <p:spPr>
          <a:xfrm>
            <a:off x="4328625" y="4483866"/>
            <a:ext cx="3332579" cy="523220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l" defTabSz="274320"/>
            <a:r>
              <a:rPr lang="de-DE" sz="1400" b="1" dirty="0"/>
              <a:t>SDRs with Phase Repeatability using </a:t>
            </a:r>
            <a:br>
              <a:rPr lang="de-DE" sz="1400" b="1" dirty="0"/>
            </a:br>
            <a:r>
              <a:rPr lang="de-DE" sz="1400" b="1" dirty="0"/>
              <a:t>Reference Sharing </a:t>
            </a:r>
            <a:r>
              <a:rPr lang="de-DE" sz="1400" dirty="0"/>
              <a:t>(like the USRP B310)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4C5CB65-B53D-8CEA-7F47-009DFE19D096}"/>
              </a:ext>
            </a:extLst>
          </p:cNvPr>
          <p:cNvSpPr txBox="1"/>
          <p:nvPr/>
        </p:nvSpPr>
        <p:spPr>
          <a:xfrm>
            <a:off x="8145370" y="4525528"/>
            <a:ext cx="408127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Based on the needs, SDRs scale in: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Frequency range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Bandwidth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Method/Level of Synchronization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D150C4E-88EA-F4C4-8494-4CA2702BB727}"/>
              </a:ext>
            </a:extLst>
          </p:cNvPr>
          <p:cNvSpPr txBox="1"/>
          <p:nvPr/>
        </p:nvSpPr>
        <p:spPr>
          <a:xfrm>
            <a:off x="8145370" y="1971851"/>
            <a:ext cx="4832797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Modelling helps with </a:t>
            </a:r>
          </a:p>
          <a:p>
            <a:r>
              <a:rPr lang="en-US" sz="1800" dirty="0"/>
              <a:t>understanding requirements: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Phase errors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Time offsets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Stability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Repeatability</a:t>
            </a:r>
          </a:p>
          <a:p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B46ECF-E762-7D9D-BCC3-A6295E59900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3057" t="22359" r="18521" b="22848"/>
          <a:stretch>
            <a:fillRect/>
          </a:stretch>
        </p:blipFill>
        <p:spPr>
          <a:xfrm>
            <a:off x="5852330" y="5190875"/>
            <a:ext cx="1932731" cy="103182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29B8B44-C5B0-675A-EEBB-40E84A9477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6332" y="4996390"/>
            <a:ext cx="2535288" cy="1278895"/>
          </a:xfrm>
          <a:prstGeom prst="rect">
            <a:avLst/>
          </a:prstGeom>
        </p:spPr>
      </p:pic>
      <p:pic>
        <p:nvPicPr>
          <p:cNvPr id="5" name="Picture 4" descr="789917-01">
            <a:extLst>
              <a:ext uri="{FF2B5EF4-FFF2-40B4-BE49-F238E27FC236}">
                <a16:creationId xmlns:a16="http://schemas.microsoft.com/office/drawing/2014/main" id="{BC68BA22-F548-3E05-92DD-6E49D6582DA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3318" t="27509" r="12758" b="26642"/>
          <a:stretch>
            <a:fillRect/>
          </a:stretch>
        </p:blipFill>
        <p:spPr>
          <a:xfrm>
            <a:off x="847038" y="5093161"/>
            <a:ext cx="2926080" cy="121047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2052C16-E186-75FA-AD63-17341B671F6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0409" t="19001" r="25067" b="5367"/>
          <a:stretch>
            <a:fillRect/>
          </a:stretch>
        </p:blipFill>
        <p:spPr>
          <a:xfrm>
            <a:off x="4771571" y="5067617"/>
            <a:ext cx="1064591" cy="1207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107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  <p:bldP spid="86" grpId="0" animBg="1"/>
      <p:bldP spid="80" grpId="0"/>
      <p:bldP spid="81" grpId="0"/>
      <p:bldP spid="84" grpId="0"/>
      <p:bldP spid="85" grpId="0"/>
      <p:bldP spid="9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ABD7A5B-D2C0-534C-F8A8-7E5994F02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Requirements</a:t>
            </a:r>
            <a:endParaRPr lang="en-D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DC6B73-1191-3A39-FFAC-4F9E0896B2E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What Level of Coherency will you need?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321143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6BC16-E8E3-78A9-9B4D-2C1E8AAFD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Phase Coherency Requirements…</a:t>
            </a:r>
            <a:br>
              <a:rPr lang="en-US"/>
            </a:br>
            <a:r>
              <a:rPr lang="en-US"/>
              <a:t>Mapping Phase, Time, Stability, Repeatability</a:t>
            </a:r>
            <a:endParaRPr lang="en-DE"/>
          </a:p>
        </p:txBody>
      </p:sp>
      <p:pic>
        <p:nvPicPr>
          <p:cNvPr id="5" name="Graphic 4" descr="Programmer female with solid fill">
            <a:extLst>
              <a:ext uri="{FF2B5EF4-FFF2-40B4-BE49-F238E27FC236}">
                <a16:creationId xmlns:a16="http://schemas.microsoft.com/office/drawing/2014/main" id="{7DC8BA96-5DC9-C704-CFE0-E120D83625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93036" y="2493639"/>
            <a:ext cx="2278419" cy="2278419"/>
          </a:xfrm>
          <a:prstGeom prst="rect">
            <a:avLst/>
          </a:prstGeom>
        </p:spPr>
      </p:pic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D72F3B27-4283-1D23-3EEC-FA7FA5FA0071}"/>
              </a:ext>
            </a:extLst>
          </p:cNvPr>
          <p:cNvSpPr/>
          <p:nvPr/>
        </p:nvSpPr>
        <p:spPr bwMode="auto">
          <a:xfrm>
            <a:off x="2021529" y="1125727"/>
            <a:ext cx="5767520" cy="628335"/>
          </a:xfrm>
          <a:prstGeom prst="wedgeRoundRectCallout">
            <a:avLst>
              <a:gd name="adj1" fmla="val -58889"/>
              <a:gd name="adj2" fmla="val 134999"/>
              <a:gd name="adj3" fmla="val 16667"/>
            </a:avLst>
          </a:prstGeom>
          <a:solidFill>
            <a:schemeClr val="bg2"/>
          </a:solidFill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square" rtlCol="0" anchor="ctr"/>
          <a:lstStyle/>
          <a:p>
            <a:r>
              <a:rPr lang="en-US" sz="1800">
                <a:solidFill>
                  <a:schemeClr val="accent2"/>
                </a:solidFill>
              </a:rPr>
              <a:t>I want to do </a:t>
            </a:r>
            <a:r>
              <a:rPr lang="en-US" sz="1800" b="1">
                <a:solidFill>
                  <a:schemeClr val="accent2"/>
                </a:solidFill>
              </a:rPr>
              <a:t>RF Direction Finding.</a:t>
            </a:r>
          </a:p>
          <a:p>
            <a:r>
              <a:rPr lang="en-US" sz="1800" b="1">
                <a:solidFill>
                  <a:schemeClr val="accent2"/>
                </a:solidFill>
              </a:rPr>
              <a:t>What’s the right device for the job?</a:t>
            </a:r>
          </a:p>
        </p:txBody>
      </p:sp>
      <p:pic>
        <p:nvPicPr>
          <p:cNvPr id="13" name="Graphic 12" descr="Programmer male with solid fill">
            <a:extLst>
              <a:ext uri="{FF2B5EF4-FFF2-40B4-BE49-F238E27FC236}">
                <a16:creationId xmlns:a16="http://schemas.microsoft.com/office/drawing/2014/main" id="{67AB7DCA-0A66-BF58-9B05-0DABCF4D54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10578" y="2532746"/>
            <a:ext cx="2278419" cy="2278419"/>
          </a:xfrm>
          <a:prstGeom prst="rect">
            <a:avLst/>
          </a:prstGeom>
        </p:spPr>
      </p:pic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AF0BA117-9206-ACF5-05C6-53EECA9E822C}"/>
              </a:ext>
            </a:extLst>
          </p:cNvPr>
          <p:cNvSpPr/>
          <p:nvPr/>
        </p:nvSpPr>
        <p:spPr bwMode="auto">
          <a:xfrm>
            <a:off x="2211834" y="1810198"/>
            <a:ext cx="4976945" cy="1618801"/>
          </a:xfrm>
          <a:prstGeom prst="wedgeRoundRectCallout">
            <a:avLst>
              <a:gd name="adj1" fmla="val -63527"/>
              <a:gd name="adj2" fmla="val 44266"/>
              <a:gd name="adj3" fmla="val 16667"/>
            </a:avLst>
          </a:prstGeom>
          <a:solidFill>
            <a:schemeClr val="bg2"/>
          </a:solidFill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square"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2"/>
                </a:solidFill>
              </a:rPr>
              <a:t>Coverage of new WIFI bands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2"/>
                </a:solidFill>
              </a:rPr>
              <a:t>Scaling from 2 to 8 antennas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2"/>
                </a:solidFill>
                <a:sym typeface="Wingdings" panose="05000000000000000000" pitchFamily="2" charset="2"/>
              </a:rPr>
              <a:t>Signals with medium bandwidth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2"/>
                </a:solidFill>
              </a:rPr>
              <a:t>Consistency over a longer time</a:t>
            </a:r>
          </a:p>
          <a:p>
            <a:r>
              <a:rPr lang="en-US" sz="1800" dirty="0">
                <a:solidFill>
                  <a:schemeClr val="accent2"/>
                </a:solidFill>
                <a:sym typeface="Wingdings" panose="05000000000000000000" pitchFamily="2" charset="2"/>
              </a:rPr>
              <a:t>And, I want to rerun the measurement after a reboot with the same phase weights</a:t>
            </a:r>
            <a:endParaRPr lang="en-US" sz="1800" dirty="0">
              <a:solidFill>
                <a:schemeClr val="accent2"/>
              </a:solidFill>
            </a:endParaRPr>
          </a:p>
        </p:txBody>
      </p:sp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9CF9A282-E3C7-F8E3-01C4-1379CAE8F800}"/>
              </a:ext>
            </a:extLst>
          </p:cNvPr>
          <p:cNvSpPr/>
          <p:nvPr/>
        </p:nvSpPr>
        <p:spPr bwMode="auto">
          <a:xfrm>
            <a:off x="6292120" y="1445327"/>
            <a:ext cx="3167857" cy="416957"/>
          </a:xfrm>
          <a:prstGeom prst="wedgeRoundRectCallout">
            <a:avLst>
              <a:gd name="adj1" fmla="val 63985"/>
              <a:gd name="adj2" fmla="val 126508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rtlCol="0" anchor="ctr"/>
          <a:lstStyle/>
          <a:p>
            <a:r>
              <a:rPr lang="en-US" sz="1800">
                <a:solidFill>
                  <a:schemeClr val="tx2"/>
                </a:solidFill>
              </a:rPr>
              <a:t>What do you care about?</a:t>
            </a:r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D2E0632D-4879-3388-C52F-0C9976C485AE}"/>
              </a:ext>
            </a:extLst>
          </p:cNvPr>
          <p:cNvSpPr/>
          <p:nvPr/>
        </p:nvSpPr>
        <p:spPr bwMode="auto">
          <a:xfrm>
            <a:off x="4576792" y="3380028"/>
            <a:ext cx="5476875" cy="1242742"/>
          </a:xfrm>
          <a:prstGeom prst="wedgeRoundRectCallout">
            <a:avLst>
              <a:gd name="adj1" fmla="val 52324"/>
              <a:gd name="adj2" fmla="val -104360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1">
                <a:solidFill>
                  <a:schemeClr val="tx2"/>
                </a:solidFill>
              </a:rPr>
              <a:t>Direction is based on RF </a:t>
            </a:r>
            <a:r>
              <a:rPr lang="en-US" sz="1800" b="1">
                <a:solidFill>
                  <a:schemeClr val="tx2"/>
                </a:solidFill>
                <a:sym typeface="Wingdings" panose="05000000000000000000" pitchFamily="2" charset="2"/>
              </a:rPr>
              <a:t>Phase accuracy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1">
                <a:solidFill>
                  <a:schemeClr val="tx2"/>
                </a:solidFill>
                <a:sym typeface="Wingdings" panose="05000000000000000000" pitchFamily="2" charset="2"/>
              </a:rPr>
              <a:t>Wider Bandwidths turn into Time accuracy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1">
                <a:solidFill>
                  <a:schemeClr val="tx2"/>
                </a:solidFill>
                <a:sym typeface="Wingdings" panose="05000000000000000000" pitchFamily="2" charset="2"/>
              </a:rPr>
              <a:t>For long durations we specify stability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1">
                <a:solidFill>
                  <a:schemeClr val="tx2"/>
                </a:solidFill>
                <a:sym typeface="Wingdings" panose="05000000000000000000" pitchFamily="2" charset="2"/>
              </a:rPr>
              <a:t>Restarts are captured in repeatability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33EC777-8B66-6337-5F8F-6FE09CFCCA07}"/>
              </a:ext>
            </a:extLst>
          </p:cNvPr>
          <p:cNvSpPr txBox="1"/>
          <p:nvPr/>
        </p:nvSpPr>
        <p:spPr>
          <a:xfrm>
            <a:off x="-48396" y="1862284"/>
            <a:ext cx="19159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Coherency</a:t>
            </a:r>
          </a:p>
          <a:p>
            <a:pPr algn="ctr"/>
            <a:r>
              <a:rPr lang="en-US" sz="2400" dirty="0"/>
              <a:t>Connoisseur</a:t>
            </a:r>
            <a:endParaRPr lang="en-DE" sz="2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9B713D7-6AC3-0133-8AB5-BB47102DAC4A}"/>
              </a:ext>
            </a:extLst>
          </p:cNvPr>
          <p:cNvSpPr txBox="1"/>
          <p:nvPr/>
        </p:nvSpPr>
        <p:spPr>
          <a:xfrm>
            <a:off x="9761001" y="1845596"/>
            <a:ext cx="23775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Synchronization</a:t>
            </a:r>
          </a:p>
          <a:p>
            <a:pPr algn="ctr"/>
            <a:r>
              <a:rPr lang="en-US" sz="2400" dirty="0"/>
              <a:t>Supplier</a:t>
            </a:r>
            <a:endParaRPr lang="en-DE" sz="2400" dirty="0"/>
          </a:p>
        </p:txBody>
      </p:sp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EE2581B2-7835-469D-E554-5A323E5E4F68}"/>
              </a:ext>
            </a:extLst>
          </p:cNvPr>
          <p:cNvSpPr/>
          <p:nvPr/>
        </p:nvSpPr>
        <p:spPr bwMode="auto">
          <a:xfrm>
            <a:off x="1204608" y="4999560"/>
            <a:ext cx="8605970" cy="369511"/>
          </a:xfrm>
          <a:prstGeom prst="wedgeRoundRectCallout">
            <a:avLst>
              <a:gd name="adj1" fmla="val -39251"/>
              <a:gd name="adj2" fmla="val -231458"/>
              <a:gd name="adj3" fmla="val 16667"/>
            </a:avLst>
          </a:prstGeom>
          <a:solidFill>
            <a:schemeClr val="bg2"/>
          </a:solidFill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square" rtlCol="0" anchor="ctr"/>
          <a:lstStyle/>
          <a:p>
            <a:r>
              <a:rPr lang="en-US" sz="1800">
                <a:solidFill>
                  <a:schemeClr val="accent2"/>
                </a:solidFill>
              </a:rPr>
              <a:t>A couple degree – maybe up to 10 degree offsets is usually good enough for me</a:t>
            </a:r>
          </a:p>
        </p:txBody>
      </p:sp>
      <p:sp>
        <p:nvSpPr>
          <p:cNvPr id="23" name="Speech Bubble: Rectangle with Corners Rounded 22">
            <a:extLst>
              <a:ext uri="{FF2B5EF4-FFF2-40B4-BE49-F238E27FC236}">
                <a16:creationId xmlns:a16="http://schemas.microsoft.com/office/drawing/2014/main" id="{F24C230A-9464-7A82-336E-1C6F41D182AA}"/>
              </a:ext>
            </a:extLst>
          </p:cNvPr>
          <p:cNvSpPr/>
          <p:nvPr/>
        </p:nvSpPr>
        <p:spPr bwMode="auto">
          <a:xfrm>
            <a:off x="5199753" y="4661762"/>
            <a:ext cx="4808621" cy="369511"/>
          </a:xfrm>
          <a:prstGeom prst="wedgeRoundRectCallout">
            <a:avLst>
              <a:gd name="adj1" fmla="val 48338"/>
              <a:gd name="adj2" fmla="val -182170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rtlCol="0" anchor="ctr"/>
          <a:lstStyle/>
          <a:p>
            <a:r>
              <a:rPr lang="en-US" sz="1800">
                <a:solidFill>
                  <a:schemeClr val="tx2"/>
                </a:solidFill>
              </a:rPr>
              <a:t>How accurate does the phase need to be?</a:t>
            </a:r>
          </a:p>
        </p:txBody>
      </p:sp>
      <p:sp>
        <p:nvSpPr>
          <p:cNvPr id="24" name="Speech Bubble: Rectangle with Corners Rounded 23">
            <a:extLst>
              <a:ext uri="{FF2B5EF4-FFF2-40B4-BE49-F238E27FC236}">
                <a16:creationId xmlns:a16="http://schemas.microsoft.com/office/drawing/2014/main" id="{E03655DA-9F38-4BC3-3292-EA2A256024BC}"/>
              </a:ext>
            </a:extLst>
          </p:cNvPr>
          <p:cNvSpPr/>
          <p:nvPr/>
        </p:nvSpPr>
        <p:spPr bwMode="auto">
          <a:xfrm>
            <a:off x="2535879" y="5706871"/>
            <a:ext cx="8605970" cy="622038"/>
          </a:xfrm>
          <a:prstGeom prst="wedgeRoundRectCallout">
            <a:avLst>
              <a:gd name="adj1" fmla="val 45110"/>
              <a:gd name="adj2" fmla="val -221609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rtlCol="0" anchor="ctr"/>
          <a:lstStyle/>
          <a:p>
            <a:r>
              <a:rPr lang="en-US" sz="1800" dirty="0">
                <a:solidFill>
                  <a:schemeClr val="tx2"/>
                </a:solidFill>
              </a:rPr>
              <a:t>You should consider a device with repeatable phase – e.g. something that scales well to 8 channels using a Multi-Device-Synchronization cable…</a:t>
            </a:r>
          </a:p>
        </p:txBody>
      </p:sp>
    </p:spTree>
    <p:extLst>
      <p:ext uri="{BB962C8B-B14F-4D97-AF65-F5344CB8AC3E}">
        <p14:creationId xmlns:p14="http://schemas.microsoft.com/office/powerpoint/2010/main" val="23998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 animBg="1"/>
      <p:bldP spid="17" grpId="0" animBg="1"/>
      <p:bldP spid="18" grpId="0" animBg="1"/>
      <p:bldP spid="22" grpId="0" animBg="1"/>
      <p:bldP spid="23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E73AF-67A9-3B43-5F3F-27BB4C829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80C142B-3497-DBF5-C3D9-CD87F21D6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364" y="-2840"/>
            <a:ext cx="11353271" cy="846958"/>
          </a:xfrm>
        </p:spPr>
        <p:txBody>
          <a:bodyPr/>
          <a:lstStyle/>
          <a:p>
            <a:r>
              <a:rPr lang="en-US" dirty="0"/>
              <a:t>Map Applications</a:t>
            </a:r>
            <a:endParaRPr lang="en-DE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9B568DFA-BE94-D538-7ADF-DFCDD2910D55}"/>
              </a:ext>
            </a:extLst>
          </p:cNvPr>
          <p:cNvSpPr/>
          <p:nvPr/>
        </p:nvSpPr>
        <p:spPr bwMode="auto">
          <a:xfrm>
            <a:off x="2982264" y="2367535"/>
            <a:ext cx="6227472" cy="622896"/>
          </a:xfrm>
          <a:prstGeom prst="roundRect">
            <a:avLst/>
          </a:prstGeom>
          <a:solidFill>
            <a:srgbClr val="004B8D">
              <a:alpha val="50196"/>
            </a:srgbClr>
          </a:solidFill>
          <a:ln w="38100">
            <a:solidFill>
              <a:schemeClr val="accent3"/>
            </a:solidFill>
            <a:round/>
            <a:headEnd/>
            <a:tailEnd/>
          </a:ln>
          <a:effectLst/>
        </p:spPr>
        <p:txBody>
          <a:bodyPr wrap="square"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/>
              <a:t>Direction Finding (</a:t>
            </a:r>
            <a:r>
              <a:rPr lang="en-US" sz="1600" b="1" dirty="0" err="1"/>
              <a:t>AoA</a:t>
            </a:r>
            <a:r>
              <a:rPr lang="en-US" sz="1600" b="1" dirty="0"/>
              <a:t>)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/>
              <a:t>+ Beam Forming</a:t>
            </a:r>
            <a:endParaRPr lang="en-DE" sz="1600" b="1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F4FA524-AE51-0A37-40A5-7E26B4D6D06D}"/>
              </a:ext>
            </a:extLst>
          </p:cNvPr>
          <p:cNvSpPr/>
          <p:nvPr/>
        </p:nvSpPr>
        <p:spPr bwMode="auto">
          <a:xfrm>
            <a:off x="5719840" y="4493923"/>
            <a:ext cx="1521064" cy="622896"/>
          </a:xfrm>
          <a:prstGeom prst="roundRect">
            <a:avLst/>
          </a:prstGeom>
          <a:solidFill>
            <a:srgbClr val="004B8D">
              <a:alpha val="50196"/>
            </a:srgbClr>
          </a:solidFill>
          <a:ln w="38100">
            <a:solidFill>
              <a:schemeClr val="accent3"/>
            </a:solidFill>
            <a:round/>
            <a:headEnd/>
            <a:tailEnd/>
          </a:ln>
          <a:effectLst/>
        </p:spPr>
        <p:txBody>
          <a:bodyPr wrap="square"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/>
              <a:t>Spectral Monitoring</a:t>
            </a:r>
            <a:endParaRPr lang="en-DE" sz="1600" b="1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C299E31-6F56-EC68-F5D5-CB785FFF34BD}"/>
              </a:ext>
            </a:extLst>
          </p:cNvPr>
          <p:cNvSpPr/>
          <p:nvPr/>
        </p:nvSpPr>
        <p:spPr bwMode="auto">
          <a:xfrm>
            <a:off x="4717608" y="3521676"/>
            <a:ext cx="1886260" cy="622896"/>
          </a:xfrm>
          <a:prstGeom prst="roundRect">
            <a:avLst/>
          </a:prstGeom>
          <a:solidFill>
            <a:srgbClr val="004B8D">
              <a:alpha val="50196"/>
            </a:srgbClr>
          </a:solidFill>
          <a:ln w="38100">
            <a:solidFill>
              <a:schemeClr val="accent3"/>
            </a:solidFill>
            <a:round/>
            <a:headEnd/>
            <a:tailEnd/>
          </a:ln>
          <a:effectLst/>
        </p:spPr>
        <p:txBody>
          <a:bodyPr wrap="square"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/>
              <a:t>Multi-User MIMO (Cooperative)</a:t>
            </a:r>
            <a:endParaRPr lang="en-DE" sz="1600" b="1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81DF0B3-B879-FCE7-B275-46EF760D8098}"/>
              </a:ext>
            </a:extLst>
          </p:cNvPr>
          <p:cNvSpPr/>
          <p:nvPr/>
        </p:nvSpPr>
        <p:spPr bwMode="auto">
          <a:xfrm>
            <a:off x="6316629" y="2999869"/>
            <a:ext cx="1521064" cy="622896"/>
          </a:xfrm>
          <a:prstGeom prst="roundRect">
            <a:avLst/>
          </a:prstGeom>
          <a:solidFill>
            <a:srgbClr val="004B8D">
              <a:alpha val="50196"/>
            </a:srgbClr>
          </a:solidFill>
          <a:ln w="38100">
            <a:solidFill>
              <a:schemeClr val="accent3"/>
            </a:solidFill>
            <a:round/>
            <a:headEnd/>
            <a:tailEnd/>
          </a:ln>
          <a:effectLst/>
        </p:spPr>
        <p:txBody>
          <a:bodyPr wrap="square"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/>
              <a:t>ISAC Research</a:t>
            </a:r>
            <a:endParaRPr lang="en-DE" sz="1600" b="1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09FCE6D-AFF9-038F-2F1D-7E2CEFB552F8}"/>
              </a:ext>
            </a:extLst>
          </p:cNvPr>
          <p:cNvSpPr/>
          <p:nvPr/>
        </p:nvSpPr>
        <p:spPr bwMode="auto">
          <a:xfrm>
            <a:off x="7837695" y="2367535"/>
            <a:ext cx="1372037" cy="2892348"/>
          </a:xfrm>
          <a:prstGeom prst="roundRect">
            <a:avLst>
              <a:gd name="adj" fmla="val 7820"/>
            </a:avLst>
          </a:prstGeom>
          <a:solidFill>
            <a:srgbClr val="004B8D">
              <a:alpha val="50196"/>
            </a:srgbClr>
          </a:solidFill>
          <a:ln w="38100">
            <a:solidFill>
              <a:schemeClr val="accent3"/>
            </a:solidFill>
            <a:round/>
            <a:headEnd/>
            <a:tailEnd/>
          </a:ln>
          <a:effectLst/>
        </p:spPr>
        <p:txBody>
          <a:bodyPr wrap="square"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/>
              <a:t>Direction Finding (</a:t>
            </a:r>
            <a:r>
              <a:rPr lang="en-US" sz="1600" b="1" dirty="0" err="1"/>
              <a:t>TDoA</a:t>
            </a:r>
            <a:r>
              <a:rPr lang="en-US" sz="1600" b="1" dirty="0"/>
              <a:t>)</a:t>
            </a:r>
            <a:endParaRPr lang="en-DE" sz="1600" b="1" dirty="0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68E3F0D1-960F-C099-DFE0-0767EF67698A}"/>
              </a:ext>
            </a:extLst>
          </p:cNvPr>
          <p:cNvSpPr/>
          <p:nvPr/>
        </p:nvSpPr>
        <p:spPr bwMode="auto">
          <a:xfrm>
            <a:off x="7837691" y="2367535"/>
            <a:ext cx="1372038" cy="615514"/>
          </a:xfrm>
          <a:prstGeom prst="roundRect">
            <a:avLst/>
          </a:prstGeom>
          <a:solidFill>
            <a:srgbClr val="004B8D">
              <a:alpha val="50196"/>
            </a:srgbClr>
          </a:solidFill>
          <a:ln w="38100">
            <a:solidFill>
              <a:schemeClr val="accent3"/>
            </a:solidFill>
            <a:round/>
            <a:headEnd/>
            <a:tailEnd/>
          </a:ln>
          <a:effectLst/>
        </p:spPr>
        <p:txBody>
          <a:bodyPr wrap="square"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/>
              <a:t>Distributed MIMO</a:t>
            </a:r>
            <a:endParaRPr lang="en-DE" sz="16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35E6739-D3A6-8033-D96A-830AAECD2B96}"/>
              </a:ext>
            </a:extLst>
          </p:cNvPr>
          <p:cNvSpPr txBox="1"/>
          <p:nvPr/>
        </p:nvSpPr>
        <p:spPr>
          <a:xfrm>
            <a:off x="4587456" y="1674067"/>
            <a:ext cx="7448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General Themes – Your Application needs may differ!</a:t>
            </a:r>
            <a:endParaRPr lang="en-DE" sz="2400" dirty="0" err="1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8F0DB14-3F58-B97D-1EFA-8309B99F88EA}"/>
              </a:ext>
            </a:extLst>
          </p:cNvPr>
          <p:cNvSpPr txBox="1"/>
          <p:nvPr/>
        </p:nvSpPr>
        <p:spPr>
          <a:xfrm>
            <a:off x="10412443" y="4899853"/>
            <a:ext cx="15728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Time </a:t>
            </a:r>
          </a:p>
          <a:p>
            <a:r>
              <a:rPr lang="en-US" sz="2400" b="1" dirty="0"/>
              <a:t>Accuracy</a:t>
            </a:r>
            <a:endParaRPr lang="en-DE" sz="2400" b="1" dirty="0" err="1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33C3872-9E7E-25D5-B1EA-55D3DB4D0F85}"/>
              </a:ext>
            </a:extLst>
          </p:cNvPr>
          <p:cNvSpPr txBox="1"/>
          <p:nvPr/>
        </p:nvSpPr>
        <p:spPr>
          <a:xfrm>
            <a:off x="1864108" y="930315"/>
            <a:ext cx="15728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Phase</a:t>
            </a:r>
          </a:p>
          <a:p>
            <a:pPr algn="ctr"/>
            <a:r>
              <a:rPr lang="en-US" sz="2400" b="1" dirty="0"/>
              <a:t>Accuracy</a:t>
            </a:r>
            <a:endParaRPr lang="en-DE" sz="2400" b="1" dirty="0" err="1"/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2AA1670-5990-C5C4-505B-C0D0B0D88F12}"/>
              </a:ext>
            </a:extLst>
          </p:cNvPr>
          <p:cNvCxnSpPr>
            <a:cxnSpLocks/>
          </p:cNvCxnSpPr>
          <p:nvPr/>
        </p:nvCxnSpPr>
        <p:spPr bwMode="auto">
          <a:xfrm flipV="1">
            <a:off x="2711396" y="1717482"/>
            <a:ext cx="0" cy="415374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F6549E1-5CD3-73FA-727B-AEF38ECD72F1}"/>
              </a:ext>
            </a:extLst>
          </p:cNvPr>
          <p:cNvCxnSpPr/>
          <p:nvPr/>
        </p:nvCxnSpPr>
        <p:spPr bwMode="auto">
          <a:xfrm>
            <a:off x="2172686" y="5287617"/>
            <a:ext cx="824352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53A8A185-F8BC-D7B6-9E9A-720D3C73754A}"/>
              </a:ext>
            </a:extLst>
          </p:cNvPr>
          <p:cNvSpPr txBox="1"/>
          <p:nvPr/>
        </p:nvSpPr>
        <p:spPr>
          <a:xfrm>
            <a:off x="1571370" y="4647900"/>
            <a:ext cx="1160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chemeClr val="bg2">
                    <a:lumMod val="50000"/>
                  </a:schemeClr>
                </a:solidFill>
              </a:rPr>
              <a:t>Drifting</a:t>
            </a:r>
            <a:endParaRPr lang="en-DE" sz="2400" i="1" dirty="0" err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A534876-7D56-C903-6C58-B4B882722791}"/>
              </a:ext>
            </a:extLst>
          </p:cNvPr>
          <p:cNvSpPr txBox="1"/>
          <p:nvPr/>
        </p:nvSpPr>
        <p:spPr>
          <a:xfrm>
            <a:off x="1592238" y="3622765"/>
            <a:ext cx="10583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chemeClr val="bg2">
                    <a:lumMod val="50000"/>
                  </a:schemeClr>
                </a:solidFill>
              </a:rPr>
              <a:t>Stable</a:t>
            </a:r>
            <a:endParaRPr lang="en-DE" sz="2400" i="1" dirty="0" err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2638B5F-3893-EBA3-8D6B-DEA6A3CEDAA6}"/>
              </a:ext>
            </a:extLst>
          </p:cNvPr>
          <p:cNvSpPr txBox="1"/>
          <p:nvPr/>
        </p:nvSpPr>
        <p:spPr>
          <a:xfrm>
            <a:off x="970244" y="2521384"/>
            <a:ext cx="1762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chemeClr val="bg2">
                    <a:lumMod val="50000"/>
                  </a:schemeClr>
                </a:solidFill>
              </a:rPr>
              <a:t>Repeatable</a:t>
            </a:r>
            <a:endParaRPr lang="en-DE" sz="2400" i="1" dirty="0" err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9992204-2513-C512-AB68-1C07BC9CF1E4}"/>
              </a:ext>
            </a:extLst>
          </p:cNvPr>
          <p:cNvSpPr txBox="1"/>
          <p:nvPr/>
        </p:nvSpPr>
        <p:spPr>
          <a:xfrm>
            <a:off x="5131587" y="5315352"/>
            <a:ext cx="10583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chemeClr val="bg2">
                    <a:lumMod val="50000"/>
                  </a:schemeClr>
                </a:solidFill>
              </a:rPr>
              <a:t>Stable</a:t>
            </a:r>
            <a:endParaRPr lang="en-DE" sz="2400" i="1" dirty="0" err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2D414A0-AE98-75FB-A8E9-A677FCF072E3}"/>
              </a:ext>
            </a:extLst>
          </p:cNvPr>
          <p:cNvSpPr txBox="1"/>
          <p:nvPr/>
        </p:nvSpPr>
        <p:spPr>
          <a:xfrm>
            <a:off x="7633396" y="5307090"/>
            <a:ext cx="1762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chemeClr val="bg2">
                    <a:lumMod val="50000"/>
                  </a:schemeClr>
                </a:solidFill>
              </a:rPr>
              <a:t>Repeatable</a:t>
            </a:r>
            <a:endParaRPr lang="en-DE" sz="2400" i="1" dirty="0" err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C2A1B99-7211-9BBC-3055-128CBDE9294E}"/>
              </a:ext>
            </a:extLst>
          </p:cNvPr>
          <p:cNvSpPr txBox="1"/>
          <p:nvPr/>
        </p:nvSpPr>
        <p:spPr>
          <a:xfrm>
            <a:off x="2796583" y="5307089"/>
            <a:ext cx="1160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chemeClr val="bg2">
                    <a:lumMod val="50000"/>
                  </a:schemeClr>
                </a:solidFill>
              </a:rPr>
              <a:t>Drifting</a:t>
            </a:r>
            <a:endParaRPr lang="en-DE" sz="2400" i="1" dirty="0" err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2E1CB2EF-4475-A9CC-78CF-C2B2D4D9ADA1}"/>
              </a:ext>
            </a:extLst>
          </p:cNvPr>
          <p:cNvSpPr/>
          <p:nvPr/>
        </p:nvSpPr>
        <p:spPr bwMode="auto">
          <a:xfrm>
            <a:off x="3830557" y="4067884"/>
            <a:ext cx="1122271" cy="548993"/>
          </a:xfrm>
          <a:prstGeom prst="roundRect">
            <a:avLst/>
          </a:prstGeom>
          <a:solidFill>
            <a:srgbClr val="004B8D">
              <a:alpha val="50196"/>
            </a:srgbClr>
          </a:solidFill>
          <a:ln w="38100">
            <a:solidFill>
              <a:schemeClr val="accent3"/>
            </a:solidFill>
            <a:round/>
            <a:headEnd/>
            <a:tailEnd/>
          </a:ln>
          <a:effectLst/>
        </p:spPr>
        <p:txBody>
          <a:bodyPr wrap="square"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/>
              <a:t>Teaching RF</a:t>
            </a:r>
            <a:endParaRPr lang="en-DE" sz="1600" b="1" dirty="0"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0CB9F62C-E705-7819-CD34-D468F20BEED3}"/>
              </a:ext>
            </a:extLst>
          </p:cNvPr>
          <p:cNvSpPr/>
          <p:nvPr/>
        </p:nvSpPr>
        <p:spPr bwMode="auto">
          <a:xfrm>
            <a:off x="2864901" y="4606673"/>
            <a:ext cx="1122271" cy="548993"/>
          </a:xfrm>
          <a:prstGeom prst="roundRect">
            <a:avLst/>
          </a:prstGeom>
          <a:solidFill>
            <a:srgbClr val="004B8D">
              <a:alpha val="50196"/>
            </a:srgbClr>
          </a:solidFill>
          <a:ln w="38100">
            <a:solidFill>
              <a:schemeClr val="accent3"/>
            </a:solidFill>
            <a:round/>
            <a:headEnd/>
            <a:tailEnd/>
          </a:ln>
          <a:effectLst/>
        </p:spPr>
        <p:txBody>
          <a:bodyPr wrap="square"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/>
              <a:t>Simpler RF</a:t>
            </a:r>
            <a:endParaRPr lang="en-DE" sz="1600" b="1" dirty="0"/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F45412DD-3C71-20E1-18E6-424801887C20}"/>
              </a:ext>
            </a:extLst>
          </p:cNvPr>
          <p:cNvSpPr/>
          <p:nvPr/>
        </p:nvSpPr>
        <p:spPr bwMode="auto">
          <a:xfrm>
            <a:off x="5586205" y="4163600"/>
            <a:ext cx="257746" cy="225845"/>
          </a:xfrm>
          <a:prstGeom prst="downArrow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square"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DE" b="1" dirty="0">
              <a:solidFill>
                <a:srgbClr val="FFFFFF"/>
              </a:solidFill>
            </a:endParaRP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E5D3E1EF-A4A2-9F34-F7BE-7C5B8F31789F}"/>
              </a:ext>
            </a:extLst>
          </p:cNvPr>
          <p:cNvSpPr/>
          <p:nvPr/>
        </p:nvSpPr>
        <p:spPr bwMode="auto">
          <a:xfrm rot="10800000">
            <a:off x="5573224" y="3277621"/>
            <a:ext cx="257746" cy="225845"/>
          </a:xfrm>
          <a:prstGeom prst="downArrow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square"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DE" b="1" dirty="0">
              <a:solidFill>
                <a:srgbClr val="FFFFFF"/>
              </a:solidFill>
            </a:endParaRP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E43FEBDC-982D-22A6-5D12-40C69E7AB77A}"/>
              </a:ext>
            </a:extLst>
          </p:cNvPr>
          <p:cNvSpPr/>
          <p:nvPr/>
        </p:nvSpPr>
        <p:spPr bwMode="auto">
          <a:xfrm rot="5400000">
            <a:off x="4458583" y="3733327"/>
            <a:ext cx="257746" cy="225845"/>
          </a:xfrm>
          <a:prstGeom prst="downArrow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square"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DE" b="1" dirty="0">
              <a:solidFill>
                <a:srgbClr val="FFFFFF"/>
              </a:solidFill>
            </a:endParaRP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6F874B01-41A0-3C73-1A26-3CAEB61260CD}"/>
              </a:ext>
            </a:extLst>
          </p:cNvPr>
          <p:cNvSpPr/>
          <p:nvPr/>
        </p:nvSpPr>
        <p:spPr bwMode="auto">
          <a:xfrm rot="16200000">
            <a:off x="6605147" y="3720201"/>
            <a:ext cx="257746" cy="225845"/>
          </a:xfrm>
          <a:prstGeom prst="downArrow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square"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DE" b="1" dirty="0">
              <a:solidFill>
                <a:srgbClr val="FFFFFF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A6536A9-17D7-E71F-FBBE-C845659C7607}"/>
              </a:ext>
            </a:extLst>
          </p:cNvPr>
          <p:cNvSpPr txBox="1"/>
          <p:nvPr/>
        </p:nvSpPr>
        <p:spPr>
          <a:xfrm>
            <a:off x="4987020" y="719779"/>
            <a:ext cx="50449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It’s not the application alone…</a:t>
            </a:r>
          </a:p>
          <a:p>
            <a:pPr algn="ctr"/>
            <a:r>
              <a:rPr lang="en-US" sz="2400" dirty="0"/>
              <a:t>The used algorithm matters as well!</a:t>
            </a:r>
            <a:endParaRPr lang="en-DE" sz="2400" dirty="0" err="1"/>
          </a:p>
        </p:txBody>
      </p:sp>
    </p:spTree>
    <p:extLst>
      <p:ext uri="{BB962C8B-B14F-4D97-AF65-F5344CB8AC3E}">
        <p14:creationId xmlns:p14="http://schemas.microsoft.com/office/powerpoint/2010/main" val="1631528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" grpId="0" animBg="1"/>
      <p:bldP spid="7" grpId="0" animBg="1"/>
      <p:bldP spid="8" grpId="0" animBg="1"/>
      <p:bldP spid="11" grpId="0" animBg="1"/>
      <p:bldP spid="35" grpId="0" animBg="1"/>
      <p:bldP spid="36" grpId="0"/>
      <p:bldP spid="38" grpId="0"/>
      <p:bldP spid="39" grpId="0"/>
      <p:bldP spid="42" grpId="0"/>
      <p:bldP spid="43" grpId="0"/>
      <p:bldP spid="44" grpId="0"/>
      <p:bldP spid="45" grpId="0"/>
      <p:bldP spid="46" grpId="0"/>
      <p:bldP spid="47" grpId="0"/>
      <p:bldP spid="48" grpId="0" animBg="1"/>
      <p:bldP spid="49" grpId="0" animBg="1"/>
      <p:bldP spid="4" grpId="0" animBg="1"/>
      <p:bldP spid="6" grpId="0" animBg="1"/>
      <p:bldP spid="10" grpId="0" animBg="1"/>
      <p:bldP spid="13" grpId="0" animBg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5EDDE-C34C-8F02-972D-3F772FB8D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Synchronization Methods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FD92FD-0952-B2F2-EB6C-C9A4FE23E2F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And accuracies…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1993435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A41245F-1AFB-0FA5-73B8-1F027074D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3600" dirty="0"/>
          </a:p>
          <a:p>
            <a:r>
              <a:rPr lang="en-US" sz="3600" dirty="0"/>
              <a:t>Just clap along…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3600" dirty="0"/>
              <a:t>We’ll try a song…</a:t>
            </a:r>
            <a:endParaRPr lang="en-DE" sz="36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9D7A420-DE4E-A398-DAC6-F54C93CD9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little experiment…</a:t>
            </a:r>
            <a:endParaRPr lang="en-DE" dirty="0"/>
          </a:p>
        </p:txBody>
      </p:sp>
      <p:pic>
        <p:nvPicPr>
          <p:cNvPr id="7" name="Graphic 6" descr="Clapping hands outline">
            <a:extLst>
              <a:ext uri="{FF2B5EF4-FFF2-40B4-BE49-F238E27FC236}">
                <a16:creationId xmlns:a16="http://schemas.microsoft.com/office/drawing/2014/main" id="{995DF61F-7ECF-5EBE-1F22-C111213096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26156" y="1256816"/>
            <a:ext cx="1325217" cy="1325217"/>
          </a:xfrm>
          <a:prstGeom prst="rect">
            <a:avLst/>
          </a:prstGeom>
        </p:spPr>
      </p:pic>
      <p:pic>
        <p:nvPicPr>
          <p:cNvPr id="9" name="Graphic 8" descr="Clapping hands with solid fill">
            <a:extLst>
              <a:ext uri="{FF2B5EF4-FFF2-40B4-BE49-F238E27FC236}">
                <a16:creationId xmlns:a16="http://schemas.microsoft.com/office/drawing/2014/main" id="{C4ADF6E6-0124-BAA8-4638-D813528640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88764" y="1793989"/>
            <a:ext cx="1325217" cy="1325217"/>
          </a:xfrm>
          <a:prstGeom prst="rect">
            <a:avLst/>
          </a:prstGeom>
        </p:spPr>
      </p:pic>
      <p:pic>
        <p:nvPicPr>
          <p:cNvPr id="10" name="Graphic 9" descr="Clapping hands outline">
            <a:extLst>
              <a:ext uri="{FF2B5EF4-FFF2-40B4-BE49-F238E27FC236}">
                <a16:creationId xmlns:a16="http://schemas.microsoft.com/office/drawing/2014/main" id="{FB150F06-C55D-6A7C-E02A-C2ABD3DF36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06478" y="851065"/>
            <a:ext cx="1325217" cy="1325217"/>
          </a:xfrm>
          <a:prstGeom prst="rect">
            <a:avLst/>
          </a:prstGeom>
        </p:spPr>
      </p:pic>
      <p:pic>
        <p:nvPicPr>
          <p:cNvPr id="11" name="Graphic 10" descr="Clapping hands outline">
            <a:extLst>
              <a:ext uri="{FF2B5EF4-FFF2-40B4-BE49-F238E27FC236}">
                <a16:creationId xmlns:a16="http://schemas.microsoft.com/office/drawing/2014/main" id="{D9EC7215-9FDF-DBEE-3E26-7D4ABEB4A6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21353" y="2780745"/>
            <a:ext cx="1325217" cy="1325217"/>
          </a:xfrm>
          <a:prstGeom prst="rect">
            <a:avLst/>
          </a:prstGeom>
        </p:spPr>
      </p:pic>
      <p:pic>
        <p:nvPicPr>
          <p:cNvPr id="12" name="Graphic 11" descr="Clapping hands with solid fill">
            <a:extLst>
              <a:ext uri="{FF2B5EF4-FFF2-40B4-BE49-F238E27FC236}">
                <a16:creationId xmlns:a16="http://schemas.microsoft.com/office/drawing/2014/main" id="{1457B73C-2500-D8CA-FFC2-C74C97B44B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15479" y="945847"/>
            <a:ext cx="1325217" cy="1325217"/>
          </a:xfrm>
          <a:prstGeom prst="rect">
            <a:avLst/>
          </a:prstGeom>
        </p:spPr>
      </p:pic>
      <p:pic>
        <p:nvPicPr>
          <p:cNvPr id="13" name="Graphic 12" descr="Clapping hands with solid fill">
            <a:extLst>
              <a:ext uri="{FF2B5EF4-FFF2-40B4-BE49-F238E27FC236}">
                <a16:creationId xmlns:a16="http://schemas.microsoft.com/office/drawing/2014/main" id="{0828192F-4614-54B6-F293-1D49CBCD67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39355" y="2271064"/>
            <a:ext cx="1325217" cy="1325217"/>
          </a:xfrm>
          <a:prstGeom prst="rect">
            <a:avLst/>
          </a:prstGeom>
        </p:spPr>
      </p:pic>
      <p:pic>
        <p:nvPicPr>
          <p:cNvPr id="14" name="Graphic 13" descr="Clapping hands outline">
            <a:extLst>
              <a:ext uri="{FF2B5EF4-FFF2-40B4-BE49-F238E27FC236}">
                <a16:creationId xmlns:a16="http://schemas.microsoft.com/office/drawing/2014/main" id="{1B99DC3C-27D3-D10D-744E-95A1843E6D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33402" y="2852069"/>
            <a:ext cx="1325217" cy="1325217"/>
          </a:xfrm>
          <a:prstGeom prst="rect">
            <a:avLst/>
          </a:prstGeom>
        </p:spPr>
      </p:pic>
      <p:pic>
        <p:nvPicPr>
          <p:cNvPr id="15" name="Graphic 14" descr="Clapping hands with solid fill">
            <a:extLst>
              <a:ext uri="{FF2B5EF4-FFF2-40B4-BE49-F238E27FC236}">
                <a16:creationId xmlns:a16="http://schemas.microsoft.com/office/drawing/2014/main" id="{B3AE6EF4-B2DE-E1F6-7163-649A47F388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5485" y="932668"/>
            <a:ext cx="1325217" cy="1325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90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410FD30-4598-8657-0522-67E581131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Clapping = Matches your beat to my beat</a:t>
            </a:r>
          </a:p>
          <a:p>
            <a:pPr marL="568843" lvl="1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Synchronization of Software Defined Radios is similar</a:t>
            </a:r>
          </a:p>
          <a:p>
            <a:pPr marL="568843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Your internal reference is pulled by an external reference</a:t>
            </a:r>
          </a:p>
          <a:p>
            <a:pPr marL="568843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The reference can be slow / or fast</a:t>
            </a:r>
          </a:p>
          <a:p>
            <a:pPr marL="568843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Faster usually has more accuracy (and We Will Rock You is fun to clap along)</a:t>
            </a:r>
          </a:p>
          <a:p>
            <a:pPr marL="859873" lvl="2" indent="-285750">
              <a:buFont typeface="Arial" panose="020B0604020202020204" pitchFamily="34" charset="0"/>
              <a:buChar char="•"/>
            </a:pPr>
            <a:r>
              <a:rPr lang="en-US" sz="1800" dirty="0"/>
              <a:t>From 1 PPS, 10 MHz, 125 MHz to Shared LO – things increase accuracies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Note - following a beat is “over the air synchronization” – with some similarities to GPS </a:t>
            </a:r>
            <a:r>
              <a:rPr lang="en-US" sz="1800" dirty="0">
                <a:sym typeface="Wingdings" panose="05000000000000000000" pitchFamily="2" charset="2"/>
              </a:rPr>
              <a:t>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221D249-A8C1-B79D-E5FB-3B6A5A795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clapping tell us for synchronization?</a:t>
            </a:r>
            <a:endParaRPr lang="en-DE" dirty="0"/>
          </a:p>
        </p:txBody>
      </p:sp>
      <p:pic>
        <p:nvPicPr>
          <p:cNvPr id="5" name="Graphic 4" descr="Clapping hands outline">
            <a:extLst>
              <a:ext uri="{FF2B5EF4-FFF2-40B4-BE49-F238E27FC236}">
                <a16:creationId xmlns:a16="http://schemas.microsoft.com/office/drawing/2014/main" id="{62784152-5926-760F-7043-D60CC29898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76452" y="1175213"/>
            <a:ext cx="1325217" cy="1325217"/>
          </a:xfrm>
          <a:prstGeom prst="rect">
            <a:avLst/>
          </a:prstGeom>
        </p:spPr>
      </p:pic>
      <p:pic>
        <p:nvPicPr>
          <p:cNvPr id="7" name="Graphic 6" descr="Clapping hands with solid fill">
            <a:extLst>
              <a:ext uri="{FF2B5EF4-FFF2-40B4-BE49-F238E27FC236}">
                <a16:creationId xmlns:a16="http://schemas.microsoft.com/office/drawing/2014/main" id="{4D0D6F08-4B8A-318D-7863-12E03D3578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25781" y="851065"/>
            <a:ext cx="1325217" cy="1325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616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DC1A7-930E-4447-F44D-E5E7165ED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1A1F070-A98F-44D9-5FF6-4F6462D17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 Single Device / Within a device?</a:t>
            </a:r>
            <a:endParaRPr lang="en-DE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420E1153-F652-1F15-E66F-85497C74A41A}"/>
              </a:ext>
            </a:extLst>
          </p:cNvPr>
          <p:cNvSpPr txBox="1">
            <a:spLocks/>
          </p:cNvSpPr>
          <p:nvPr/>
        </p:nvSpPr>
        <p:spPr>
          <a:xfrm>
            <a:off x="75297" y="1260744"/>
            <a:ext cx="6271708" cy="4978691"/>
          </a:xfrm>
          <a:custGeom>
            <a:avLst/>
            <a:gdLst>
              <a:gd name="csX0" fmla="*/ 0 w 6271708"/>
              <a:gd name="csY0" fmla="*/ 0 h 4978691"/>
              <a:gd name="csX1" fmla="*/ 632872 w 6271708"/>
              <a:gd name="csY1" fmla="*/ 0 h 4978691"/>
              <a:gd name="csX2" fmla="*/ 1077593 w 6271708"/>
              <a:gd name="csY2" fmla="*/ 0 h 4978691"/>
              <a:gd name="csX3" fmla="*/ 1522315 w 6271708"/>
              <a:gd name="csY3" fmla="*/ 0 h 4978691"/>
              <a:gd name="csX4" fmla="*/ 2092470 w 6271708"/>
              <a:gd name="csY4" fmla="*/ 0 h 4978691"/>
              <a:gd name="csX5" fmla="*/ 2788059 w 6271708"/>
              <a:gd name="csY5" fmla="*/ 0 h 4978691"/>
              <a:gd name="csX6" fmla="*/ 3170063 w 6271708"/>
              <a:gd name="csY6" fmla="*/ 0 h 4978691"/>
              <a:gd name="csX7" fmla="*/ 3677502 w 6271708"/>
              <a:gd name="csY7" fmla="*/ 0 h 4978691"/>
              <a:gd name="csX8" fmla="*/ 4373091 w 6271708"/>
              <a:gd name="csY8" fmla="*/ 0 h 4978691"/>
              <a:gd name="csX9" fmla="*/ 4880529 w 6271708"/>
              <a:gd name="csY9" fmla="*/ 0 h 4978691"/>
              <a:gd name="csX10" fmla="*/ 5387967 w 6271708"/>
              <a:gd name="csY10" fmla="*/ 0 h 4978691"/>
              <a:gd name="csX11" fmla="*/ 6271708 w 6271708"/>
              <a:gd name="csY11" fmla="*/ 0 h 4978691"/>
              <a:gd name="csX12" fmla="*/ 6271708 w 6271708"/>
              <a:gd name="csY12" fmla="*/ 503401 h 4978691"/>
              <a:gd name="csX13" fmla="*/ 6271708 w 6271708"/>
              <a:gd name="csY13" fmla="*/ 907228 h 4978691"/>
              <a:gd name="csX14" fmla="*/ 6271708 w 6271708"/>
              <a:gd name="csY14" fmla="*/ 1360842 h 4978691"/>
              <a:gd name="csX15" fmla="*/ 6271708 w 6271708"/>
              <a:gd name="csY15" fmla="*/ 1764669 h 4978691"/>
              <a:gd name="csX16" fmla="*/ 6271708 w 6271708"/>
              <a:gd name="csY16" fmla="*/ 2268070 h 4978691"/>
              <a:gd name="csX17" fmla="*/ 6271708 w 6271708"/>
              <a:gd name="csY17" fmla="*/ 2771471 h 4978691"/>
              <a:gd name="csX18" fmla="*/ 6271708 w 6271708"/>
              <a:gd name="csY18" fmla="*/ 3175298 h 4978691"/>
              <a:gd name="csX19" fmla="*/ 6271708 w 6271708"/>
              <a:gd name="csY19" fmla="*/ 3579126 h 4978691"/>
              <a:gd name="csX20" fmla="*/ 6271708 w 6271708"/>
              <a:gd name="csY20" fmla="*/ 4182100 h 4978691"/>
              <a:gd name="csX21" fmla="*/ 6271708 w 6271708"/>
              <a:gd name="csY21" fmla="*/ 4978691 h 4978691"/>
              <a:gd name="csX22" fmla="*/ 5638836 w 6271708"/>
              <a:gd name="csY22" fmla="*/ 4978691 h 4978691"/>
              <a:gd name="csX23" fmla="*/ 4943246 w 6271708"/>
              <a:gd name="csY23" fmla="*/ 4978691 h 4978691"/>
              <a:gd name="csX24" fmla="*/ 4435808 w 6271708"/>
              <a:gd name="csY24" fmla="*/ 4978691 h 4978691"/>
              <a:gd name="csX25" fmla="*/ 3991087 w 6271708"/>
              <a:gd name="csY25" fmla="*/ 4978691 h 4978691"/>
              <a:gd name="csX26" fmla="*/ 3483649 w 6271708"/>
              <a:gd name="csY26" fmla="*/ 4978691 h 4978691"/>
              <a:gd name="csX27" fmla="*/ 2976211 w 6271708"/>
              <a:gd name="csY27" fmla="*/ 4978691 h 4978691"/>
              <a:gd name="csX28" fmla="*/ 2468772 w 6271708"/>
              <a:gd name="csY28" fmla="*/ 4978691 h 4978691"/>
              <a:gd name="csX29" fmla="*/ 1835900 w 6271708"/>
              <a:gd name="csY29" fmla="*/ 4978691 h 4978691"/>
              <a:gd name="csX30" fmla="*/ 1453896 w 6271708"/>
              <a:gd name="csY30" fmla="*/ 4978691 h 4978691"/>
              <a:gd name="csX31" fmla="*/ 1009175 w 6271708"/>
              <a:gd name="csY31" fmla="*/ 4978691 h 4978691"/>
              <a:gd name="csX32" fmla="*/ 627171 w 6271708"/>
              <a:gd name="csY32" fmla="*/ 4978691 h 4978691"/>
              <a:gd name="csX33" fmla="*/ 0 w 6271708"/>
              <a:gd name="csY33" fmla="*/ 4978691 h 4978691"/>
              <a:gd name="csX34" fmla="*/ 0 w 6271708"/>
              <a:gd name="csY34" fmla="*/ 4425503 h 4978691"/>
              <a:gd name="csX35" fmla="*/ 0 w 6271708"/>
              <a:gd name="csY35" fmla="*/ 3772741 h 4978691"/>
              <a:gd name="csX36" fmla="*/ 0 w 6271708"/>
              <a:gd name="csY36" fmla="*/ 3368914 h 4978691"/>
              <a:gd name="csX37" fmla="*/ 0 w 6271708"/>
              <a:gd name="csY37" fmla="*/ 2815726 h 4978691"/>
              <a:gd name="csX38" fmla="*/ 0 w 6271708"/>
              <a:gd name="csY38" fmla="*/ 2411899 h 4978691"/>
              <a:gd name="csX39" fmla="*/ 0 w 6271708"/>
              <a:gd name="csY39" fmla="*/ 1958285 h 4978691"/>
              <a:gd name="csX40" fmla="*/ 0 w 6271708"/>
              <a:gd name="csY40" fmla="*/ 1554458 h 4978691"/>
              <a:gd name="csX41" fmla="*/ 0 w 6271708"/>
              <a:gd name="csY41" fmla="*/ 1001270 h 4978691"/>
              <a:gd name="csX42" fmla="*/ 0 w 6271708"/>
              <a:gd name="csY42" fmla="*/ 597443 h 4978691"/>
              <a:gd name="csX43" fmla="*/ 0 w 6271708"/>
              <a:gd name="csY43" fmla="*/ 0 h 49786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</a:cxnLst>
            <a:rect l="l" t="t" r="r" b="b"/>
            <a:pathLst>
              <a:path w="6271708" h="4978691" fill="none" extrusionOk="0">
                <a:moveTo>
                  <a:pt x="0" y="0"/>
                </a:moveTo>
                <a:cubicBezTo>
                  <a:pt x="298351" y="-16555"/>
                  <a:pt x="458208" y="69729"/>
                  <a:pt x="632872" y="0"/>
                </a:cubicBezTo>
                <a:cubicBezTo>
                  <a:pt x="807536" y="-69729"/>
                  <a:pt x="918993" y="18419"/>
                  <a:pt x="1077593" y="0"/>
                </a:cubicBezTo>
                <a:cubicBezTo>
                  <a:pt x="1236193" y="-18419"/>
                  <a:pt x="1306708" y="21604"/>
                  <a:pt x="1522315" y="0"/>
                </a:cubicBezTo>
                <a:cubicBezTo>
                  <a:pt x="1737922" y="-21604"/>
                  <a:pt x="1950501" y="62648"/>
                  <a:pt x="2092470" y="0"/>
                </a:cubicBezTo>
                <a:cubicBezTo>
                  <a:pt x="2234439" y="-62648"/>
                  <a:pt x="2564375" y="19004"/>
                  <a:pt x="2788059" y="0"/>
                </a:cubicBezTo>
                <a:cubicBezTo>
                  <a:pt x="3011743" y="-19004"/>
                  <a:pt x="3076713" y="24525"/>
                  <a:pt x="3170063" y="0"/>
                </a:cubicBezTo>
                <a:cubicBezTo>
                  <a:pt x="3263413" y="-24525"/>
                  <a:pt x="3526726" y="26185"/>
                  <a:pt x="3677502" y="0"/>
                </a:cubicBezTo>
                <a:cubicBezTo>
                  <a:pt x="3828278" y="-26185"/>
                  <a:pt x="4115847" y="51541"/>
                  <a:pt x="4373091" y="0"/>
                </a:cubicBezTo>
                <a:cubicBezTo>
                  <a:pt x="4630335" y="-51541"/>
                  <a:pt x="4760870" y="10329"/>
                  <a:pt x="4880529" y="0"/>
                </a:cubicBezTo>
                <a:cubicBezTo>
                  <a:pt x="5000188" y="-10329"/>
                  <a:pt x="5226705" y="60684"/>
                  <a:pt x="5387967" y="0"/>
                </a:cubicBezTo>
                <a:cubicBezTo>
                  <a:pt x="5549229" y="-60684"/>
                  <a:pt x="6093195" y="7430"/>
                  <a:pt x="6271708" y="0"/>
                </a:cubicBezTo>
                <a:cubicBezTo>
                  <a:pt x="6324472" y="197234"/>
                  <a:pt x="6234913" y="307992"/>
                  <a:pt x="6271708" y="503401"/>
                </a:cubicBezTo>
                <a:cubicBezTo>
                  <a:pt x="6308503" y="698810"/>
                  <a:pt x="6237316" y="730841"/>
                  <a:pt x="6271708" y="907228"/>
                </a:cubicBezTo>
                <a:cubicBezTo>
                  <a:pt x="6306100" y="1083615"/>
                  <a:pt x="6242887" y="1153014"/>
                  <a:pt x="6271708" y="1360842"/>
                </a:cubicBezTo>
                <a:cubicBezTo>
                  <a:pt x="6300529" y="1568670"/>
                  <a:pt x="6227883" y="1617619"/>
                  <a:pt x="6271708" y="1764669"/>
                </a:cubicBezTo>
                <a:cubicBezTo>
                  <a:pt x="6315533" y="1911719"/>
                  <a:pt x="6245865" y="2164088"/>
                  <a:pt x="6271708" y="2268070"/>
                </a:cubicBezTo>
                <a:cubicBezTo>
                  <a:pt x="6297551" y="2372052"/>
                  <a:pt x="6223804" y="2667060"/>
                  <a:pt x="6271708" y="2771471"/>
                </a:cubicBezTo>
                <a:cubicBezTo>
                  <a:pt x="6319612" y="2875882"/>
                  <a:pt x="6236008" y="3069246"/>
                  <a:pt x="6271708" y="3175298"/>
                </a:cubicBezTo>
                <a:cubicBezTo>
                  <a:pt x="6307408" y="3281350"/>
                  <a:pt x="6231580" y="3470289"/>
                  <a:pt x="6271708" y="3579126"/>
                </a:cubicBezTo>
                <a:cubicBezTo>
                  <a:pt x="6311836" y="3687963"/>
                  <a:pt x="6270327" y="4038203"/>
                  <a:pt x="6271708" y="4182100"/>
                </a:cubicBezTo>
                <a:cubicBezTo>
                  <a:pt x="6273089" y="4325997"/>
                  <a:pt x="6239852" y="4692725"/>
                  <a:pt x="6271708" y="4978691"/>
                </a:cubicBezTo>
                <a:cubicBezTo>
                  <a:pt x="6086273" y="5029779"/>
                  <a:pt x="5785011" y="4903993"/>
                  <a:pt x="5638836" y="4978691"/>
                </a:cubicBezTo>
                <a:cubicBezTo>
                  <a:pt x="5492661" y="5053389"/>
                  <a:pt x="5280124" y="4962805"/>
                  <a:pt x="4943246" y="4978691"/>
                </a:cubicBezTo>
                <a:cubicBezTo>
                  <a:pt x="4606368" y="4994577"/>
                  <a:pt x="4552715" y="4924783"/>
                  <a:pt x="4435808" y="4978691"/>
                </a:cubicBezTo>
                <a:cubicBezTo>
                  <a:pt x="4318901" y="5032599"/>
                  <a:pt x="4105936" y="4943811"/>
                  <a:pt x="3991087" y="4978691"/>
                </a:cubicBezTo>
                <a:cubicBezTo>
                  <a:pt x="3876238" y="5013571"/>
                  <a:pt x="3657007" y="4965534"/>
                  <a:pt x="3483649" y="4978691"/>
                </a:cubicBezTo>
                <a:cubicBezTo>
                  <a:pt x="3310291" y="4991848"/>
                  <a:pt x="3092379" y="4941729"/>
                  <a:pt x="2976211" y="4978691"/>
                </a:cubicBezTo>
                <a:cubicBezTo>
                  <a:pt x="2860043" y="5015653"/>
                  <a:pt x="2626075" y="4964901"/>
                  <a:pt x="2468772" y="4978691"/>
                </a:cubicBezTo>
                <a:cubicBezTo>
                  <a:pt x="2311469" y="4992481"/>
                  <a:pt x="2126513" y="4944871"/>
                  <a:pt x="1835900" y="4978691"/>
                </a:cubicBezTo>
                <a:cubicBezTo>
                  <a:pt x="1545287" y="5012511"/>
                  <a:pt x="1591613" y="4968163"/>
                  <a:pt x="1453896" y="4978691"/>
                </a:cubicBezTo>
                <a:cubicBezTo>
                  <a:pt x="1316179" y="4989219"/>
                  <a:pt x="1103262" y="4935686"/>
                  <a:pt x="1009175" y="4978691"/>
                </a:cubicBezTo>
                <a:cubicBezTo>
                  <a:pt x="915088" y="5021696"/>
                  <a:pt x="785164" y="4977449"/>
                  <a:pt x="627171" y="4978691"/>
                </a:cubicBezTo>
                <a:cubicBezTo>
                  <a:pt x="469178" y="4979933"/>
                  <a:pt x="202820" y="4915870"/>
                  <a:pt x="0" y="4978691"/>
                </a:cubicBezTo>
                <a:cubicBezTo>
                  <a:pt x="-9188" y="4736175"/>
                  <a:pt x="33152" y="4649892"/>
                  <a:pt x="0" y="4425503"/>
                </a:cubicBezTo>
                <a:cubicBezTo>
                  <a:pt x="-33152" y="4201114"/>
                  <a:pt x="6422" y="4012236"/>
                  <a:pt x="0" y="3772741"/>
                </a:cubicBezTo>
                <a:cubicBezTo>
                  <a:pt x="-6422" y="3533246"/>
                  <a:pt x="39074" y="3471969"/>
                  <a:pt x="0" y="3368914"/>
                </a:cubicBezTo>
                <a:cubicBezTo>
                  <a:pt x="-39074" y="3265859"/>
                  <a:pt x="24391" y="2971391"/>
                  <a:pt x="0" y="2815726"/>
                </a:cubicBezTo>
                <a:cubicBezTo>
                  <a:pt x="-24391" y="2660061"/>
                  <a:pt x="14593" y="2511452"/>
                  <a:pt x="0" y="2411899"/>
                </a:cubicBezTo>
                <a:cubicBezTo>
                  <a:pt x="-14593" y="2312346"/>
                  <a:pt x="23891" y="2129072"/>
                  <a:pt x="0" y="1958285"/>
                </a:cubicBezTo>
                <a:cubicBezTo>
                  <a:pt x="-23891" y="1787498"/>
                  <a:pt x="46361" y="1697286"/>
                  <a:pt x="0" y="1554458"/>
                </a:cubicBezTo>
                <a:cubicBezTo>
                  <a:pt x="-46361" y="1411630"/>
                  <a:pt x="9035" y="1149834"/>
                  <a:pt x="0" y="1001270"/>
                </a:cubicBezTo>
                <a:cubicBezTo>
                  <a:pt x="-9035" y="852706"/>
                  <a:pt x="39218" y="730378"/>
                  <a:pt x="0" y="597443"/>
                </a:cubicBezTo>
                <a:cubicBezTo>
                  <a:pt x="-39218" y="464508"/>
                  <a:pt x="65102" y="144367"/>
                  <a:pt x="0" y="0"/>
                </a:cubicBezTo>
                <a:close/>
              </a:path>
              <a:path w="6271708" h="4978691" stroke="0" extrusionOk="0">
                <a:moveTo>
                  <a:pt x="0" y="0"/>
                </a:moveTo>
                <a:cubicBezTo>
                  <a:pt x="149269" y="-3912"/>
                  <a:pt x="282600" y="11576"/>
                  <a:pt x="382004" y="0"/>
                </a:cubicBezTo>
                <a:cubicBezTo>
                  <a:pt x="481408" y="-11576"/>
                  <a:pt x="773327" y="26962"/>
                  <a:pt x="952159" y="0"/>
                </a:cubicBezTo>
                <a:cubicBezTo>
                  <a:pt x="1130992" y="-26962"/>
                  <a:pt x="1346539" y="16234"/>
                  <a:pt x="1647749" y="0"/>
                </a:cubicBezTo>
                <a:cubicBezTo>
                  <a:pt x="1948959" y="-16234"/>
                  <a:pt x="1949109" y="31195"/>
                  <a:pt x="2155187" y="0"/>
                </a:cubicBezTo>
                <a:cubicBezTo>
                  <a:pt x="2361265" y="-31195"/>
                  <a:pt x="2583557" y="7691"/>
                  <a:pt x="2725342" y="0"/>
                </a:cubicBezTo>
                <a:cubicBezTo>
                  <a:pt x="2867128" y="-7691"/>
                  <a:pt x="2956198" y="17586"/>
                  <a:pt x="3107346" y="0"/>
                </a:cubicBezTo>
                <a:cubicBezTo>
                  <a:pt x="3258494" y="-17586"/>
                  <a:pt x="3536988" y="11069"/>
                  <a:pt x="3740219" y="0"/>
                </a:cubicBezTo>
                <a:cubicBezTo>
                  <a:pt x="3943450" y="-11069"/>
                  <a:pt x="4077604" y="19427"/>
                  <a:pt x="4310374" y="0"/>
                </a:cubicBezTo>
                <a:cubicBezTo>
                  <a:pt x="4543145" y="-19427"/>
                  <a:pt x="4701865" y="27176"/>
                  <a:pt x="4817812" y="0"/>
                </a:cubicBezTo>
                <a:cubicBezTo>
                  <a:pt x="4933759" y="-27176"/>
                  <a:pt x="5105972" y="647"/>
                  <a:pt x="5199816" y="0"/>
                </a:cubicBezTo>
                <a:cubicBezTo>
                  <a:pt x="5293660" y="-647"/>
                  <a:pt x="5493650" y="16660"/>
                  <a:pt x="5707254" y="0"/>
                </a:cubicBezTo>
                <a:cubicBezTo>
                  <a:pt x="5920858" y="-16660"/>
                  <a:pt x="6085308" y="19328"/>
                  <a:pt x="6271708" y="0"/>
                </a:cubicBezTo>
                <a:cubicBezTo>
                  <a:pt x="6276808" y="204726"/>
                  <a:pt x="6227686" y="318971"/>
                  <a:pt x="6271708" y="453614"/>
                </a:cubicBezTo>
                <a:cubicBezTo>
                  <a:pt x="6315730" y="588257"/>
                  <a:pt x="6224022" y="708092"/>
                  <a:pt x="6271708" y="857441"/>
                </a:cubicBezTo>
                <a:cubicBezTo>
                  <a:pt x="6319394" y="1006790"/>
                  <a:pt x="6259555" y="1146532"/>
                  <a:pt x="6271708" y="1261268"/>
                </a:cubicBezTo>
                <a:cubicBezTo>
                  <a:pt x="6283861" y="1376004"/>
                  <a:pt x="6261414" y="1554556"/>
                  <a:pt x="6271708" y="1665096"/>
                </a:cubicBezTo>
                <a:cubicBezTo>
                  <a:pt x="6282002" y="1775636"/>
                  <a:pt x="6207308" y="2102357"/>
                  <a:pt x="6271708" y="2268070"/>
                </a:cubicBezTo>
                <a:cubicBezTo>
                  <a:pt x="6336108" y="2433783"/>
                  <a:pt x="6236765" y="2601644"/>
                  <a:pt x="6271708" y="2920832"/>
                </a:cubicBezTo>
                <a:cubicBezTo>
                  <a:pt x="6306651" y="3240020"/>
                  <a:pt x="6238301" y="3239493"/>
                  <a:pt x="6271708" y="3424233"/>
                </a:cubicBezTo>
                <a:cubicBezTo>
                  <a:pt x="6305115" y="3608973"/>
                  <a:pt x="6202910" y="3826657"/>
                  <a:pt x="6271708" y="4076995"/>
                </a:cubicBezTo>
                <a:cubicBezTo>
                  <a:pt x="6340506" y="4327333"/>
                  <a:pt x="6230403" y="4765068"/>
                  <a:pt x="6271708" y="4978691"/>
                </a:cubicBezTo>
                <a:cubicBezTo>
                  <a:pt x="6161952" y="5027509"/>
                  <a:pt x="5935695" y="4971143"/>
                  <a:pt x="5764270" y="4978691"/>
                </a:cubicBezTo>
                <a:cubicBezTo>
                  <a:pt x="5592845" y="4986239"/>
                  <a:pt x="5449573" y="4949894"/>
                  <a:pt x="5319549" y="4978691"/>
                </a:cubicBezTo>
                <a:cubicBezTo>
                  <a:pt x="5189525" y="5007488"/>
                  <a:pt x="5020141" y="4965935"/>
                  <a:pt x="4874828" y="4978691"/>
                </a:cubicBezTo>
                <a:cubicBezTo>
                  <a:pt x="4729515" y="4991447"/>
                  <a:pt x="4535493" y="4932230"/>
                  <a:pt x="4430106" y="4978691"/>
                </a:cubicBezTo>
                <a:cubicBezTo>
                  <a:pt x="4324719" y="5025152"/>
                  <a:pt x="4055627" y="4958489"/>
                  <a:pt x="3734517" y="4978691"/>
                </a:cubicBezTo>
                <a:cubicBezTo>
                  <a:pt x="3413407" y="4998893"/>
                  <a:pt x="3288478" y="4929871"/>
                  <a:pt x="3101645" y="4978691"/>
                </a:cubicBezTo>
                <a:cubicBezTo>
                  <a:pt x="2914812" y="5027511"/>
                  <a:pt x="2783481" y="4972808"/>
                  <a:pt x="2531489" y="4978691"/>
                </a:cubicBezTo>
                <a:cubicBezTo>
                  <a:pt x="2279497" y="4984574"/>
                  <a:pt x="2232514" y="4924358"/>
                  <a:pt x="2024051" y="4978691"/>
                </a:cubicBezTo>
                <a:cubicBezTo>
                  <a:pt x="1815588" y="5033024"/>
                  <a:pt x="1743098" y="4949960"/>
                  <a:pt x="1579330" y="4978691"/>
                </a:cubicBezTo>
                <a:cubicBezTo>
                  <a:pt x="1415562" y="5007422"/>
                  <a:pt x="1242381" y="4957243"/>
                  <a:pt x="1009175" y="4978691"/>
                </a:cubicBezTo>
                <a:cubicBezTo>
                  <a:pt x="775969" y="5000139"/>
                  <a:pt x="700365" y="4967855"/>
                  <a:pt x="564454" y="4978691"/>
                </a:cubicBezTo>
                <a:cubicBezTo>
                  <a:pt x="428543" y="4989527"/>
                  <a:pt x="238975" y="4946334"/>
                  <a:pt x="0" y="4978691"/>
                </a:cubicBezTo>
                <a:cubicBezTo>
                  <a:pt x="-47474" y="4841632"/>
                  <a:pt x="30238" y="4544579"/>
                  <a:pt x="0" y="4425503"/>
                </a:cubicBezTo>
                <a:cubicBezTo>
                  <a:pt x="-30238" y="4306427"/>
                  <a:pt x="25217" y="3953981"/>
                  <a:pt x="0" y="3822528"/>
                </a:cubicBezTo>
                <a:cubicBezTo>
                  <a:pt x="-25217" y="3691076"/>
                  <a:pt x="1196" y="3414636"/>
                  <a:pt x="0" y="3219554"/>
                </a:cubicBezTo>
                <a:cubicBezTo>
                  <a:pt x="-1196" y="3024472"/>
                  <a:pt x="70186" y="2803276"/>
                  <a:pt x="0" y="2616579"/>
                </a:cubicBezTo>
                <a:cubicBezTo>
                  <a:pt x="-70186" y="2429882"/>
                  <a:pt x="31193" y="2185080"/>
                  <a:pt x="0" y="2063391"/>
                </a:cubicBezTo>
                <a:cubicBezTo>
                  <a:pt x="-31193" y="1941702"/>
                  <a:pt x="50150" y="1730511"/>
                  <a:pt x="0" y="1609777"/>
                </a:cubicBezTo>
                <a:cubicBezTo>
                  <a:pt x="-50150" y="1489043"/>
                  <a:pt x="1384" y="1329243"/>
                  <a:pt x="0" y="1205950"/>
                </a:cubicBezTo>
                <a:cubicBezTo>
                  <a:pt x="-1384" y="1082657"/>
                  <a:pt x="33906" y="912922"/>
                  <a:pt x="0" y="752336"/>
                </a:cubicBezTo>
                <a:cubicBezTo>
                  <a:pt x="-33906" y="591750"/>
                  <a:pt x="33531" y="295929"/>
                  <a:pt x="0" y="0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70400879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vert="horz" lIns="91440" tIns="91440" rIns="91440" bIns="45720" rtlCol="0">
            <a:noAutofit/>
          </a:bodyPr>
          <a:lstStyle>
            <a:lvl1pPr marL="0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tabLst>
                <a:tab pos="187847" algn="l"/>
              </a:tabLst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283093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2pPr>
            <a:lvl3pPr marL="574123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3pPr>
            <a:lvl4pPr marL="813561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4pPr>
            <a:lvl5pPr marL="1095331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5pPr>
            <a:lvl6pPr marL="3352666" indent="-304788" algn="l" defTabSz="121915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42" indent="-304788" algn="l" defTabSz="121915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17" indent="-304788" algn="l" defTabSz="121915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93" indent="-304788" algn="l" defTabSz="121915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spc="500" dirty="0">
                <a:latin typeface="Playbill" panose="040506030A0602020202" pitchFamily="82" charset="0"/>
              </a:rPr>
              <a:t>Device Internal Channels</a:t>
            </a:r>
          </a:p>
          <a:p>
            <a:endParaRPr lang="en-US" sz="3200" spc="500" dirty="0">
              <a:latin typeface="Playbill" panose="040506030A0602020202" pitchFamily="82" charset="0"/>
            </a:endParaRPr>
          </a:p>
          <a:p>
            <a:endParaRPr lang="en-US" sz="3200" spc="500" dirty="0">
              <a:latin typeface="Playbill" panose="040506030A0602020202" pitchFamily="82" charset="0"/>
            </a:endParaRPr>
          </a:p>
          <a:p>
            <a:endParaRPr lang="en-US" sz="3200" spc="500" dirty="0">
              <a:latin typeface="Playbill" panose="040506030A0602020202" pitchFamily="82" charset="0"/>
            </a:endParaRPr>
          </a:p>
          <a:p>
            <a:r>
              <a:rPr lang="en-US" sz="3200" spc="500" dirty="0">
                <a:latin typeface="Playbill" panose="040506030A0602020202" pitchFamily="82" charset="0"/>
              </a:rPr>
              <a:t>Time:		Repeatable</a:t>
            </a:r>
          </a:p>
          <a:p>
            <a:r>
              <a:rPr lang="en-US" sz="3200" spc="500" dirty="0">
                <a:latin typeface="Playbill" panose="040506030A0602020202" pitchFamily="82" charset="0"/>
              </a:rPr>
              <a:t>Phase:		Stable, </a:t>
            </a:r>
            <a:br>
              <a:rPr lang="en-US" sz="3200" spc="500" dirty="0">
                <a:latin typeface="Playbill" panose="040506030A0602020202" pitchFamily="82" charset="0"/>
              </a:rPr>
            </a:br>
            <a:r>
              <a:rPr lang="en-US" sz="3200" spc="500" dirty="0">
                <a:latin typeface="Playbill" panose="040506030A0602020202" pitchFamily="82" charset="0"/>
              </a:rPr>
              <a:t>			some repeatable</a:t>
            </a:r>
          </a:p>
          <a:p>
            <a:r>
              <a:rPr lang="en-US" sz="3200" spc="500" dirty="0">
                <a:latin typeface="Playbill" panose="040506030A0602020202" pitchFamily="82" charset="0"/>
              </a:rPr>
              <a:t>Last Seen:	Multi Channel Devices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3A4550F-4673-584D-897D-92CF3A556BF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2139" y="2024578"/>
            <a:ext cx="2884806" cy="1537956"/>
          </a:xfrm>
          <a:prstGeom prst="rect">
            <a:avLst/>
          </a:prstGeom>
          <a:solidFill>
            <a:schemeClr val="bg1"/>
          </a:solidFill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F8F44DF-3054-4B83-3779-221069264B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7005" y="1375996"/>
            <a:ext cx="6117271" cy="437307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Most of this presentation is BETWEEN DEVICES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What about – WITHIN A DEVICE? </a:t>
            </a:r>
            <a:br>
              <a:rPr lang="en-US" sz="1800" dirty="0"/>
            </a:br>
            <a:r>
              <a:rPr lang="en-US" sz="1800" dirty="0"/>
              <a:t>…The easy choice…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Time alignment likely repeatable &amp; stable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Phase Accuracy is Device Specific</a:t>
            </a:r>
          </a:p>
          <a:p>
            <a:pPr marL="568843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Usually highly stable phase between channels</a:t>
            </a:r>
          </a:p>
          <a:p>
            <a:pPr marL="859873" lvl="2" indent="-285750">
              <a:buFont typeface="Arial" panose="020B0604020202020204" pitchFamily="34" charset="0"/>
              <a:buChar char="•"/>
            </a:pPr>
            <a:r>
              <a:rPr lang="en-US" sz="1800" dirty="0"/>
              <a:t>Separate synthesizers (on different daughterboards) may decrease stability</a:t>
            </a:r>
          </a:p>
          <a:p>
            <a:pPr marL="568843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Repeatability depends on the architecture</a:t>
            </a:r>
          </a:p>
          <a:p>
            <a:pPr marL="859873" lvl="2" indent="-285750">
              <a:buFont typeface="Arial" panose="020B0604020202020204" pitchFamily="34" charset="0"/>
              <a:buChar char="•"/>
            </a:pPr>
            <a:r>
              <a:rPr lang="en-US" sz="1800" dirty="0"/>
              <a:t>A list of USRPS </a:t>
            </a:r>
            <a:br>
              <a:rPr lang="en-US" sz="1800" dirty="0"/>
            </a:br>
            <a:r>
              <a:rPr lang="en-US" sz="1800" dirty="0"/>
              <a:t>with repeatable phase within the device: </a:t>
            </a:r>
            <a:br>
              <a:rPr lang="en-US" sz="1800" dirty="0"/>
            </a:br>
            <a:r>
              <a:rPr lang="en-US" sz="1800" dirty="0"/>
              <a:t>Specified: B310, X420, X440</a:t>
            </a:r>
            <a:br>
              <a:rPr lang="en-US" sz="1800" dirty="0"/>
            </a:br>
            <a:r>
              <a:rPr lang="en-US" sz="1800" dirty="0"/>
              <a:t>Shared internal LO: B210, E320, </a:t>
            </a:r>
            <a:r>
              <a:rPr lang="en-US" sz="1800" dirty="0" err="1"/>
              <a:t>TwinRX</a:t>
            </a:r>
            <a:r>
              <a:rPr lang="en-US" sz="1800" dirty="0"/>
              <a:t>, N32x</a:t>
            </a:r>
            <a:br>
              <a:rPr lang="en-US" sz="1800" dirty="0"/>
            </a:br>
            <a:r>
              <a:rPr lang="en-US" sz="1800" dirty="0"/>
              <a:t>Seen working: UBX/OBX …</a:t>
            </a:r>
          </a:p>
        </p:txBody>
      </p:sp>
    </p:spTree>
    <p:extLst>
      <p:ext uri="{BB962C8B-B14F-4D97-AF65-F5344CB8AC3E}">
        <p14:creationId xmlns:p14="http://schemas.microsoft.com/office/powerpoint/2010/main" val="18201973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CF3705F-5859-4CB6-0229-40B8AC48A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5364" y="1633859"/>
            <a:ext cx="6117271" cy="437307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Internal reference – SDR running “on its own”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(almost) Any SDR has this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Related specification: Reference/Frequency Accuracy</a:t>
            </a:r>
          </a:p>
          <a:p>
            <a:pPr marL="568843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Usually in PPM / PPB (# of 1E-6 or 1E-9)</a:t>
            </a:r>
          </a:p>
          <a:p>
            <a:pPr marL="568843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Reference frequency turns into – an RF frequency offset</a:t>
            </a:r>
            <a:br>
              <a:rPr lang="en-US" sz="1800" dirty="0"/>
            </a:br>
            <a:r>
              <a:rPr lang="en-US" sz="1800" dirty="0"/>
              <a:t>+1 ppm (1E-6) reference accuracy turns into 1kHz offset at 1 GHz RF (360 degrees phase in 1 </a:t>
            </a:r>
            <a:r>
              <a:rPr lang="en-US" sz="1800" dirty="0" err="1"/>
              <a:t>ms</a:t>
            </a:r>
            <a:r>
              <a:rPr lang="en-US" sz="1800" dirty="0"/>
              <a:t>!)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Time and Phase are drifting between devices</a:t>
            </a:r>
          </a:p>
          <a:p>
            <a:pPr marL="568843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Both based on reference accuracy</a:t>
            </a:r>
          </a:p>
          <a:p>
            <a:pPr marL="568843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Drift can be described with: Allan Variance / Allan deviation or Phase noise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AB817DC-5392-E9E2-9BE9-457F86CA3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Synchronization: Internal Reference between devices</a:t>
            </a:r>
            <a:br>
              <a:rPr lang="en-US" dirty="0"/>
            </a:br>
            <a:r>
              <a:rPr lang="en-US" dirty="0"/>
              <a:t>(aka – no synchronization)</a:t>
            </a:r>
            <a:endParaRPr lang="en-DE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7B1266B-9D6A-B4DA-55AA-ED1F7670A05F}"/>
              </a:ext>
            </a:extLst>
          </p:cNvPr>
          <p:cNvSpPr txBox="1">
            <a:spLocks/>
          </p:cNvSpPr>
          <p:nvPr/>
        </p:nvSpPr>
        <p:spPr>
          <a:xfrm>
            <a:off x="419364" y="1260745"/>
            <a:ext cx="4916557" cy="4861760"/>
          </a:xfrm>
          <a:custGeom>
            <a:avLst/>
            <a:gdLst>
              <a:gd name="csX0" fmla="*/ 0 w 4916557"/>
              <a:gd name="csY0" fmla="*/ 0 h 4861760"/>
              <a:gd name="csX1" fmla="*/ 546284 w 4916557"/>
              <a:gd name="csY1" fmla="*/ 0 h 4861760"/>
              <a:gd name="csX2" fmla="*/ 945072 w 4916557"/>
              <a:gd name="csY2" fmla="*/ 0 h 4861760"/>
              <a:gd name="csX3" fmla="*/ 1442190 w 4916557"/>
              <a:gd name="csY3" fmla="*/ 0 h 4861760"/>
              <a:gd name="csX4" fmla="*/ 2037640 w 4916557"/>
              <a:gd name="csY4" fmla="*/ 0 h 4861760"/>
              <a:gd name="csX5" fmla="*/ 2583924 w 4916557"/>
              <a:gd name="csY5" fmla="*/ 0 h 4861760"/>
              <a:gd name="csX6" fmla="*/ 3081042 w 4916557"/>
              <a:gd name="csY6" fmla="*/ 0 h 4861760"/>
              <a:gd name="csX7" fmla="*/ 3528995 w 4916557"/>
              <a:gd name="csY7" fmla="*/ 0 h 4861760"/>
              <a:gd name="csX8" fmla="*/ 3976948 w 4916557"/>
              <a:gd name="csY8" fmla="*/ 0 h 4861760"/>
              <a:gd name="csX9" fmla="*/ 4916557 w 4916557"/>
              <a:gd name="csY9" fmla="*/ 0 h 4861760"/>
              <a:gd name="csX10" fmla="*/ 4916557 w 4916557"/>
              <a:gd name="csY10" fmla="*/ 637431 h 4861760"/>
              <a:gd name="csX11" fmla="*/ 4916557 w 4916557"/>
              <a:gd name="csY11" fmla="*/ 1177626 h 4861760"/>
              <a:gd name="csX12" fmla="*/ 4916557 w 4916557"/>
              <a:gd name="csY12" fmla="*/ 1669204 h 4861760"/>
              <a:gd name="csX13" fmla="*/ 4916557 w 4916557"/>
              <a:gd name="csY13" fmla="*/ 2112165 h 4861760"/>
              <a:gd name="csX14" fmla="*/ 4916557 w 4916557"/>
              <a:gd name="csY14" fmla="*/ 2700978 h 4861760"/>
              <a:gd name="csX15" fmla="*/ 4916557 w 4916557"/>
              <a:gd name="csY15" fmla="*/ 3095321 h 4861760"/>
              <a:gd name="csX16" fmla="*/ 4916557 w 4916557"/>
              <a:gd name="csY16" fmla="*/ 3586898 h 4861760"/>
              <a:gd name="csX17" fmla="*/ 4916557 w 4916557"/>
              <a:gd name="csY17" fmla="*/ 4224329 h 4861760"/>
              <a:gd name="csX18" fmla="*/ 4916557 w 4916557"/>
              <a:gd name="csY18" fmla="*/ 4861760 h 4861760"/>
              <a:gd name="csX19" fmla="*/ 4468604 w 4916557"/>
              <a:gd name="csY19" fmla="*/ 4861760 h 4861760"/>
              <a:gd name="csX20" fmla="*/ 4069817 w 4916557"/>
              <a:gd name="csY20" fmla="*/ 4861760 h 4861760"/>
              <a:gd name="csX21" fmla="*/ 3671029 w 4916557"/>
              <a:gd name="csY21" fmla="*/ 4861760 h 4861760"/>
              <a:gd name="csX22" fmla="*/ 3124745 w 4916557"/>
              <a:gd name="csY22" fmla="*/ 4861760 h 4861760"/>
              <a:gd name="csX23" fmla="*/ 2578461 w 4916557"/>
              <a:gd name="csY23" fmla="*/ 4861760 h 4861760"/>
              <a:gd name="csX24" fmla="*/ 1983011 w 4916557"/>
              <a:gd name="csY24" fmla="*/ 4861760 h 4861760"/>
              <a:gd name="csX25" fmla="*/ 1387562 w 4916557"/>
              <a:gd name="csY25" fmla="*/ 4861760 h 4861760"/>
              <a:gd name="csX26" fmla="*/ 841278 w 4916557"/>
              <a:gd name="csY26" fmla="*/ 4861760 h 4861760"/>
              <a:gd name="csX27" fmla="*/ 0 w 4916557"/>
              <a:gd name="csY27" fmla="*/ 4861760 h 4861760"/>
              <a:gd name="csX28" fmla="*/ 0 w 4916557"/>
              <a:gd name="csY28" fmla="*/ 4224329 h 4861760"/>
              <a:gd name="csX29" fmla="*/ 0 w 4916557"/>
              <a:gd name="csY29" fmla="*/ 3732751 h 4861760"/>
              <a:gd name="csX30" fmla="*/ 0 w 4916557"/>
              <a:gd name="csY30" fmla="*/ 3095321 h 4861760"/>
              <a:gd name="csX31" fmla="*/ 0 w 4916557"/>
              <a:gd name="csY31" fmla="*/ 2652360 h 4861760"/>
              <a:gd name="csX32" fmla="*/ 0 w 4916557"/>
              <a:gd name="csY32" fmla="*/ 2014929 h 4861760"/>
              <a:gd name="csX33" fmla="*/ 0 w 4916557"/>
              <a:gd name="csY33" fmla="*/ 1426116 h 4861760"/>
              <a:gd name="csX34" fmla="*/ 0 w 4916557"/>
              <a:gd name="csY34" fmla="*/ 983156 h 4861760"/>
              <a:gd name="csX35" fmla="*/ 0 w 4916557"/>
              <a:gd name="csY35" fmla="*/ 0 h 48617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4916557" h="4861760" fill="none" extrusionOk="0">
                <a:moveTo>
                  <a:pt x="0" y="0"/>
                </a:moveTo>
                <a:cubicBezTo>
                  <a:pt x="200923" y="-14374"/>
                  <a:pt x="300019" y="2385"/>
                  <a:pt x="546284" y="0"/>
                </a:cubicBezTo>
                <a:cubicBezTo>
                  <a:pt x="792549" y="-2385"/>
                  <a:pt x="858890" y="11643"/>
                  <a:pt x="945072" y="0"/>
                </a:cubicBezTo>
                <a:cubicBezTo>
                  <a:pt x="1031254" y="-11643"/>
                  <a:pt x="1300321" y="45870"/>
                  <a:pt x="1442190" y="0"/>
                </a:cubicBezTo>
                <a:cubicBezTo>
                  <a:pt x="1584059" y="-45870"/>
                  <a:pt x="1771938" y="21121"/>
                  <a:pt x="2037640" y="0"/>
                </a:cubicBezTo>
                <a:cubicBezTo>
                  <a:pt x="2303342" y="-21121"/>
                  <a:pt x="2388907" y="5949"/>
                  <a:pt x="2583924" y="0"/>
                </a:cubicBezTo>
                <a:cubicBezTo>
                  <a:pt x="2778941" y="-5949"/>
                  <a:pt x="2852441" y="50239"/>
                  <a:pt x="3081042" y="0"/>
                </a:cubicBezTo>
                <a:cubicBezTo>
                  <a:pt x="3309643" y="-50239"/>
                  <a:pt x="3327314" y="38865"/>
                  <a:pt x="3528995" y="0"/>
                </a:cubicBezTo>
                <a:cubicBezTo>
                  <a:pt x="3730676" y="-38865"/>
                  <a:pt x="3785416" y="19410"/>
                  <a:pt x="3976948" y="0"/>
                </a:cubicBezTo>
                <a:cubicBezTo>
                  <a:pt x="4168480" y="-19410"/>
                  <a:pt x="4503954" y="111899"/>
                  <a:pt x="4916557" y="0"/>
                </a:cubicBezTo>
                <a:cubicBezTo>
                  <a:pt x="4959810" y="317625"/>
                  <a:pt x="4842908" y="462247"/>
                  <a:pt x="4916557" y="637431"/>
                </a:cubicBezTo>
                <a:cubicBezTo>
                  <a:pt x="4990206" y="812615"/>
                  <a:pt x="4877825" y="953909"/>
                  <a:pt x="4916557" y="1177626"/>
                </a:cubicBezTo>
                <a:cubicBezTo>
                  <a:pt x="4955289" y="1401343"/>
                  <a:pt x="4907177" y="1515324"/>
                  <a:pt x="4916557" y="1669204"/>
                </a:cubicBezTo>
                <a:cubicBezTo>
                  <a:pt x="4925937" y="1823084"/>
                  <a:pt x="4911228" y="1928713"/>
                  <a:pt x="4916557" y="2112165"/>
                </a:cubicBezTo>
                <a:cubicBezTo>
                  <a:pt x="4921886" y="2295617"/>
                  <a:pt x="4893125" y="2454309"/>
                  <a:pt x="4916557" y="2700978"/>
                </a:cubicBezTo>
                <a:cubicBezTo>
                  <a:pt x="4939989" y="2947647"/>
                  <a:pt x="4897035" y="2924054"/>
                  <a:pt x="4916557" y="3095321"/>
                </a:cubicBezTo>
                <a:cubicBezTo>
                  <a:pt x="4936079" y="3266588"/>
                  <a:pt x="4888961" y="3361706"/>
                  <a:pt x="4916557" y="3586898"/>
                </a:cubicBezTo>
                <a:cubicBezTo>
                  <a:pt x="4944153" y="3812090"/>
                  <a:pt x="4891088" y="4070038"/>
                  <a:pt x="4916557" y="4224329"/>
                </a:cubicBezTo>
                <a:cubicBezTo>
                  <a:pt x="4942026" y="4378620"/>
                  <a:pt x="4865702" y="4697294"/>
                  <a:pt x="4916557" y="4861760"/>
                </a:cubicBezTo>
                <a:cubicBezTo>
                  <a:pt x="4805024" y="4912048"/>
                  <a:pt x="4662220" y="4847136"/>
                  <a:pt x="4468604" y="4861760"/>
                </a:cubicBezTo>
                <a:cubicBezTo>
                  <a:pt x="4274988" y="4876384"/>
                  <a:pt x="4159642" y="4854484"/>
                  <a:pt x="4069817" y="4861760"/>
                </a:cubicBezTo>
                <a:cubicBezTo>
                  <a:pt x="3979992" y="4869036"/>
                  <a:pt x="3798495" y="4826389"/>
                  <a:pt x="3671029" y="4861760"/>
                </a:cubicBezTo>
                <a:cubicBezTo>
                  <a:pt x="3543563" y="4897131"/>
                  <a:pt x="3391355" y="4857666"/>
                  <a:pt x="3124745" y="4861760"/>
                </a:cubicBezTo>
                <a:cubicBezTo>
                  <a:pt x="2858135" y="4865854"/>
                  <a:pt x="2845421" y="4800391"/>
                  <a:pt x="2578461" y="4861760"/>
                </a:cubicBezTo>
                <a:cubicBezTo>
                  <a:pt x="2311501" y="4923129"/>
                  <a:pt x="2170186" y="4823645"/>
                  <a:pt x="1983011" y="4861760"/>
                </a:cubicBezTo>
                <a:cubicBezTo>
                  <a:pt x="1795836" y="4899875"/>
                  <a:pt x="1643668" y="4796056"/>
                  <a:pt x="1387562" y="4861760"/>
                </a:cubicBezTo>
                <a:cubicBezTo>
                  <a:pt x="1131456" y="4927464"/>
                  <a:pt x="1044339" y="4813779"/>
                  <a:pt x="841278" y="4861760"/>
                </a:cubicBezTo>
                <a:cubicBezTo>
                  <a:pt x="638217" y="4909741"/>
                  <a:pt x="342318" y="4801488"/>
                  <a:pt x="0" y="4861760"/>
                </a:cubicBezTo>
                <a:cubicBezTo>
                  <a:pt x="-72924" y="4607677"/>
                  <a:pt x="51348" y="4445893"/>
                  <a:pt x="0" y="4224329"/>
                </a:cubicBezTo>
                <a:cubicBezTo>
                  <a:pt x="-51348" y="4002765"/>
                  <a:pt x="53898" y="3860089"/>
                  <a:pt x="0" y="3732751"/>
                </a:cubicBezTo>
                <a:cubicBezTo>
                  <a:pt x="-53898" y="3605413"/>
                  <a:pt x="51909" y="3357888"/>
                  <a:pt x="0" y="3095321"/>
                </a:cubicBezTo>
                <a:cubicBezTo>
                  <a:pt x="-51909" y="2832754"/>
                  <a:pt x="27879" y="2786191"/>
                  <a:pt x="0" y="2652360"/>
                </a:cubicBezTo>
                <a:cubicBezTo>
                  <a:pt x="-27879" y="2518529"/>
                  <a:pt x="40303" y="2311979"/>
                  <a:pt x="0" y="2014929"/>
                </a:cubicBezTo>
                <a:cubicBezTo>
                  <a:pt x="-40303" y="1717879"/>
                  <a:pt x="69710" y="1589315"/>
                  <a:pt x="0" y="1426116"/>
                </a:cubicBezTo>
                <a:cubicBezTo>
                  <a:pt x="-69710" y="1262917"/>
                  <a:pt x="32756" y="1133288"/>
                  <a:pt x="0" y="983156"/>
                </a:cubicBezTo>
                <a:cubicBezTo>
                  <a:pt x="-32756" y="833024"/>
                  <a:pt x="48153" y="452940"/>
                  <a:pt x="0" y="0"/>
                </a:cubicBezTo>
                <a:close/>
              </a:path>
              <a:path w="4916557" h="4861760" stroke="0" extrusionOk="0">
                <a:moveTo>
                  <a:pt x="0" y="0"/>
                </a:moveTo>
                <a:cubicBezTo>
                  <a:pt x="107504" y="-23751"/>
                  <a:pt x="276202" y="24167"/>
                  <a:pt x="398787" y="0"/>
                </a:cubicBezTo>
                <a:cubicBezTo>
                  <a:pt x="521372" y="-24167"/>
                  <a:pt x="718674" y="57557"/>
                  <a:pt x="945072" y="0"/>
                </a:cubicBezTo>
                <a:cubicBezTo>
                  <a:pt x="1171471" y="-57557"/>
                  <a:pt x="1413242" y="73929"/>
                  <a:pt x="1589687" y="0"/>
                </a:cubicBezTo>
                <a:cubicBezTo>
                  <a:pt x="1766133" y="-73929"/>
                  <a:pt x="1943656" y="41968"/>
                  <a:pt x="2086805" y="0"/>
                </a:cubicBezTo>
                <a:cubicBezTo>
                  <a:pt x="2229954" y="-41968"/>
                  <a:pt x="2414362" y="47972"/>
                  <a:pt x="2633089" y="0"/>
                </a:cubicBezTo>
                <a:cubicBezTo>
                  <a:pt x="2851816" y="-47972"/>
                  <a:pt x="2883821" y="42018"/>
                  <a:pt x="3031877" y="0"/>
                </a:cubicBezTo>
                <a:cubicBezTo>
                  <a:pt x="3179933" y="-42018"/>
                  <a:pt x="3481094" y="53993"/>
                  <a:pt x="3627326" y="0"/>
                </a:cubicBezTo>
                <a:cubicBezTo>
                  <a:pt x="3773558" y="-53993"/>
                  <a:pt x="4033604" y="16871"/>
                  <a:pt x="4173611" y="0"/>
                </a:cubicBezTo>
                <a:cubicBezTo>
                  <a:pt x="4313619" y="-16871"/>
                  <a:pt x="4727428" y="59225"/>
                  <a:pt x="4916557" y="0"/>
                </a:cubicBezTo>
                <a:cubicBezTo>
                  <a:pt x="4932789" y="154273"/>
                  <a:pt x="4886932" y="220486"/>
                  <a:pt x="4916557" y="394343"/>
                </a:cubicBezTo>
                <a:cubicBezTo>
                  <a:pt x="4946182" y="568200"/>
                  <a:pt x="4874384" y="617319"/>
                  <a:pt x="4916557" y="788686"/>
                </a:cubicBezTo>
                <a:cubicBezTo>
                  <a:pt x="4958730" y="960053"/>
                  <a:pt x="4907579" y="1174031"/>
                  <a:pt x="4916557" y="1280263"/>
                </a:cubicBezTo>
                <a:cubicBezTo>
                  <a:pt x="4925535" y="1386495"/>
                  <a:pt x="4889963" y="1560378"/>
                  <a:pt x="4916557" y="1820459"/>
                </a:cubicBezTo>
                <a:cubicBezTo>
                  <a:pt x="4943151" y="2080540"/>
                  <a:pt x="4888355" y="2026746"/>
                  <a:pt x="4916557" y="2214802"/>
                </a:cubicBezTo>
                <a:cubicBezTo>
                  <a:pt x="4944759" y="2402858"/>
                  <a:pt x="4893084" y="2518629"/>
                  <a:pt x="4916557" y="2609145"/>
                </a:cubicBezTo>
                <a:cubicBezTo>
                  <a:pt x="4940030" y="2699661"/>
                  <a:pt x="4893357" y="2843113"/>
                  <a:pt x="4916557" y="3003487"/>
                </a:cubicBezTo>
                <a:cubicBezTo>
                  <a:pt x="4939757" y="3163861"/>
                  <a:pt x="4894679" y="3386264"/>
                  <a:pt x="4916557" y="3592300"/>
                </a:cubicBezTo>
                <a:cubicBezTo>
                  <a:pt x="4938435" y="3798336"/>
                  <a:pt x="4863951" y="3911296"/>
                  <a:pt x="4916557" y="4229731"/>
                </a:cubicBezTo>
                <a:cubicBezTo>
                  <a:pt x="4969163" y="4548166"/>
                  <a:pt x="4877096" y="4607145"/>
                  <a:pt x="4916557" y="4861760"/>
                </a:cubicBezTo>
                <a:cubicBezTo>
                  <a:pt x="4770426" y="4904509"/>
                  <a:pt x="4583429" y="4823165"/>
                  <a:pt x="4271942" y="4861760"/>
                </a:cubicBezTo>
                <a:cubicBezTo>
                  <a:pt x="3960455" y="4900355"/>
                  <a:pt x="3952504" y="4829095"/>
                  <a:pt x="3725658" y="4861760"/>
                </a:cubicBezTo>
                <a:cubicBezTo>
                  <a:pt x="3498812" y="4894425"/>
                  <a:pt x="3371544" y="4833697"/>
                  <a:pt x="3130208" y="4861760"/>
                </a:cubicBezTo>
                <a:cubicBezTo>
                  <a:pt x="2888872" y="4889823"/>
                  <a:pt x="2880367" y="4813319"/>
                  <a:pt x="2682255" y="4861760"/>
                </a:cubicBezTo>
                <a:cubicBezTo>
                  <a:pt x="2484143" y="4910201"/>
                  <a:pt x="2348574" y="4828500"/>
                  <a:pt x="2234302" y="4861760"/>
                </a:cubicBezTo>
                <a:cubicBezTo>
                  <a:pt x="2120030" y="4895020"/>
                  <a:pt x="1986975" y="4823636"/>
                  <a:pt x="1786349" y="4861760"/>
                </a:cubicBezTo>
                <a:cubicBezTo>
                  <a:pt x="1585723" y="4899884"/>
                  <a:pt x="1374372" y="4834687"/>
                  <a:pt x="1141734" y="4861760"/>
                </a:cubicBezTo>
                <a:cubicBezTo>
                  <a:pt x="909097" y="4888833"/>
                  <a:pt x="751916" y="4841987"/>
                  <a:pt x="546284" y="4861760"/>
                </a:cubicBezTo>
                <a:cubicBezTo>
                  <a:pt x="340652" y="4881533"/>
                  <a:pt x="157919" y="4818281"/>
                  <a:pt x="0" y="4861760"/>
                </a:cubicBezTo>
                <a:cubicBezTo>
                  <a:pt x="-45458" y="4656558"/>
                  <a:pt x="37315" y="4521065"/>
                  <a:pt x="0" y="4370182"/>
                </a:cubicBezTo>
                <a:cubicBezTo>
                  <a:pt x="-37315" y="4219299"/>
                  <a:pt x="35421" y="4067226"/>
                  <a:pt x="0" y="3878604"/>
                </a:cubicBezTo>
                <a:cubicBezTo>
                  <a:pt x="-35421" y="3689982"/>
                  <a:pt x="18392" y="3545673"/>
                  <a:pt x="0" y="3387026"/>
                </a:cubicBezTo>
                <a:cubicBezTo>
                  <a:pt x="-18392" y="3228379"/>
                  <a:pt x="28711" y="2995325"/>
                  <a:pt x="0" y="2798213"/>
                </a:cubicBezTo>
                <a:cubicBezTo>
                  <a:pt x="-28711" y="2601101"/>
                  <a:pt x="24020" y="2427111"/>
                  <a:pt x="0" y="2160782"/>
                </a:cubicBezTo>
                <a:cubicBezTo>
                  <a:pt x="-24020" y="1894453"/>
                  <a:pt x="47377" y="1836589"/>
                  <a:pt x="0" y="1717822"/>
                </a:cubicBezTo>
                <a:cubicBezTo>
                  <a:pt x="-47377" y="1599055"/>
                  <a:pt x="3468" y="1365156"/>
                  <a:pt x="0" y="1129009"/>
                </a:cubicBezTo>
                <a:cubicBezTo>
                  <a:pt x="-3468" y="892862"/>
                  <a:pt x="68622" y="714075"/>
                  <a:pt x="0" y="540196"/>
                </a:cubicBezTo>
                <a:cubicBezTo>
                  <a:pt x="-68622" y="366317"/>
                  <a:pt x="42432" y="125149"/>
                  <a:pt x="0" y="0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70400879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vert="horz" lIns="91440" tIns="91440" rIns="91440" bIns="45720" rtlCol="0">
            <a:noAutofit/>
          </a:bodyPr>
          <a:lstStyle>
            <a:lvl1pPr marL="0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tabLst>
                <a:tab pos="187847" algn="l"/>
              </a:tabLst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283093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2pPr>
            <a:lvl3pPr marL="574123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3pPr>
            <a:lvl4pPr marL="813561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4pPr>
            <a:lvl5pPr marL="1095331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5pPr>
            <a:lvl6pPr marL="3352666" indent="-304788" algn="l" defTabSz="121915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42" indent="-304788" algn="l" defTabSz="121915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17" indent="-304788" algn="l" defTabSz="121915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93" indent="-304788" algn="l" defTabSz="121915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spc="500" dirty="0">
                <a:latin typeface="Playbill" panose="040506030A0602020202" pitchFamily="82" charset="0"/>
              </a:rPr>
              <a:t>Internal Reference</a:t>
            </a:r>
          </a:p>
          <a:p>
            <a:endParaRPr lang="en-US" sz="3600" spc="500" dirty="0">
              <a:latin typeface="Playbill" panose="040506030A0602020202" pitchFamily="82" charset="0"/>
            </a:endParaRPr>
          </a:p>
          <a:p>
            <a:endParaRPr lang="en-US" sz="3600" spc="500" dirty="0">
              <a:latin typeface="Playbill" panose="040506030A0602020202" pitchFamily="82" charset="0"/>
            </a:endParaRPr>
          </a:p>
          <a:p>
            <a:endParaRPr lang="en-US" sz="3600" spc="500" dirty="0">
              <a:latin typeface="Playbill" panose="040506030A0602020202" pitchFamily="82" charset="0"/>
            </a:endParaRPr>
          </a:p>
          <a:p>
            <a:r>
              <a:rPr lang="en-US" sz="3600" spc="500" dirty="0">
                <a:latin typeface="Playbill" panose="040506030A0602020202" pitchFamily="82" charset="0"/>
              </a:rPr>
              <a:t>Time:		Drifting</a:t>
            </a:r>
          </a:p>
          <a:p>
            <a:r>
              <a:rPr lang="en-US" sz="3600" spc="500" dirty="0">
                <a:latin typeface="Playbill" panose="040506030A0602020202" pitchFamily="82" charset="0"/>
              </a:rPr>
              <a:t>Phase:		Drifting</a:t>
            </a:r>
          </a:p>
          <a:p>
            <a:r>
              <a:rPr lang="en-US" sz="3600" spc="500" dirty="0">
                <a:latin typeface="Playbill" panose="040506030A0602020202" pitchFamily="82" charset="0"/>
              </a:rPr>
              <a:t>Last Seen:	Any SDR</a:t>
            </a:r>
          </a:p>
        </p:txBody>
      </p:sp>
      <p:pic>
        <p:nvPicPr>
          <p:cNvPr id="9" name="Picture 8" descr="TCXO 40MHz 1ppm 3.3V Clipped Sinus [Genuine] – GRA &amp; AFCH">
            <a:extLst>
              <a:ext uri="{FF2B5EF4-FFF2-40B4-BE49-F238E27FC236}">
                <a16:creationId xmlns:a16="http://schemas.microsoft.com/office/drawing/2014/main" id="{5AFDED95-C4B9-9C25-7C3D-43951A2BC92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91688" y="2107702"/>
            <a:ext cx="1571908" cy="1571908"/>
          </a:xfrm>
          <a:prstGeom prst="rect">
            <a:avLst/>
          </a:prstGeom>
          <a:solidFill>
            <a:schemeClr val="bg1"/>
          </a:solidFill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6437FA2-F8EE-6B98-AC75-9028E97B24F3}"/>
              </a:ext>
            </a:extLst>
          </p:cNvPr>
          <p:cNvSpPr txBox="1"/>
          <p:nvPr/>
        </p:nvSpPr>
        <p:spPr>
          <a:xfrm>
            <a:off x="825637" y="6122505"/>
            <a:ext cx="41040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Playbill" panose="040506030A0602020202" pitchFamily="82" charset="0"/>
              </a:rPr>
              <a:t>Properties between Multiple Devices</a:t>
            </a:r>
            <a:endParaRPr lang="en-DE" sz="3600" dirty="0" err="1">
              <a:latin typeface="Playbill" panose="040506030A06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4979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DF4B3-19FD-472A-3E16-825E07A5F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AE9027D-8E83-CBD3-AE76-5C596E1606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429708"/>
            <a:ext cx="5676636" cy="437307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GPS based synchronization uses an antenna (accessory) hooked up to the SDR … or to a Clock distribution like CDA-2990G</a:t>
            </a:r>
          </a:p>
          <a:p>
            <a:pPr marL="568843" lvl="1" indent="-285750">
              <a:buFont typeface="Arial" panose="020B0604020202020204" pitchFamily="34" charset="0"/>
              <a:buChar char="•"/>
            </a:pPr>
            <a:r>
              <a:rPr lang="en-US" dirty="0"/>
              <a:t>Antenna requires direct view of the sky</a:t>
            </a:r>
          </a:p>
          <a:p>
            <a:pPr marL="568843" lvl="1" indent="-285750">
              <a:buFont typeface="Arial" panose="020B0604020202020204" pitchFamily="34" charset="0"/>
              <a:buChar char="•"/>
            </a:pPr>
            <a:r>
              <a:rPr lang="en-US" dirty="0"/>
              <a:t>Receives signals from GPS satellites over the air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GPS data contains position (coordinates) and time/date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Time information is turned into high Frequency accuracy</a:t>
            </a:r>
          </a:p>
          <a:p>
            <a:pPr marL="568843" lvl="1" indent="-285750">
              <a:buFont typeface="Arial" panose="020B0604020202020204" pitchFamily="34" charset="0"/>
              <a:buChar char="•"/>
            </a:pPr>
            <a:r>
              <a:rPr lang="en-US" dirty="0"/>
              <a:t>1E-9 (1ppb) or better can be achieved</a:t>
            </a:r>
          </a:p>
          <a:p>
            <a:pPr marL="568843" lvl="1" indent="-285750">
              <a:buFont typeface="Arial" panose="020B0604020202020204" pitchFamily="34" charset="0"/>
              <a:buChar char="•"/>
            </a:pPr>
            <a:r>
              <a:rPr lang="en-US" dirty="0"/>
              <a:t>Stabilization will take some time (5..10 minutes, sometimes more)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Time is repeatable over many SDRs across the globe</a:t>
            </a:r>
          </a:p>
          <a:p>
            <a:pPr marL="568843" lvl="1" indent="-285750">
              <a:buFont typeface="Arial" panose="020B0604020202020204" pitchFamily="34" charset="0"/>
              <a:buChar char="•"/>
            </a:pPr>
            <a:r>
              <a:rPr lang="en-US" dirty="0"/>
              <a:t>Time accuracy depends on many factors (model, clocking, weather conditions, antenna …) – expect roughly 2-digit nanoseconds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is a </a:t>
            </a:r>
            <a:r>
              <a:rPr lang="en-US" dirty="0" err="1"/>
              <a:t>uni</a:t>
            </a:r>
            <a:r>
              <a:rPr lang="en-US" dirty="0"/>
              <a:t>-directional over-the-air synchronization with 20000..26000km distance (77ms worth of propagation time)</a:t>
            </a:r>
          </a:p>
          <a:p>
            <a:pPr marL="568843" lvl="1" indent="-285750">
              <a:buFont typeface="Arial" panose="020B0604020202020204" pitchFamily="34" charset="0"/>
              <a:buChar char="•"/>
            </a:pPr>
            <a:r>
              <a:rPr lang="en-US" dirty="0"/>
              <a:t>Don’t expect a repeatable phase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78C61F2-8BD1-E10D-2B94-DAF0CC72D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Synchronization: GPS / GNSS</a:t>
            </a:r>
            <a:endParaRPr lang="en-DE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653DBB2-8F30-A999-5255-1606850A68C7}"/>
              </a:ext>
            </a:extLst>
          </p:cNvPr>
          <p:cNvGrpSpPr/>
          <p:nvPr/>
        </p:nvGrpSpPr>
        <p:grpSpPr>
          <a:xfrm>
            <a:off x="419364" y="1300501"/>
            <a:ext cx="5267739" cy="4861760"/>
            <a:chOff x="6689035" y="187319"/>
            <a:chExt cx="5267739" cy="4861760"/>
          </a:xfrm>
        </p:grpSpPr>
        <p:sp>
          <p:nvSpPr>
            <p:cNvPr id="5" name="Content Placeholder 1">
              <a:extLst>
                <a:ext uri="{FF2B5EF4-FFF2-40B4-BE49-F238E27FC236}">
                  <a16:creationId xmlns:a16="http://schemas.microsoft.com/office/drawing/2014/main" id="{DB70AB96-8B61-3A7E-C7FC-6E388DD0DF00}"/>
                </a:ext>
              </a:extLst>
            </p:cNvPr>
            <p:cNvSpPr txBox="1">
              <a:spLocks/>
            </p:cNvSpPr>
            <p:nvPr/>
          </p:nvSpPr>
          <p:spPr>
            <a:xfrm>
              <a:off x="6689035" y="187319"/>
              <a:ext cx="5267739" cy="4861760"/>
            </a:xfrm>
            <a:custGeom>
              <a:avLst/>
              <a:gdLst>
                <a:gd name="csX0" fmla="*/ 0 w 5267739"/>
                <a:gd name="csY0" fmla="*/ 0 h 4861760"/>
                <a:gd name="csX1" fmla="*/ 585304 w 5267739"/>
                <a:gd name="csY1" fmla="*/ 0 h 4861760"/>
                <a:gd name="csX2" fmla="*/ 1012576 w 5267739"/>
                <a:gd name="csY2" fmla="*/ 0 h 4861760"/>
                <a:gd name="csX3" fmla="*/ 1545203 w 5267739"/>
                <a:gd name="csY3" fmla="*/ 0 h 4861760"/>
                <a:gd name="csX4" fmla="*/ 2183185 w 5267739"/>
                <a:gd name="csY4" fmla="*/ 0 h 4861760"/>
                <a:gd name="csX5" fmla="*/ 2768489 w 5267739"/>
                <a:gd name="csY5" fmla="*/ 0 h 4861760"/>
                <a:gd name="csX6" fmla="*/ 3301116 w 5267739"/>
                <a:gd name="csY6" fmla="*/ 0 h 4861760"/>
                <a:gd name="csX7" fmla="*/ 3781066 w 5267739"/>
                <a:gd name="csY7" fmla="*/ 0 h 4861760"/>
                <a:gd name="csX8" fmla="*/ 4261016 w 5267739"/>
                <a:gd name="csY8" fmla="*/ 0 h 4861760"/>
                <a:gd name="csX9" fmla="*/ 5267739 w 5267739"/>
                <a:gd name="csY9" fmla="*/ 0 h 4861760"/>
                <a:gd name="csX10" fmla="*/ 5267739 w 5267739"/>
                <a:gd name="csY10" fmla="*/ 637431 h 4861760"/>
                <a:gd name="csX11" fmla="*/ 5267739 w 5267739"/>
                <a:gd name="csY11" fmla="*/ 1177626 h 4861760"/>
                <a:gd name="csX12" fmla="*/ 5267739 w 5267739"/>
                <a:gd name="csY12" fmla="*/ 1669204 h 4861760"/>
                <a:gd name="csX13" fmla="*/ 5267739 w 5267739"/>
                <a:gd name="csY13" fmla="*/ 2112165 h 4861760"/>
                <a:gd name="csX14" fmla="*/ 5267739 w 5267739"/>
                <a:gd name="csY14" fmla="*/ 2700978 h 4861760"/>
                <a:gd name="csX15" fmla="*/ 5267739 w 5267739"/>
                <a:gd name="csY15" fmla="*/ 3095321 h 4861760"/>
                <a:gd name="csX16" fmla="*/ 5267739 w 5267739"/>
                <a:gd name="csY16" fmla="*/ 3586898 h 4861760"/>
                <a:gd name="csX17" fmla="*/ 5267739 w 5267739"/>
                <a:gd name="csY17" fmla="*/ 4224329 h 4861760"/>
                <a:gd name="csX18" fmla="*/ 5267739 w 5267739"/>
                <a:gd name="csY18" fmla="*/ 4861760 h 4861760"/>
                <a:gd name="csX19" fmla="*/ 4787789 w 5267739"/>
                <a:gd name="csY19" fmla="*/ 4861760 h 4861760"/>
                <a:gd name="csX20" fmla="*/ 4360517 w 5267739"/>
                <a:gd name="csY20" fmla="*/ 4861760 h 4861760"/>
                <a:gd name="csX21" fmla="*/ 3933245 w 5267739"/>
                <a:gd name="csY21" fmla="*/ 4861760 h 4861760"/>
                <a:gd name="csX22" fmla="*/ 3347941 w 5267739"/>
                <a:gd name="csY22" fmla="*/ 4861760 h 4861760"/>
                <a:gd name="csX23" fmla="*/ 2762636 w 5267739"/>
                <a:gd name="csY23" fmla="*/ 4861760 h 4861760"/>
                <a:gd name="csX24" fmla="*/ 2124655 w 5267739"/>
                <a:gd name="csY24" fmla="*/ 4861760 h 4861760"/>
                <a:gd name="csX25" fmla="*/ 1486673 w 5267739"/>
                <a:gd name="csY25" fmla="*/ 4861760 h 4861760"/>
                <a:gd name="csX26" fmla="*/ 901369 w 5267739"/>
                <a:gd name="csY26" fmla="*/ 4861760 h 4861760"/>
                <a:gd name="csX27" fmla="*/ 0 w 5267739"/>
                <a:gd name="csY27" fmla="*/ 4861760 h 4861760"/>
                <a:gd name="csX28" fmla="*/ 0 w 5267739"/>
                <a:gd name="csY28" fmla="*/ 4224329 h 4861760"/>
                <a:gd name="csX29" fmla="*/ 0 w 5267739"/>
                <a:gd name="csY29" fmla="*/ 3732751 h 4861760"/>
                <a:gd name="csX30" fmla="*/ 0 w 5267739"/>
                <a:gd name="csY30" fmla="*/ 3095321 h 4861760"/>
                <a:gd name="csX31" fmla="*/ 0 w 5267739"/>
                <a:gd name="csY31" fmla="*/ 2652360 h 4861760"/>
                <a:gd name="csX32" fmla="*/ 0 w 5267739"/>
                <a:gd name="csY32" fmla="*/ 2014929 h 4861760"/>
                <a:gd name="csX33" fmla="*/ 0 w 5267739"/>
                <a:gd name="csY33" fmla="*/ 1426116 h 4861760"/>
                <a:gd name="csX34" fmla="*/ 0 w 5267739"/>
                <a:gd name="csY34" fmla="*/ 983156 h 4861760"/>
                <a:gd name="csX35" fmla="*/ 0 w 5267739"/>
                <a:gd name="csY35" fmla="*/ 0 h 48617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5267739" h="4861760" fill="none" extrusionOk="0">
                  <a:moveTo>
                    <a:pt x="0" y="0"/>
                  </a:moveTo>
                  <a:cubicBezTo>
                    <a:pt x="223179" y="-23292"/>
                    <a:pt x="332269" y="4084"/>
                    <a:pt x="585304" y="0"/>
                  </a:cubicBezTo>
                  <a:cubicBezTo>
                    <a:pt x="838339" y="-4084"/>
                    <a:pt x="870719" y="43309"/>
                    <a:pt x="1012576" y="0"/>
                  </a:cubicBezTo>
                  <a:cubicBezTo>
                    <a:pt x="1154433" y="-43309"/>
                    <a:pt x="1310895" y="19692"/>
                    <a:pt x="1545203" y="0"/>
                  </a:cubicBezTo>
                  <a:cubicBezTo>
                    <a:pt x="1779511" y="-19692"/>
                    <a:pt x="1897023" y="62091"/>
                    <a:pt x="2183185" y="0"/>
                  </a:cubicBezTo>
                  <a:cubicBezTo>
                    <a:pt x="2469347" y="-62091"/>
                    <a:pt x="2542799" y="20012"/>
                    <a:pt x="2768489" y="0"/>
                  </a:cubicBezTo>
                  <a:cubicBezTo>
                    <a:pt x="2994179" y="-20012"/>
                    <a:pt x="3169491" y="42671"/>
                    <a:pt x="3301116" y="0"/>
                  </a:cubicBezTo>
                  <a:cubicBezTo>
                    <a:pt x="3432741" y="-42671"/>
                    <a:pt x="3630111" y="13545"/>
                    <a:pt x="3781066" y="0"/>
                  </a:cubicBezTo>
                  <a:cubicBezTo>
                    <a:pt x="3932021" y="-13545"/>
                    <a:pt x="4043006" y="57057"/>
                    <a:pt x="4261016" y="0"/>
                  </a:cubicBezTo>
                  <a:cubicBezTo>
                    <a:pt x="4479026" y="-57057"/>
                    <a:pt x="4926101" y="72366"/>
                    <a:pt x="5267739" y="0"/>
                  </a:cubicBezTo>
                  <a:cubicBezTo>
                    <a:pt x="5310992" y="317625"/>
                    <a:pt x="5194090" y="462247"/>
                    <a:pt x="5267739" y="637431"/>
                  </a:cubicBezTo>
                  <a:cubicBezTo>
                    <a:pt x="5341388" y="812615"/>
                    <a:pt x="5229007" y="953909"/>
                    <a:pt x="5267739" y="1177626"/>
                  </a:cubicBezTo>
                  <a:cubicBezTo>
                    <a:pt x="5306471" y="1401343"/>
                    <a:pt x="5258359" y="1515324"/>
                    <a:pt x="5267739" y="1669204"/>
                  </a:cubicBezTo>
                  <a:cubicBezTo>
                    <a:pt x="5277119" y="1823084"/>
                    <a:pt x="5262410" y="1928713"/>
                    <a:pt x="5267739" y="2112165"/>
                  </a:cubicBezTo>
                  <a:cubicBezTo>
                    <a:pt x="5273068" y="2295617"/>
                    <a:pt x="5244307" y="2454309"/>
                    <a:pt x="5267739" y="2700978"/>
                  </a:cubicBezTo>
                  <a:cubicBezTo>
                    <a:pt x="5291171" y="2947647"/>
                    <a:pt x="5248217" y="2924054"/>
                    <a:pt x="5267739" y="3095321"/>
                  </a:cubicBezTo>
                  <a:cubicBezTo>
                    <a:pt x="5287261" y="3266588"/>
                    <a:pt x="5240143" y="3361706"/>
                    <a:pt x="5267739" y="3586898"/>
                  </a:cubicBezTo>
                  <a:cubicBezTo>
                    <a:pt x="5295335" y="3812090"/>
                    <a:pt x="5242270" y="4070038"/>
                    <a:pt x="5267739" y="4224329"/>
                  </a:cubicBezTo>
                  <a:cubicBezTo>
                    <a:pt x="5293208" y="4378620"/>
                    <a:pt x="5216884" y="4697294"/>
                    <a:pt x="5267739" y="4861760"/>
                  </a:cubicBezTo>
                  <a:cubicBezTo>
                    <a:pt x="5160108" y="4882153"/>
                    <a:pt x="4979208" y="4852873"/>
                    <a:pt x="4787789" y="4861760"/>
                  </a:cubicBezTo>
                  <a:cubicBezTo>
                    <a:pt x="4596370" y="4870647"/>
                    <a:pt x="4541283" y="4818188"/>
                    <a:pt x="4360517" y="4861760"/>
                  </a:cubicBezTo>
                  <a:cubicBezTo>
                    <a:pt x="4179751" y="4905332"/>
                    <a:pt x="4050866" y="4818680"/>
                    <a:pt x="3933245" y="4861760"/>
                  </a:cubicBezTo>
                  <a:cubicBezTo>
                    <a:pt x="3815624" y="4904840"/>
                    <a:pt x="3469968" y="4833869"/>
                    <a:pt x="3347941" y="4861760"/>
                  </a:cubicBezTo>
                  <a:cubicBezTo>
                    <a:pt x="3225914" y="4889651"/>
                    <a:pt x="2944082" y="4821017"/>
                    <a:pt x="2762636" y="4861760"/>
                  </a:cubicBezTo>
                  <a:cubicBezTo>
                    <a:pt x="2581190" y="4902503"/>
                    <a:pt x="2378153" y="4844567"/>
                    <a:pt x="2124655" y="4861760"/>
                  </a:cubicBezTo>
                  <a:cubicBezTo>
                    <a:pt x="1871157" y="4878953"/>
                    <a:pt x="1663425" y="4799199"/>
                    <a:pt x="1486673" y="4861760"/>
                  </a:cubicBezTo>
                  <a:cubicBezTo>
                    <a:pt x="1309921" y="4924321"/>
                    <a:pt x="1038755" y="4794348"/>
                    <a:pt x="901369" y="4861760"/>
                  </a:cubicBezTo>
                  <a:cubicBezTo>
                    <a:pt x="763983" y="4929172"/>
                    <a:pt x="299375" y="4764940"/>
                    <a:pt x="0" y="4861760"/>
                  </a:cubicBezTo>
                  <a:cubicBezTo>
                    <a:pt x="-72924" y="4607677"/>
                    <a:pt x="51348" y="4445893"/>
                    <a:pt x="0" y="4224329"/>
                  </a:cubicBezTo>
                  <a:cubicBezTo>
                    <a:pt x="-51348" y="4002765"/>
                    <a:pt x="53898" y="3860089"/>
                    <a:pt x="0" y="3732751"/>
                  </a:cubicBezTo>
                  <a:cubicBezTo>
                    <a:pt x="-53898" y="3605413"/>
                    <a:pt x="51909" y="3357888"/>
                    <a:pt x="0" y="3095321"/>
                  </a:cubicBezTo>
                  <a:cubicBezTo>
                    <a:pt x="-51909" y="2832754"/>
                    <a:pt x="27879" y="2786191"/>
                    <a:pt x="0" y="2652360"/>
                  </a:cubicBezTo>
                  <a:cubicBezTo>
                    <a:pt x="-27879" y="2518529"/>
                    <a:pt x="40303" y="2311979"/>
                    <a:pt x="0" y="2014929"/>
                  </a:cubicBezTo>
                  <a:cubicBezTo>
                    <a:pt x="-40303" y="1717879"/>
                    <a:pt x="69710" y="1589315"/>
                    <a:pt x="0" y="1426116"/>
                  </a:cubicBezTo>
                  <a:cubicBezTo>
                    <a:pt x="-69710" y="1262917"/>
                    <a:pt x="32756" y="1133288"/>
                    <a:pt x="0" y="983156"/>
                  </a:cubicBezTo>
                  <a:cubicBezTo>
                    <a:pt x="-32756" y="833024"/>
                    <a:pt x="48153" y="452940"/>
                    <a:pt x="0" y="0"/>
                  </a:cubicBezTo>
                  <a:close/>
                </a:path>
                <a:path w="5267739" h="4861760" stroke="0" extrusionOk="0">
                  <a:moveTo>
                    <a:pt x="0" y="0"/>
                  </a:moveTo>
                  <a:cubicBezTo>
                    <a:pt x="198746" y="-13925"/>
                    <a:pt x="290586" y="47626"/>
                    <a:pt x="427272" y="0"/>
                  </a:cubicBezTo>
                  <a:cubicBezTo>
                    <a:pt x="563958" y="-47626"/>
                    <a:pt x="727671" y="60435"/>
                    <a:pt x="1012576" y="0"/>
                  </a:cubicBezTo>
                  <a:cubicBezTo>
                    <a:pt x="1297481" y="-60435"/>
                    <a:pt x="1432898" y="10486"/>
                    <a:pt x="1703236" y="0"/>
                  </a:cubicBezTo>
                  <a:cubicBezTo>
                    <a:pt x="1973574" y="-10486"/>
                    <a:pt x="1998471" y="60736"/>
                    <a:pt x="2235863" y="0"/>
                  </a:cubicBezTo>
                  <a:cubicBezTo>
                    <a:pt x="2473255" y="-60736"/>
                    <a:pt x="2597850" y="21504"/>
                    <a:pt x="2821167" y="0"/>
                  </a:cubicBezTo>
                  <a:cubicBezTo>
                    <a:pt x="3044484" y="-21504"/>
                    <a:pt x="3034888" y="23992"/>
                    <a:pt x="3248439" y="0"/>
                  </a:cubicBezTo>
                  <a:cubicBezTo>
                    <a:pt x="3461990" y="-23992"/>
                    <a:pt x="3741525" y="47653"/>
                    <a:pt x="3886421" y="0"/>
                  </a:cubicBezTo>
                  <a:cubicBezTo>
                    <a:pt x="4031317" y="-47653"/>
                    <a:pt x="4343606" y="56178"/>
                    <a:pt x="4471725" y="0"/>
                  </a:cubicBezTo>
                  <a:cubicBezTo>
                    <a:pt x="4599844" y="-56178"/>
                    <a:pt x="5035723" y="89747"/>
                    <a:pt x="5267739" y="0"/>
                  </a:cubicBezTo>
                  <a:cubicBezTo>
                    <a:pt x="5283971" y="154273"/>
                    <a:pt x="5238114" y="220486"/>
                    <a:pt x="5267739" y="394343"/>
                  </a:cubicBezTo>
                  <a:cubicBezTo>
                    <a:pt x="5297364" y="568200"/>
                    <a:pt x="5225566" y="617319"/>
                    <a:pt x="5267739" y="788686"/>
                  </a:cubicBezTo>
                  <a:cubicBezTo>
                    <a:pt x="5309912" y="960053"/>
                    <a:pt x="5258761" y="1174031"/>
                    <a:pt x="5267739" y="1280263"/>
                  </a:cubicBezTo>
                  <a:cubicBezTo>
                    <a:pt x="5276717" y="1386495"/>
                    <a:pt x="5241145" y="1560378"/>
                    <a:pt x="5267739" y="1820459"/>
                  </a:cubicBezTo>
                  <a:cubicBezTo>
                    <a:pt x="5294333" y="2080540"/>
                    <a:pt x="5239537" y="2026746"/>
                    <a:pt x="5267739" y="2214802"/>
                  </a:cubicBezTo>
                  <a:cubicBezTo>
                    <a:pt x="5295941" y="2402858"/>
                    <a:pt x="5244266" y="2518629"/>
                    <a:pt x="5267739" y="2609145"/>
                  </a:cubicBezTo>
                  <a:cubicBezTo>
                    <a:pt x="5291212" y="2699661"/>
                    <a:pt x="5244539" y="2843113"/>
                    <a:pt x="5267739" y="3003487"/>
                  </a:cubicBezTo>
                  <a:cubicBezTo>
                    <a:pt x="5290939" y="3163861"/>
                    <a:pt x="5245861" y="3386264"/>
                    <a:pt x="5267739" y="3592300"/>
                  </a:cubicBezTo>
                  <a:cubicBezTo>
                    <a:pt x="5289617" y="3798336"/>
                    <a:pt x="5215133" y="3911296"/>
                    <a:pt x="5267739" y="4229731"/>
                  </a:cubicBezTo>
                  <a:cubicBezTo>
                    <a:pt x="5320345" y="4548166"/>
                    <a:pt x="5228278" y="4607145"/>
                    <a:pt x="5267739" y="4861760"/>
                  </a:cubicBezTo>
                  <a:cubicBezTo>
                    <a:pt x="5043211" y="4927016"/>
                    <a:pt x="4772640" y="4828871"/>
                    <a:pt x="4577080" y="4861760"/>
                  </a:cubicBezTo>
                  <a:cubicBezTo>
                    <a:pt x="4381520" y="4894649"/>
                    <a:pt x="4165724" y="4851755"/>
                    <a:pt x="3991776" y="4861760"/>
                  </a:cubicBezTo>
                  <a:cubicBezTo>
                    <a:pt x="3817828" y="4871765"/>
                    <a:pt x="3563345" y="4833601"/>
                    <a:pt x="3353794" y="4861760"/>
                  </a:cubicBezTo>
                  <a:cubicBezTo>
                    <a:pt x="3144243" y="4889919"/>
                    <a:pt x="3098125" y="4808472"/>
                    <a:pt x="2873844" y="4861760"/>
                  </a:cubicBezTo>
                  <a:cubicBezTo>
                    <a:pt x="2649563" y="4915048"/>
                    <a:pt x="2631522" y="4841931"/>
                    <a:pt x="2393895" y="4861760"/>
                  </a:cubicBezTo>
                  <a:cubicBezTo>
                    <a:pt x="2156268" y="4881589"/>
                    <a:pt x="2121611" y="4828715"/>
                    <a:pt x="1913945" y="4861760"/>
                  </a:cubicBezTo>
                  <a:cubicBezTo>
                    <a:pt x="1706279" y="4894805"/>
                    <a:pt x="1422969" y="4796104"/>
                    <a:pt x="1223286" y="4861760"/>
                  </a:cubicBezTo>
                  <a:cubicBezTo>
                    <a:pt x="1023603" y="4927416"/>
                    <a:pt x="810020" y="4841608"/>
                    <a:pt x="585304" y="4861760"/>
                  </a:cubicBezTo>
                  <a:cubicBezTo>
                    <a:pt x="360588" y="4881912"/>
                    <a:pt x="153517" y="4816872"/>
                    <a:pt x="0" y="4861760"/>
                  </a:cubicBezTo>
                  <a:cubicBezTo>
                    <a:pt x="-45458" y="4656558"/>
                    <a:pt x="37315" y="4521065"/>
                    <a:pt x="0" y="4370182"/>
                  </a:cubicBezTo>
                  <a:cubicBezTo>
                    <a:pt x="-37315" y="4219299"/>
                    <a:pt x="35421" y="4067226"/>
                    <a:pt x="0" y="3878604"/>
                  </a:cubicBezTo>
                  <a:cubicBezTo>
                    <a:pt x="-35421" y="3689982"/>
                    <a:pt x="18392" y="3545673"/>
                    <a:pt x="0" y="3387026"/>
                  </a:cubicBezTo>
                  <a:cubicBezTo>
                    <a:pt x="-18392" y="3228379"/>
                    <a:pt x="28711" y="2995325"/>
                    <a:pt x="0" y="2798213"/>
                  </a:cubicBezTo>
                  <a:cubicBezTo>
                    <a:pt x="-28711" y="2601101"/>
                    <a:pt x="24020" y="2427111"/>
                    <a:pt x="0" y="2160782"/>
                  </a:cubicBezTo>
                  <a:cubicBezTo>
                    <a:pt x="-24020" y="1894453"/>
                    <a:pt x="47377" y="1836589"/>
                    <a:pt x="0" y="1717822"/>
                  </a:cubicBezTo>
                  <a:cubicBezTo>
                    <a:pt x="-47377" y="1599055"/>
                    <a:pt x="3468" y="1365156"/>
                    <a:pt x="0" y="1129009"/>
                  </a:cubicBezTo>
                  <a:cubicBezTo>
                    <a:pt x="-3468" y="892862"/>
                    <a:pt x="68622" y="714075"/>
                    <a:pt x="0" y="540196"/>
                  </a:cubicBezTo>
                  <a:cubicBezTo>
                    <a:pt x="-68622" y="366317"/>
                    <a:pt x="42432" y="125149"/>
                    <a:pt x="0" y="0"/>
                  </a:cubicBezTo>
                  <a:close/>
                </a:path>
              </a:pathLst>
            </a:custGeom>
            <a:blipFill>
              <a:blip r:embed="rId2"/>
              <a:tile tx="0" ty="0" sx="100000" sy="100000" flip="none" algn="tl"/>
            </a:blipFill>
            <a:ln w="38100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1704008799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vert="horz" lIns="91440" tIns="91440" rIns="91440" bIns="45720" rtlCol="0">
              <a:noAutofit/>
            </a:bodyPr>
            <a:lstStyle>
              <a:lvl1pPr marL="0" indent="0" algn="l" defTabSz="1219151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None/>
                <a:tabLst>
                  <a:tab pos="187847" algn="l"/>
                </a:tabLst>
                <a:defRPr sz="1333" kern="1200">
                  <a:solidFill>
                    <a:schemeClr val="tx1"/>
                  </a:solidFill>
                  <a:latin typeface="+mn-lt"/>
                  <a:ea typeface="Noto Sans" panose="020B0502040504020204" pitchFamily="34" charset="0"/>
                  <a:cs typeface="Arial" panose="020B0604020202020204" pitchFamily="34" charset="0"/>
                </a:defRPr>
              </a:lvl1pPr>
              <a:lvl2pPr marL="283093" indent="0" algn="l" defTabSz="1219151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None/>
                <a:defRPr sz="1333" kern="1200">
                  <a:solidFill>
                    <a:schemeClr val="tx1"/>
                  </a:solidFill>
                  <a:latin typeface="+mn-lt"/>
                  <a:ea typeface="Noto Sans" panose="020B0502040504020204" pitchFamily="34" charset="0"/>
                  <a:cs typeface="Arial" panose="020B0604020202020204" pitchFamily="34" charset="0"/>
                </a:defRPr>
              </a:lvl2pPr>
              <a:lvl3pPr marL="574123" indent="0" algn="l" defTabSz="1219151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None/>
                <a:defRPr sz="1333" kern="1200">
                  <a:solidFill>
                    <a:schemeClr val="tx1"/>
                  </a:solidFill>
                  <a:latin typeface="+mn-lt"/>
                  <a:ea typeface="Noto Sans" panose="020B0502040504020204" pitchFamily="34" charset="0"/>
                  <a:cs typeface="Arial" panose="020B0604020202020204" pitchFamily="34" charset="0"/>
                </a:defRPr>
              </a:lvl3pPr>
              <a:lvl4pPr marL="813561" indent="0" algn="l" defTabSz="1219151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None/>
                <a:defRPr sz="1333" kern="1200">
                  <a:solidFill>
                    <a:schemeClr val="tx1"/>
                  </a:solidFill>
                  <a:latin typeface="+mn-lt"/>
                  <a:ea typeface="Noto Sans" panose="020B0502040504020204" pitchFamily="34" charset="0"/>
                  <a:cs typeface="Arial" panose="020B0604020202020204" pitchFamily="34" charset="0"/>
                </a:defRPr>
              </a:lvl4pPr>
              <a:lvl5pPr marL="1095331" indent="0" algn="l" defTabSz="1219151" rtl="0" eaLnBrk="1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500"/>
                </a:spcAft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None/>
                <a:defRPr sz="1333" kern="1200">
                  <a:solidFill>
                    <a:schemeClr val="tx1"/>
                  </a:solidFill>
                  <a:latin typeface="+mn-lt"/>
                  <a:ea typeface="Noto Sans" panose="020B0502040504020204" pitchFamily="34" charset="0"/>
                  <a:cs typeface="Arial" panose="020B0604020202020204" pitchFamily="34" charset="0"/>
                </a:defRPr>
              </a:lvl5pPr>
              <a:lvl6pPr marL="3352666" indent="-304788" algn="l" defTabSz="1219151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962242" indent="-304788" algn="l" defTabSz="1219151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571817" indent="-304788" algn="l" defTabSz="1219151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81393" indent="-304788" algn="l" defTabSz="1219151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600" spc="500" dirty="0">
                  <a:latin typeface="Playbill" panose="040506030A0602020202" pitchFamily="82" charset="0"/>
                </a:rPr>
                <a:t>GPS-based Synchronization</a:t>
              </a:r>
            </a:p>
            <a:p>
              <a:endParaRPr lang="en-US" sz="3600" spc="500" dirty="0">
                <a:latin typeface="Playbill" panose="040506030A0602020202" pitchFamily="82" charset="0"/>
              </a:endParaRPr>
            </a:p>
            <a:p>
              <a:endParaRPr lang="en-US" sz="3600" spc="500" dirty="0">
                <a:latin typeface="Playbill" panose="040506030A0602020202" pitchFamily="82" charset="0"/>
              </a:endParaRPr>
            </a:p>
            <a:p>
              <a:endParaRPr lang="en-US" sz="3600" spc="500" dirty="0">
                <a:latin typeface="Playbill" panose="040506030A0602020202" pitchFamily="82" charset="0"/>
              </a:endParaRPr>
            </a:p>
            <a:p>
              <a:r>
                <a:rPr lang="en-US" sz="3600" spc="500" dirty="0">
                  <a:latin typeface="Playbill" panose="040506030A0602020202" pitchFamily="82" charset="0"/>
                </a:rPr>
                <a:t>Time:		Repeatable</a:t>
              </a:r>
            </a:p>
            <a:p>
              <a:r>
                <a:rPr lang="en-US" sz="3600" spc="500" dirty="0">
                  <a:latin typeface="Playbill" panose="040506030A0602020202" pitchFamily="82" charset="0"/>
                </a:rPr>
                <a:t>Phase:		Low stability</a:t>
              </a:r>
            </a:p>
            <a:p>
              <a:r>
                <a:rPr lang="en-US" sz="3600" spc="500" dirty="0">
                  <a:latin typeface="Playbill" panose="040506030A0602020202" pitchFamily="82" charset="0"/>
                </a:rPr>
                <a:t>Last Seen:	Mid/high end</a:t>
              </a: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D81B635-5437-3898-2F9A-969AF04CA7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435749" y="1121597"/>
              <a:ext cx="1725213" cy="1671300"/>
            </a:xfrm>
            <a:prstGeom prst="rect">
              <a:avLst/>
            </a:prstGeom>
            <a:solidFill>
              <a:schemeClr val="bg1"/>
            </a:solidFill>
            <a:ln w="2286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6BE81920-5424-6B2B-364F-99754274DCF7}"/>
              </a:ext>
            </a:extLst>
          </p:cNvPr>
          <p:cNvSpPr txBox="1"/>
          <p:nvPr/>
        </p:nvSpPr>
        <p:spPr>
          <a:xfrm>
            <a:off x="825637" y="6122505"/>
            <a:ext cx="41040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Playbill" panose="040506030A0602020202" pitchFamily="82" charset="0"/>
              </a:rPr>
              <a:t>Properties between Multiple Devices</a:t>
            </a:r>
            <a:endParaRPr lang="en-DE" sz="3600" dirty="0" err="1">
              <a:latin typeface="Playbill" panose="040506030A06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966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7E85CA6-75CB-84CA-769D-F1555C193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GPS-Based Synchronization</a:t>
            </a:r>
          </a:p>
        </p:txBody>
      </p:sp>
      <p:sp>
        <p:nvSpPr>
          <p:cNvPr id="130" name="Content Placeholder 1">
            <a:extLst>
              <a:ext uri="{FF2B5EF4-FFF2-40B4-BE49-F238E27FC236}">
                <a16:creationId xmlns:a16="http://schemas.microsoft.com/office/drawing/2014/main" id="{F6956348-6253-022E-4643-539691848BB5}"/>
              </a:ext>
            </a:extLst>
          </p:cNvPr>
          <p:cNvSpPr txBox="1">
            <a:spLocks/>
          </p:cNvSpPr>
          <p:nvPr/>
        </p:nvSpPr>
        <p:spPr>
          <a:xfrm>
            <a:off x="9648062" y="5020405"/>
            <a:ext cx="2540018" cy="908835"/>
          </a:xfrm>
          <a:prstGeom prst="rect">
            <a:avLst/>
          </a:prstGeom>
        </p:spPr>
        <p:txBody>
          <a:bodyPr vert="horz" lIns="91440" tIns="91440" rIns="91440" bIns="45720" rtlCol="0">
            <a:noAutofit/>
          </a:bodyPr>
          <a:lstStyle>
            <a:lvl1pPr marL="0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tabLst>
                <a:tab pos="187847" algn="l"/>
              </a:tabLst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283093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2pPr>
            <a:lvl3pPr marL="574123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3pPr>
            <a:lvl4pPr marL="813561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4pPr>
            <a:lvl5pPr marL="1095331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5pPr>
            <a:lvl6pPr marL="3352666" indent="-304788" algn="l" defTabSz="121915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42" indent="-304788" algn="l" defTabSz="121915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17" indent="-304788" algn="l" defTabSz="121915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93" indent="-304788" algn="l" defTabSz="121915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>
                  <a:lumMod val="50000"/>
                </a:srgbClr>
              </a:buClr>
              <a:buSzTx/>
              <a:buFont typeface="Arial" panose="020B0604020202020204" pitchFamily="34" charset="0"/>
              <a:buNone/>
              <a:tabLst>
                <a:tab pos="187847" algn="l"/>
              </a:tabLst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Noto Sans" panose="020B0502040504020204" pitchFamily="34" charset="0"/>
                <a:cs typeface="Arial" panose="020B0604020202020204" pitchFamily="34" charset="0"/>
              </a:rPr>
              <a:t>Any number of SDRs with </a:t>
            </a:r>
          </a:p>
          <a:p>
            <a:pPr marL="0" marR="0" lvl="0" indent="0" algn="ctr" defTabSz="12191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>
                  <a:lumMod val="50000"/>
                </a:srgbClr>
              </a:buClr>
              <a:buSzTx/>
              <a:buFont typeface="Arial" panose="020B0604020202020204" pitchFamily="34" charset="0"/>
              <a:buNone/>
              <a:tabLst>
                <a:tab pos="187847" algn="l"/>
              </a:tabLst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Noto Sans" panose="020B0502040504020204" pitchFamily="34" charset="0"/>
                <a:cs typeface="Arial" panose="020B0604020202020204" pitchFamily="34" charset="0"/>
              </a:rPr>
              <a:t>GPS antenna</a:t>
            </a: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C0B80440-6523-DD62-2A64-D06605CAB3AF}"/>
              </a:ext>
            </a:extLst>
          </p:cNvPr>
          <p:cNvSpPr/>
          <p:nvPr/>
        </p:nvSpPr>
        <p:spPr>
          <a:xfrm>
            <a:off x="635951" y="4388897"/>
            <a:ext cx="1978873" cy="1293640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tIns="0" rtlCol="0" anchor="t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                 SDR</a:t>
            </a:r>
          </a:p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4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611338A3-D76F-75EE-9A82-BC9A535448C8}"/>
              </a:ext>
            </a:extLst>
          </p:cNvPr>
          <p:cNvSpPr/>
          <p:nvPr/>
        </p:nvSpPr>
        <p:spPr>
          <a:xfrm>
            <a:off x="438491" y="4489757"/>
            <a:ext cx="692921" cy="183211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GPS Ant</a:t>
            </a: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9A6CE46E-9E66-8664-5A31-6AA35CBD2614}"/>
              </a:ext>
            </a:extLst>
          </p:cNvPr>
          <p:cNvSpPr/>
          <p:nvPr/>
        </p:nvSpPr>
        <p:spPr>
          <a:xfrm>
            <a:off x="442440" y="4745545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TX0</a:t>
            </a: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F135FB64-D6E8-9B25-7D2A-9DDAC6251ACA}"/>
              </a:ext>
            </a:extLst>
          </p:cNvPr>
          <p:cNvSpPr/>
          <p:nvPr/>
        </p:nvSpPr>
        <p:spPr>
          <a:xfrm>
            <a:off x="438491" y="4959321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RX0</a:t>
            </a: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6C376B2B-EF1A-8FC6-8858-314BCBE1D9EE}"/>
              </a:ext>
            </a:extLst>
          </p:cNvPr>
          <p:cNvSpPr/>
          <p:nvPr/>
        </p:nvSpPr>
        <p:spPr>
          <a:xfrm>
            <a:off x="438492" y="5217640"/>
            <a:ext cx="540214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TX1</a:t>
            </a: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AA08A249-4DAA-D8C8-F5DC-41F56C5BCDB8}"/>
              </a:ext>
            </a:extLst>
          </p:cNvPr>
          <p:cNvSpPr/>
          <p:nvPr/>
        </p:nvSpPr>
        <p:spPr>
          <a:xfrm>
            <a:off x="438491" y="5431416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RX1</a:t>
            </a: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B4E45078-73E8-6EBE-8B81-33725D230F51}"/>
              </a:ext>
            </a:extLst>
          </p:cNvPr>
          <p:cNvSpPr/>
          <p:nvPr/>
        </p:nvSpPr>
        <p:spPr>
          <a:xfrm rot="16200000">
            <a:off x="764653" y="4955188"/>
            <a:ext cx="890280" cy="458856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RF</a:t>
            </a:r>
          </a:p>
        </p:txBody>
      </p:sp>
      <p:pic>
        <p:nvPicPr>
          <p:cNvPr id="182" name="Picture 181">
            <a:extLst>
              <a:ext uri="{FF2B5EF4-FFF2-40B4-BE49-F238E27FC236}">
                <a16:creationId xmlns:a16="http://schemas.microsoft.com/office/drawing/2014/main" id="{DF4D0E4A-8D2B-4E63-4D6A-3FB02D4E45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38" y="4143234"/>
            <a:ext cx="343897" cy="468951"/>
          </a:xfrm>
          <a:prstGeom prst="rect">
            <a:avLst/>
          </a:prstGeom>
        </p:spPr>
      </p:pic>
      <p:sp>
        <p:nvSpPr>
          <p:cNvPr id="183" name="Rectangle 182">
            <a:extLst>
              <a:ext uri="{FF2B5EF4-FFF2-40B4-BE49-F238E27FC236}">
                <a16:creationId xmlns:a16="http://schemas.microsoft.com/office/drawing/2014/main" id="{B1F45F05-044F-16FD-6A86-A998F60C3F5F}"/>
              </a:ext>
            </a:extLst>
          </p:cNvPr>
          <p:cNvSpPr/>
          <p:nvPr/>
        </p:nvSpPr>
        <p:spPr>
          <a:xfrm>
            <a:off x="1617968" y="4907916"/>
            <a:ext cx="385206" cy="183211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PLL</a:t>
            </a: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BD15E9EE-E1BC-BC00-2FD0-B7012C402EE9}"/>
              </a:ext>
            </a:extLst>
          </p:cNvPr>
          <p:cNvSpPr/>
          <p:nvPr/>
        </p:nvSpPr>
        <p:spPr>
          <a:xfrm>
            <a:off x="1265922" y="4484871"/>
            <a:ext cx="575326" cy="183211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GPS chip</a:t>
            </a:r>
          </a:p>
        </p:txBody>
      </p:sp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5C8C78EA-BF28-3542-CB76-174E98D89D00}"/>
              </a:ext>
            </a:extLst>
          </p:cNvPr>
          <p:cNvCxnSpPr>
            <a:cxnSpLocks/>
            <a:stCxn id="176" idx="3"/>
            <a:endCxn id="184" idx="1"/>
          </p:cNvCxnSpPr>
          <p:nvPr/>
        </p:nvCxnSpPr>
        <p:spPr bwMode="auto">
          <a:xfrm flipV="1">
            <a:off x="1131412" y="4576477"/>
            <a:ext cx="134510" cy="488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6" name="Straight Arrow Connector 185">
            <a:extLst>
              <a:ext uri="{FF2B5EF4-FFF2-40B4-BE49-F238E27FC236}">
                <a16:creationId xmlns:a16="http://schemas.microsoft.com/office/drawing/2014/main" id="{F41B7031-2AF0-E74D-7777-CF2517DD8D80}"/>
              </a:ext>
            </a:extLst>
          </p:cNvPr>
          <p:cNvCxnSpPr>
            <a:cxnSpLocks/>
          </p:cNvCxnSpPr>
          <p:nvPr/>
        </p:nvCxnSpPr>
        <p:spPr bwMode="auto">
          <a:xfrm>
            <a:off x="1772498" y="4672968"/>
            <a:ext cx="0" cy="22773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id="{6A5EA5EE-069C-3824-7700-91EA61076E1D}"/>
              </a:ext>
            </a:extLst>
          </p:cNvPr>
          <p:cNvCxnSpPr>
            <a:cxnSpLocks/>
            <a:stCxn id="183" idx="1"/>
          </p:cNvCxnSpPr>
          <p:nvPr/>
        </p:nvCxnSpPr>
        <p:spPr bwMode="auto">
          <a:xfrm flipH="1">
            <a:off x="1439221" y="4999522"/>
            <a:ext cx="178747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9A2F4FAD-223B-66FE-66E5-99FAD72E0634}"/>
              </a:ext>
            </a:extLst>
          </p:cNvPr>
          <p:cNvSpPr/>
          <p:nvPr/>
        </p:nvSpPr>
        <p:spPr>
          <a:xfrm>
            <a:off x="6549532" y="3129427"/>
            <a:ext cx="1978873" cy="1293640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tIns="0" rtlCol="0" anchor="t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                 SDR</a:t>
            </a:r>
          </a:p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4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DD9A7F-7C36-00A4-AD9C-0C78CB8DBD4E}"/>
              </a:ext>
            </a:extLst>
          </p:cNvPr>
          <p:cNvSpPr/>
          <p:nvPr/>
        </p:nvSpPr>
        <p:spPr>
          <a:xfrm>
            <a:off x="6352072" y="3230287"/>
            <a:ext cx="692921" cy="183211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GPS Ant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FEB67B-C6D5-B55E-4DF7-1CB708FF53BD}"/>
              </a:ext>
            </a:extLst>
          </p:cNvPr>
          <p:cNvSpPr/>
          <p:nvPr/>
        </p:nvSpPr>
        <p:spPr>
          <a:xfrm>
            <a:off x="6356021" y="3486075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TX0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F03738-DBC0-561C-386C-F056B9451692}"/>
              </a:ext>
            </a:extLst>
          </p:cNvPr>
          <p:cNvSpPr/>
          <p:nvPr/>
        </p:nvSpPr>
        <p:spPr>
          <a:xfrm>
            <a:off x="6352072" y="3699851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RX0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FA40880-65A1-0C6B-28CD-82E94A19ADDE}"/>
              </a:ext>
            </a:extLst>
          </p:cNvPr>
          <p:cNvSpPr/>
          <p:nvPr/>
        </p:nvSpPr>
        <p:spPr>
          <a:xfrm>
            <a:off x="6352073" y="3958170"/>
            <a:ext cx="540214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TX1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50A76C-85BC-286F-592D-19603FD4F353}"/>
              </a:ext>
            </a:extLst>
          </p:cNvPr>
          <p:cNvSpPr/>
          <p:nvPr/>
        </p:nvSpPr>
        <p:spPr>
          <a:xfrm>
            <a:off x="6352072" y="4171946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RX1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184DC0-1AC7-732A-F17C-8280C99A2462}"/>
              </a:ext>
            </a:extLst>
          </p:cNvPr>
          <p:cNvSpPr/>
          <p:nvPr/>
        </p:nvSpPr>
        <p:spPr>
          <a:xfrm rot="16200000">
            <a:off x="6678234" y="3695718"/>
            <a:ext cx="890280" cy="458856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RF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BEF842D-8AE5-BD33-C313-8EC0D0872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819" y="2883764"/>
            <a:ext cx="343897" cy="46895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E776FA5-B547-B0B0-34EB-E862F1D1615F}"/>
              </a:ext>
            </a:extLst>
          </p:cNvPr>
          <p:cNvSpPr/>
          <p:nvPr/>
        </p:nvSpPr>
        <p:spPr>
          <a:xfrm>
            <a:off x="7531549" y="3648446"/>
            <a:ext cx="385206" cy="183211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PLL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36A393-A47D-9F67-20AE-8A27CE0302B7}"/>
              </a:ext>
            </a:extLst>
          </p:cNvPr>
          <p:cNvSpPr/>
          <p:nvPr/>
        </p:nvSpPr>
        <p:spPr>
          <a:xfrm>
            <a:off x="7179503" y="3225401"/>
            <a:ext cx="575326" cy="183211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GPS chip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483612A-A269-7199-E6E6-32DC7991E2D2}"/>
              </a:ext>
            </a:extLst>
          </p:cNvPr>
          <p:cNvCxnSpPr>
            <a:cxnSpLocks/>
            <a:stCxn id="3" idx="3"/>
            <a:endCxn id="13" idx="1"/>
          </p:cNvCxnSpPr>
          <p:nvPr/>
        </p:nvCxnSpPr>
        <p:spPr bwMode="auto">
          <a:xfrm flipV="1">
            <a:off x="7044993" y="3317007"/>
            <a:ext cx="134510" cy="488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1123183-3329-E851-D8A6-B8B2BD8FC0E6}"/>
              </a:ext>
            </a:extLst>
          </p:cNvPr>
          <p:cNvCxnSpPr>
            <a:cxnSpLocks/>
          </p:cNvCxnSpPr>
          <p:nvPr/>
        </p:nvCxnSpPr>
        <p:spPr bwMode="auto">
          <a:xfrm>
            <a:off x="7686079" y="3413498"/>
            <a:ext cx="0" cy="22773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F8B0EEB-3EC3-487C-9A29-BFA7120E4D93}"/>
              </a:ext>
            </a:extLst>
          </p:cNvPr>
          <p:cNvCxnSpPr>
            <a:cxnSpLocks/>
            <a:stCxn id="12" idx="1"/>
          </p:cNvCxnSpPr>
          <p:nvPr/>
        </p:nvCxnSpPr>
        <p:spPr bwMode="auto">
          <a:xfrm flipH="1">
            <a:off x="7352802" y="3740052"/>
            <a:ext cx="178747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5EFBC9E7-FD9F-36A1-81F8-C6F1524DE50A}"/>
              </a:ext>
            </a:extLst>
          </p:cNvPr>
          <p:cNvSpPr/>
          <p:nvPr/>
        </p:nvSpPr>
        <p:spPr>
          <a:xfrm>
            <a:off x="3369375" y="3588667"/>
            <a:ext cx="1978873" cy="1293640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tIns="0" rtlCol="0" anchor="t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                 SDR</a:t>
            </a:r>
          </a:p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4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57476E0-5430-9FE2-8BAD-9296608885B6}"/>
              </a:ext>
            </a:extLst>
          </p:cNvPr>
          <p:cNvSpPr/>
          <p:nvPr/>
        </p:nvSpPr>
        <p:spPr>
          <a:xfrm>
            <a:off x="3171915" y="3689527"/>
            <a:ext cx="692921" cy="183211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GPS Ant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58007BE-1694-D42C-8291-D771F52234DE}"/>
              </a:ext>
            </a:extLst>
          </p:cNvPr>
          <p:cNvSpPr/>
          <p:nvPr/>
        </p:nvSpPr>
        <p:spPr>
          <a:xfrm>
            <a:off x="3175864" y="3945315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TX0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E9C0FD2-7473-BC3C-F4E1-FA0A20E88E09}"/>
              </a:ext>
            </a:extLst>
          </p:cNvPr>
          <p:cNvSpPr/>
          <p:nvPr/>
        </p:nvSpPr>
        <p:spPr>
          <a:xfrm>
            <a:off x="3171915" y="4159091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RX0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73B4929-5E66-6373-D805-B883DD0F9F10}"/>
              </a:ext>
            </a:extLst>
          </p:cNvPr>
          <p:cNvSpPr/>
          <p:nvPr/>
        </p:nvSpPr>
        <p:spPr>
          <a:xfrm>
            <a:off x="3171916" y="4417410"/>
            <a:ext cx="540214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TX1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8F5B73B-3534-1DB2-B05E-390A43FA266D}"/>
              </a:ext>
            </a:extLst>
          </p:cNvPr>
          <p:cNvSpPr/>
          <p:nvPr/>
        </p:nvSpPr>
        <p:spPr>
          <a:xfrm>
            <a:off x="3171915" y="4631186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RX1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58F996-3306-53A0-6B9F-59C844BE5A3E}"/>
              </a:ext>
            </a:extLst>
          </p:cNvPr>
          <p:cNvSpPr/>
          <p:nvPr/>
        </p:nvSpPr>
        <p:spPr>
          <a:xfrm rot="16200000">
            <a:off x="3498077" y="4154958"/>
            <a:ext cx="890280" cy="458856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RF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E80C5D5-5533-3E88-36A9-2D88EAB48D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662" y="3343004"/>
            <a:ext cx="343897" cy="46895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8866378-ACA2-BB55-C7E2-39210BA5DFA6}"/>
              </a:ext>
            </a:extLst>
          </p:cNvPr>
          <p:cNvSpPr/>
          <p:nvPr/>
        </p:nvSpPr>
        <p:spPr>
          <a:xfrm>
            <a:off x="4351392" y="4107686"/>
            <a:ext cx="385206" cy="183211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PLL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856058D-0826-6437-375C-621BEC807531}"/>
              </a:ext>
            </a:extLst>
          </p:cNvPr>
          <p:cNvSpPr/>
          <p:nvPr/>
        </p:nvSpPr>
        <p:spPr>
          <a:xfrm>
            <a:off x="3999346" y="3684641"/>
            <a:ext cx="575326" cy="183211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GPS chip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99D2DBC-B44B-29D2-AA02-1DFC6E8FA4D5}"/>
              </a:ext>
            </a:extLst>
          </p:cNvPr>
          <p:cNvCxnSpPr>
            <a:cxnSpLocks/>
            <a:stCxn id="18" idx="3"/>
            <a:endCxn id="26" idx="1"/>
          </p:cNvCxnSpPr>
          <p:nvPr/>
        </p:nvCxnSpPr>
        <p:spPr bwMode="auto">
          <a:xfrm flipV="1">
            <a:off x="3864836" y="3776247"/>
            <a:ext cx="134510" cy="488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D9151E7-428A-E585-EE5B-11BC82633C22}"/>
              </a:ext>
            </a:extLst>
          </p:cNvPr>
          <p:cNvCxnSpPr>
            <a:cxnSpLocks/>
          </p:cNvCxnSpPr>
          <p:nvPr/>
        </p:nvCxnSpPr>
        <p:spPr bwMode="auto">
          <a:xfrm>
            <a:off x="4505922" y="3872738"/>
            <a:ext cx="0" cy="22773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EE62CC9-297D-2D9A-DEDC-17E0E1F36973}"/>
              </a:ext>
            </a:extLst>
          </p:cNvPr>
          <p:cNvCxnSpPr>
            <a:cxnSpLocks/>
            <a:stCxn id="25" idx="1"/>
          </p:cNvCxnSpPr>
          <p:nvPr/>
        </p:nvCxnSpPr>
        <p:spPr bwMode="auto">
          <a:xfrm flipH="1">
            <a:off x="4172645" y="4199292"/>
            <a:ext cx="178747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D93414FD-6D9A-971A-8077-2D320BFF740C}"/>
              </a:ext>
            </a:extLst>
          </p:cNvPr>
          <p:cNvSpPr/>
          <p:nvPr/>
        </p:nvSpPr>
        <p:spPr>
          <a:xfrm>
            <a:off x="5216507" y="5217640"/>
            <a:ext cx="1978873" cy="1293640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tIns="0" rtlCol="0" anchor="t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                 SDR</a:t>
            </a:r>
          </a:p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4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914DA16-D9BA-6BF7-3EBA-256426D85939}"/>
              </a:ext>
            </a:extLst>
          </p:cNvPr>
          <p:cNvSpPr/>
          <p:nvPr/>
        </p:nvSpPr>
        <p:spPr>
          <a:xfrm>
            <a:off x="5019047" y="5318500"/>
            <a:ext cx="692921" cy="183211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GPS Ant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0EBCB9A-71E7-1C4B-415F-621550D11506}"/>
              </a:ext>
            </a:extLst>
          </p:cNvPr>
          <p:cNvSpPr/>
          <p:nvPr/>
        </p:nvSpPr>
        <p:spPr>
          <a:xfrm>
            <a:off x="5022996" y="5574288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TX0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B6969FB-1DC8-F237-1B55-0C3A93B8D546}"/>
              </a:ext>
            </a:extLst>
          </p:cNvPr>
          <p:cNvSpPr/>
          <p:nvPr/>
        </p:nvSpPr>
        <p:spPr>
          <a:xfrm>
            <a:off x="5019047" y="5788064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RX0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2D7AFD9-A7A7-E38D-AF3B-8F4E7E21051B}"/>
              </a:ext>
            </a:extLst>
          </p:cNvPr>
          <p:cNvSpPr/>
          <p:nvPr/>
        </p:nvSpPr>
        <p:spPr>
          <a:xfrm>
            <a:off x="5019048" y="6046383"/>
            <a:ext cx="540214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TX1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0787368-DAB9-3437-FFE6-D335F8453B65}"/>
              </a:ext>
            </a:extLst>
          </p:cNvPr>
          <p:cNvSpPr/>
          <p:nvPr/>
        </p:nvSpPr>
        <p:spPr>
          <a:xfrm>
            <a:off x="5019047" y="6260159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RX1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354564C-D17F-D324-71EE-87E54CE0243D}"/>
              </a:ext>
            </a:extLst>
          </p:cNvPr>
          <p:cNvSpPr/>
          <p:nvPr/>
        </p:nvSpPr>
        <p:spPr>
          <a:xfrm rot="16200000">
            <a:off x="5345209" y="5783931"/>
            <a:ext cx="890280" cy="458856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RF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E3409E2D-2FB2-AF8B-3D2C-8FC8454DDE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7794" y="4971977"/>
            <a:ext cx="343897" cy="468951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50CF7516-C17A-0C68-8E90-643159E439F1}"/>
              </a:ext>
            </a:extLst>
          </p:cNvPr>
          <p:cNvSpPr/>
          <p:nvPr/>
        </p:nvSpPr>
        <p:spPr>
          <a:xfrm>
            <a:off x="6198524" y="5736659"/>
            <a:ext cx="385206" cy="183211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PLL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FE8CBD4-47F2-A933-F437-5706C3EE7612}"/>
              </a:ext>
            </a:extLst>
          </p:cNvPr>
          <p:cNvSpPr/>
          <p:nvPr/>
        </p:nvSpPr>
        <p:spPr>
          <a:xfrm>
            <a:off x="5846478" y="5313614"/>
            <a:ext cx="575326" cy="183211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GPS chip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E5BA21AF-005D-2961-F10F-9738FB2A0640}"/>
              </a:ext>
            </a:extLst>
          </p:cNvPr>
          <p:cNvCxnSpPr>
            <a:cxnSpLocks/>
            <a:stCxn id="31" idx="3"/>
            <a:endCxn id="39" idx="1"/>
          </p:cNvCxnSpPr>
          <p:nvPr/>
        </p:nvCxnSpPr>
        <p:spPr bwMode="auto">
          <a:xfrm flipV="1">
            <a:off x="5711968" y="5405220"/>
            <a:ext cx="134510" cy="488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73F104B0-D500-577B-5454-73F77CC01DD3}"/>
              </a:ext>
            </a:extLst>
          </p:cNvPr>
          <p:cNvCxnSpPr>
            <a:cxnSpLocks/>
          </p:cNvCxnSpPr>
          <p:nvPr/>
        </p:nvCxnSpPr>
        <p:spPr bwMode="auto">
          <a:xfrm>
            <a:off x="6353054" y="5501711"/>
            <a:ext cx="0" cy="22773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7D1D1002-027A-AF73-48C0-BEBF61507A27}"/>
              </a:ext>
            </a:extLst>
          </p:cNvPr>
          <p:cNvCxnSpPr>
            <a:cxnSpLocks/>
            <a:stCxn id="38" idx="1"/>
          </p:cNvCxnSpPr>
          <p:nvPr/>
        </p:nvCxnSpPr>
        <p:spPr bwMode="auto">
          <a:xfrm flipH="1">
            <a:off x="6019777" y="5828265"/>
            <a:ext cx="178747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4116A20C-2111-5925-6726-D8B0AC653DEE}"/>
              </a:ext>
            </a:extLst>
          </p:cNvPr>
          <p:cNvSpPr/>
          <p:nvPr/>
        </p:nvSpPr>
        <p:spPr>
          <a:xfrm>
            <a:off x="9729689" y="3117487"/>
            <a:ext cx="1978873" cy="1293640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tIns="0" rtlCol="0" anchor="t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                 SDR</a:t>
            </a:r>
          </a:p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4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010CF9F-871D-E6B1-DD61-7F630DE397A1}"/>
              </a:ext>
            </a:extLst>
          </p:cNvPr>
          <p:cNvSpPr/>
          <p:nvPr/>
        </p:nvSpPr>
        <p:spPr>
          <a:xfrm>
            <a:off x="9532229" y="3218347"/>
            <a:ext cx="692921" cy="183211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GPS Ant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3811939-BE19-463E-B602-B2E39DEFF68C}"/>
              </a:ext>
            </a:extLst>
          </p:cNvPr>
          <p:cNvSpPr/>
          <p:nvPr/>
        </p:nvSpPr>
        <p:spPr>
          <a:xfrm>
            <a:off x="9536178" y="3474135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TX0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7B9AADA-CE95-AE57-B5AA-A19EF511CEC9}"/>
              </a:ext>
            </a:extLst>
          </p:cNvPr>
          <p:cNvSpPr/>
          <p:nvPr/>
        </p:nvSpPr>
        <p:spPr>
          <a:xfrm>
            <a:off x="9532229" y="3687911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RX0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EB4B40A-6A2F-ECD7-AA80-2ADAB65A9880}"/>
              </a:ext>
            </a:extLst>
          </p:cNvPr>
          <p:cNvSpPr/>
          <p:nvPr/>
        </p:nvSpPr>
        <p:spPr>
          <a:xfrm>
            <a:off x="9532230" y="3946230"/>
            <a:ext cx="540214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TX1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7F664CA-B47E-FC1D-347D-5D4B0974F53A}"/>
              </a:ext>
            </a:extLst>
          </p:cNvPr>
          <p:cNvSpPr/>
          <p:nvPr/>
        </p:nvSpPr>
        <p:spPr>
          <a:xfrm>
            <a:off x="9532229" y="4160006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RX1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B389D29-ADD9-E5F7-499C-BE11B8E8D094}"/>
              </a:ext>
            </a:extLst>
          </p:cNvPr>
          <p:cNvSpPr/>
          <p:nvPr/>
        </p:nvSpPr>
        <p:spPr>
          <a:xfrm rot="16200000">
            <a:off x="9858391" y="3683778"/>
            <a:ext cx="890280" cy="458856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RF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3021752D-C0F2-0C5D-96A2-FABF13785C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0976" y="2871824"/>
            <a:ext cx="343897" cy="468951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0875C9F6-2737-0D12-AA4D-9988CC48D880}"/>
              </a:ext>
            </a:extLst>
          </p:cNvPr>
          <p:cNvSpPr/>
          <p:nvPr/>
        </p:nvSpPr>
        <p:spPr>
          <a:xfrm>
            <a:off x="10711706" y="3636506"/>
            <a:ext cx="385206" cy="183211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PLL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941B106-A484-77C1-6314-587A1790A86C}"/>
              </a:ext>
            </a:extLst>
          </p:cNvPr>
          <p:cNvSpPr/>
          <p:nvPr/>
        </p:nvSpPr>
        <p:spPr>
          <a:xfrm>
            <a:off x="10359660" y="3213461"/>
            <a:ext cx="575326" cy="183211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GPS chip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20E88B5F-4FD9-866C-8511-7F27F372B8BD}"/>
              </a:ext>
            </a:extLst>
          </p:cNvPr>
          <p:cNvCxnSpPr>
            <a:cxnSpLocks/>
            <a:stCxn id="44" idx="3"/>
            <a:endCxn id="52" idx="1"/>
          </p:cNvCxnSpPr>
          <p:nvPr/>
        </p:nvCxnSpPr>
        <p:spPr bwMode="auto">
          <a:xfrm flipV="1">
            <a:off x="10225150" y="3305067"/>
            <a:ext cx="134510" cy="488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F128D077-72A3-8FCC-1AE6-3D1A2F93212B}"/>
              </a:ext>
            </a:extLst>
          </p:cNvPr>
          <p:cNvCxnSpPr>
            <a:cxnSpLocks/>
          </p:cNvCxnSpPr>
          <p:nvPr/>
        </p:nvCxnSpPr>
        <p:spPr bwMode="auto">
          <a:xfrm>
            <a:off x="10866236" y="3401558"/>
            <a:ext cx="0" cy="22773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6CABF80F-FE67-BEDF-A275-E6D7E79AF122}"/>
              </a:ext>
            </a:extLst>
          </p:cNvPr>
          <p:cNvCxnSpPr>
            <a:cxnSpLocks/>
            <a:stCxn id="51" idx="1"/>
          </p:cNvCxnSpPr>
          <p:nvPr/>
        </p:nvCxnSpPr>
        <p:spPr bwMode="auto">
          <a:xfrm flipH="1">
            <a:off x="10532959" y="3728112"/>
            <a:ext cx="178747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60" name="Graphic 59" descr="Satellite with solid fill">
            <a:extLst>
              <a:ext uri="{FF2B5EF4-FFF2-40B4-BE49-F238E27FC236}">
                <a16:creationId xmlns:a16="http://schemas.microsoft.com/office/drawing/2014/main" id="{FB88AE48-D88D-C469-FFB7-D69CEB1538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8706" y="1419033"/>
            <a:ext cx="1162802" cy="1162802"/>
          </a:xfrm>
          <a:prstGeom prst="rect">
            <a:avLst/>
          </a:prstGeom>
        </p:spPr>
      </p:pic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047E447E-6510-D41D-EE8F-CAC99FF2BDA7}"/>
              </a:ext>
            </a:extLst>
          </p:cNvPr>
          <p:cNvCxnSpPr>
            <a:cxnSpLocks/>
          </p:cNvCxnSpPr>
          <p:nvPr/>
        </p:nvCxnSpPr>
        <p:spPr bwMode="auto">
          <a:xfrm flipH="1">
            <a:off x="438491" y="2581835"/>
            <a:ext cx="692921" cy="89817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AF271482-0A33-0592-ED11-CBEFB573C75B}"/>
              </a:ext>
            </a:extLst>
          </p:cNvPr>
          <p:cNvCxnSpPr>
            <a:cxnSpLocks/>
          </p:cNvCxnSpPr>
          <p:nvPr/>
        </p:nvCxnSpPr>
        <p:spPr bwMode="auto">
          <a:xfrm>
            <a:off x="2048891" y="2547873"/>
            <a:ext cx="688803" cy="54759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535F88FC-E74B-0C26-6941-B700FB08B756}"/>
              </a:ext>
            </a:extLst>
          </p:cNvPr>
          <p:cNvCxnSpPr>
            <a:cxnSpLocks/>
          </p:cNvCxnSpPr>
          <p:nvPr/>
        </p:nvCxnSpPr>
        <p:spPr bwMode="auto">
          <a:xfrm>
            <a:off x="2337005" y="1917640"/>
            <a:ext cx="2304250" cy="29822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B2863608-CCDF-6B97-8F4C-8B001BDC31F8}"/>
              </a:ext>
            </a:extLst>
          </p:cNvPr>
          <p:cNvCxnSpPr>
            <a:cxnSpLocks/>
          </p:cNvCxnSpPr>
          <p:nvPr/>
        </p:nvCxnSpPr>
        <p:spPr bwMode="auto">
          <a:xfrm>
            <a:off x="2366250" y="2275478"/>
            <a:ext cx="2208422" cy="62120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8288195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3FDE4-D379-D1BE-ADC4-332EE92E9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516E0AA-EA1D-B28F-8DC3-AF3D01EA5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Based Synchronization</a:t>
            </a:r>
            <a:endParaRPr lang="en-DE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E1ED15DE-47C1-5D2C-A89B-F630A219FD0B}"/>
              </a:ext>
            </a:extLst>
          </p:cNvPr>
          <p:cNvSpPr txBox="1">
            <a:spLocks/>
          </p:cNvSpPr>
          <p:nvPr/>
        </p:nvSpPr>
        <p:spPr>
          <a:xfrm>
            <a:off x="177837" y="1228794"/>
            <a:ext cx="5695121" cy="4903649"/>
          </a:xfrm>
          <a:custGeom>
            <a:avLst/>
            <a:gdLst>
              <a:gd name="csX0" fmla="*/ 0 w 5695121"/>
              <a:gd name="csY0" fmla="*/ 0 h 4903649"/>
              <a:gd name="csX1" fmla="*/ 455610 w 5695121"/>
              <a:gd name="csY1" fmla="*/ 0 h 4903649"/>
              <a:gd name="csX2" fmla="*/ 968171 w 5695121"/>
              <a:gd name="csY2" fmla="*/ 0 h 4903649"/>
              <a:gd name="csX3" fmla="*/ 1594634 w 5695121"/>
              <a:gd name="csY3" fmla="*/ 0 h 4903649"/>
              <a:gd name="csX4" fmla="*/ 2164146 w 5695121"/>
              <a:gd name="csY4" fmla="*/ 0 h 4903649"/>
              <a:gd name="csX5" fmla="*/ 2676707 w 5695121"/>
              <a:gd name="csY5" fmla="*/ 0 h 4903649"/>
              <a:gd name="csX6" fmla="*/ 3132317 w 5695121"/>
              <a:gd name="csY6" fmla="*/ 0 h 4903649"/>
              <a:gd name="csX7" fmla="*/ 3587926 w 5695121"/>
              <a:gd name="csY7" fmla="*/ 0 h 4903649"/>
              <a:gd name="csX8" fmla="*/ 4157438 w 5695121"/>
              <a:gd name="csY8" fmla="*/ 0 h 4903649"/>
              <a:gd name="csX9" fmla="*/ 4840853 w 5695121"/>
              <a:gd name="csY9" fmla="*/ 0 h 4903649"/>
              <a:gd name="csX10" fmla="*/ 5695121 w 5695121"/>
              <a:gd name="csY10" fmla="*/ 0 h 4903649"/>
              <a:gd name="csX11" fmla="*/ 5695121 w 5695121"/>
              <a:gd name="csY11" fmla="*/ 495813 h 4903649"/>
              <a:gd name="csX12" fmla="*/ 5695121 w 5695121"/>
              <a:gd name="csY12" fmla="*/ 942590 h 4903649"/>
              <a:gd name="csX13" fmla="*/ 5695121 w 5695121"/>
              <a:gd name="csY13" fmla="*/ 1536477 h 4903649"/>
              <a:gd name="csX14" fmla="*/ 5695121 w 5695121"/>
              <a:gd name="csY14" fmla="*/ 1934217 h 4903649"/>
              <a:gd name="csX15" fmla="*/ 5695121 w 5695121"/>
              <a:gd name="csY15" fmla="*/ 2430031 h 4903649"/>
              <a:gd name="csX16" fmla="*/ 5695121 w 5695121"/>
              <a:gd name="csY16" fmla="*/ 3072953 h 4903649"/>
              <a:gd name="csX17" fmla="*/ 5695121 w 5695121"/>
              <a:gd name="csY17" fmla="*/ 3470694 h 4903649"/>
              <a:gd name="csX18" fmla="*/ 5695121 w 5695121"/>
              <a:gd name="csY18" fmla="*/ 3917471 h 4903649"/>
              <a:gd name="csX19" fmla="*/ 5695121 w 5695121"/>
              <a:gd name="csY19" fmla="*/ 4315211 h 4903649"/>
              <a:gd name="csX20" fmla="*/ 5695121 w 5695121"/>
              <a:gd name="csY20" fmla="*/ 4903649 h 4903649"/>
              <a:gd name="csX21" fmla="*/ 5182560 w 5695121"/>
              <a:gd name="csY21" fmla="*/ 4903649 h 4903649"/>
              <a:gd name="csX22" fmla="*/ 4613048 w 5695121"/>
              <a:gd name="csY22" fmla="*/ 4903649 h 4903649"/>
              <a:gd name="csX23" fmla="*/ 3986585 w 5695121"/>
              <a:gd name="csY23" fmla="*/ 4903649 h 4903649"/>
              <a:gd name="csX24" fmla="*/ 3360121 w 5695121"/>
              <a:gd name="csY24" fmla="*/ 4903649 h 4903649"/>
              <a:gd name="csX25" fmla="*/ 2790609 w 5695121"/>
              <a:gd name="csY25" fmla="*/ 4903649 h 4903649"/>
              <a:gd name="csX26" fmla="*/ 2278048 w 5695121"/>
              <a:gd name="csY26" fmla="*/ 4903649 h 4903649"/>
              <a:gd name="csX27" fmla="*/ 1594634 w 5695121"/>
              <a:gd name="csY27" fmla="*/ 4903649 h 4903649"/>
              <a:gd name="csX28" fmla="*/ 1082073 w 5695121"/>
              <a:gd name="csY28" fmla="*/ 4903649 h 4903649"/>
              <a:gd name="csX29" fmla="*/ 626463 w 5695121"/>
              <a:gd name="csY29" fmla="*/ 4903649 h 4903649"/>
              <a:gd name="csX30" fmla="*/ 0 w 5695121"/>
              <a:gd name="csY30" fmla="*/ 4903649 h 4903649"/>
              <a:gd name="csX31" fmla="*/ 0 w 5695121"/>
              <a:gd name="csY31" fmla="*/ 4407836 h 4903649"/>
              <a:gd name="csX32" fmla="*/ 0 w 5695121"/>
              <a:gd name="csY32" fmla="*/ 3813949 h 4903649"/>
              <a:gd name="csX33" fmla="*/ 0 w 5695121"/>
              <a:gd name="csY33" fmla="*/ 3367172 h 4903649"/>
              <a:gd name="csX34" fmla="*/ 0 w 5695121"/>
              <a:gd name="csY34" fmla="*/ 2773286 h 4903649"/>
              <a:gd name="csX35" fmla="*/ 0 w 5695121"/>
              <a:gd name="csY35" fmla="*/ 2130363 h 4903649"/>
              <a:gd name="csX36" fmla="*/ 0 w 5695121"/>
              <a:gd name="csY36" fmla="*/ 1732623 h 4903649"/>
              <a:gd name="csX37" fmla="*/ 0 w 5695121"/>
              <a:gd name="csY37" fmla="*/ 1285846 h 4903649"/>
              <a:gd name="csX38" fmla="*/ 0 w 5695121"/>
              <a:gd name="csY38" fmla="*/ 691959 h 4903649"/>
              <a:gd name="csX39" fmla="*/ 0 w 5695121"/>
              <a:gd name="csY39" fmla="*/ 0 h 49036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5695121" h="4903649" fill="none" extrusionOk="0">
                <a:moveTo>
                  <a:pt x="0" y="0"/>
                </a:moveTo>
                <a:cubicBezTo>
                  <a:pt x="193888" y="-50803"/>
                  <a:pt x="300149" y="45549"/>
                  <a:pt x="455610" y="0"/>
                </a:cubicBezTo>
                <a:cubicBezTo>
                  <a:pt x="611071" y="-45549"/>
                  <a:pt x="861423" y="41916"/>
                  <a:pt x="968171" y="0"/>
                </a:cubicBezTo>
                <a:cubicBezTo>
                  <a:pt x="1074919" y="-41916"/>
                  <a:pt x="1453404" y="37517"/>
                  <a:pt x="1594634" y="0"/>
                </a:cubicBezTo>
                <a:cubicBezTo>
                  <a:pt x="1735864" y="-37517"/>
                  <a:pt x="1931669" y="1396"/>
                  <a:pt x="2164146" y="0"/>
                </a:cubicBezTo>
                <a:cubicBezTo>
                  <a:pt x="2396623" y="-1396"/>
                  <a:pt x="2509238" y="53240"/>
                  <a:pt x="2676707" y="0"/>
                </a:cubicBezTo>
                <a:cubicBezTo>
                  <a:pt x="2844176" y="-53240"/>
                  <a:pt x="2982342" y="49723"/>
                  <a:pt x="3132317" y="0"/>
                </a:cubicBezTo>
                <a:cubicBezTo>
                  <a:pt x="3282292" y="-49723"/>
                  <a:pt x="3442312" y="38398"/>
                  <a:pt x="3587926" y="0"/>
                </a:cubicBezTo>
                <a:cubicBezTo>
                  <a:pt x="3733540" y="-38398"/>
                  <a:pt x="4003300" y="4936"/>
                  <a:pt x="4157438" y="0"/>
                </a:cubicBezTo>
                <a:cubicBezTo>
                  <a:pt x="4311576" y="-4936"/>
                  <a:pt x="4625622" y="37996"/>
                  <a:pt x="4840853" y="0"/>
                </a:cubicBezTo>
                <a:cubicBezTo>
                  <a:pt x="5056085" y="-37996"/>
                  <a:pt x="5413724" y="46192"/>
                  <a:pt x="5695121" y="0"/>
                </a:cubicBezTo>
                <a:cubicBezTo>
                  <a:pt x="5702295" y="149137"/>
                  <a:pt x="5642531" y="280001"/>
                  <a:pt x="5695121" y="495813"/>
                </a:cubicBezTo>
                <a:cubicBezTo>
                  <a:pt x="5747711" y="711625"/>
                  <a:pt x="5648013" y="727995"/>
                  <a:pt x="5695121" y="942590"/>
                </a:cubicBezTo>
                <a:cubicBezTo>
                  <a:pt x="5742229" y="1157185"/>
                  <a:pt x="5656244" y="1278417"/>
                  <a:pt x="5695121" y="1536477"/>
                </a:cubicBezTo>
                <a:cubicBezTo>
                  <a:pt x="5733998" y="1794537"/>
                  <a:pt x="5672661" y="1754155"/>
                  <a:pt x="5695121" y="1934217"/>
                </a:cubicBezTo>
                <a:cubicBezTo>
                  <a:pt x="5717581" y="2114279"/>
                  <a:pt x="5694111" y="2227005"/>
                  <a:pt x="5695121" y="2430031"/>
                </a:cubicBezTo>
                <a:cubicBezTo>
                  <a:pt x="5696131" y="2633057"/>
                  <a:pt x="5624010" y="2936155"/>
                  <a:pt x="5695121" y="3072953"/>
                </a:cubicBezTo>
                <a:cubicBezTo>
                  <a:pt x="5766232" y="3209751"/>
                  <a:pt x="5669415" y="3279480"/>
                  <a:pt x="5695121" y="3470694"/>
                </a:cubicBezTo>
                <a:cubicBezTo>
                  <a:pt x="5720827" y="3661908"/>
                  <a:pt x="5685906" y="3779762"/>
                  <a:pt x="5695121" y="3917471"/>
                </a:cubicBezTo>
                <a:cubicBezTo>
                  <a:pt x="5704336" y="4055180"/>
                  <a:pt x="5682669" y="4179473"/>
                  <a:pt x="5695121" y="4315211"/>
                </a:cubicBezTo>
                <a:cubicBezTo>
                  <a:pt x="5707573" y="4450949"/>
                  <a:pt x="5682885" y="4770662"/>
                  <a:pt x="5695121" y="4903649"/>
                </a:cubicBezTo>
                <a:cubicBezTo>
                  <a:pt x="5514577" y="4935518"/>
                  <a:pt x="5304138" y="4889556"/>
                  <a:pt x="5182560" y="4903649"/>
                </a:cubicBezTo>
                <a:cubicBezTo>
                  <a:pt x="5060982" y="4917742"/>
                  <a:pt x="4753053" y="4896031"/>
                  <a:pt x="4613048" y="4903649"/>
                </a:cubicBezTo>
                <a:cubicBezTo>
                  <a:pt x="4473043" y="4911267"/>
                  <a:pt x="4149332" y="4863216"/>
                  <a:pt x="3986585" y="4903649"/>
                </a:cubicBezTo>
                <a:cubicBezTo>
                  <a:pt x="3823838" y="4944082"/>
                  <a:pt x="3658057" y="4866533"/>
                  <a:pt x="3360121" y="4903649"/>
                </a:cubicBezTo>
                <a:cubicBezTo>
                  <a:pt x="3062185" y="4940765"/>
                  <a:pt x="2916980" y="4858796"/>
                  <a:pt x="2790609" y="4903649"/>
                </a:cubicBezTo>
                <a:cubicBezTo>
                  <a:pt x="2664238" y="4948502"/>
                  <a:pt x="2402827" y="4844036"/>
                  <a:pt x="2278048" y="4903649"/>
                </a:cubicBezTo>
                <a:cubicBezTo>
                  <a:pt x="2153269" y="4963262"/>
                  <a:pt x="1900432" y="4891366"/>
                  <a:pt x="1594634" y="4903649"/>
                </a:cubicBezTo>
                <a:cubicBezTo>
                  <a:pt x="1288836" y="4915932"/>
                  <a:pt x="1273987" y="4846206"/>
                  <a:pt x="1082073" y="4903649"/>
                </a:cubicBezTo>
                <a:cubicBezTo>
                  <a:pt x="890159" y="4961092"/>
                  <a:pt x="753514" y="4893558"/>
                  <a:pt x="626463" y="4903649"/>
                </a:cubicBezTo>
                <a:cubicBezTo>
                  <a:pt x="499412" y="4913740"/>
                  <a:pt x="292608" y="4898272"/>
                  <a:pt x="0" y="4903649"/>
                </a:cubicBezTo>
                <a:cubicBezTo>
                  <a:pt x="-42552" y="4801993"/>
                  <a:pt x="42828" y="4627712"/>
                  <a:pt x="0" y="4407836"/>
                </a:cubicBezTo>
                <a:cubicBezTo>
                  <a:pt x="-42828" y="4187960"/>
                  <a:pt x="41621" y="3991445"/>
                  <a:pt x="0" y="3813949"/>
                </a:cubicBezTo>
                <a:cubicBezTo>
                  <a:pt x="-41621" y="3636453"/>
                  <a:pt x="36036" y="3465367"/>
                  <a:pt x="0" y="3367172"/>
                </a:cubicBezTo>
                <a:cubicBezTo>
                  <a:pt x="-36036" y="3268977"/>
                  <a:pt x="9741" y="2958873"/>
                  <a:pt x="0" y="2773286"/>
                </a:cubicBezTo>
                <a:cubicBezTo>
                  <a:pt x="-9741" y="2587699"/>
                  <a:pt x="40374" y="2402965"/>
                  <a:pt x="0" y="2130363"/>
                </a:cubicBezTo>
                <a:cubicBezTo>
                  <a:pt x="-40374" y="1857761"/>
                  <a:pt x="41777" y="1847008"/>
                  <a:pt x="0" y="1732623"/>
                </a:cubicBezTo>
                <a:cubicBezTo>
                  <a:pt x="-41777" y="1618238"/>
                  <a:pt x="49881" y="1448577"/>
                  <a:pt x="0" y="1285846"/>
                </a:cubicBezTo>
                <a:cubicBezTo>
                  <a:pt x="-49881" y="1123115"/>
                  <a:pt x="16535" y="939198"/>
                  <a:pt x="0" y="691959"/>
                </a:cubicBezTo>
                <a:cubicBezTo>
                  <a:pt x="-16535" y="444720"/>
                  <a:pt x="67380" y="201796"/>
                  <a:pt x="0" y="0"/>
                </a:cubicBezTo>
                <a:close/>
              </a:path>
              <a:path w="5695121" h="4903649" stroke="0" extrusionOk="0">
                <a:moveTo>
                  <a:pt x="0" y="0"/>
                </a:moveTo>
                <a:cubicBezTo>
                  <a:pt x="146504" y="-34745"/>
                  <a:pt x="262678" y="39349"/>
                  <a:pt x="398658" y="0"/>
                </a:cubicBezTo>
                <a:cubicBezTo>
                  <a:pt x="534638" y="-39349"/>
                  <a:pt x="777170" y="8167"/>
                  <a:pt x="968171" y="0"/>
                </a:cubicBezTo>
                <a:cubicBezTo>
                  <a:pt x="1159172" y="-8167"/>
                  <a:pt x="1486922" y="76385"/>
                  <a:pt x="1651585" y="0"/>
                </a:cubicBezTo>
                <a:cubicBezTo>
                  <a:pt x="1816248" y="-76385"/>
                  <a:pt x="2042223" y="22445"/>
                  <a:pt x="2164146" y="0"/>
                </a:cubicBezTo>
                <a:cubicBezTo>
                  <a:pt x="2286069" y="-22445"/>
                  <a:pt x="2541812" y="7607"/>
                  <a:pt x="2733658" y="0"/>
                </a:cubicBezTo>
                <a:cubicBezTo>
                  <a:pt x="2925504" y="-7607"/>
                  <a:pt x="2986879" y="11872"/>
                  <a:pt x="3132317" y="0"/>
                </a:cubicBezTo>
                <a:cubicBezTo>
                  <a:pt x="3277755" y="-11872"/>
                  <a:pt x="3606377" y="39942"/>
                  <a:pt x="3758780" y="0"/>
                </a:cubicBezTo>
                <a:cubicBezTo>
                  <a:pt x="3911183" y="-39942"/>
                  <a:pt x="4153983" y="29748"/>
                  <a:pt x="4328292" y="0"/>
                </a:cubicBezTo>
                <a:cubicBezTo>
                  <a:pt x="4502601" y="-29748"/>
                  <a:pt x="4604139" y="23168"/>
                  <a:pt x="4840853" y="0"/>
                </a:cubicBezTo>
                <a:cubicBezTo>
                  <a:pt x="5077567" y="-23168"/>
                  <a:pt x="5296926" y="56599"/>
                  <a:pt x="5695121" y="0"/>
                </a:cubicBezTo>
                <a:cubicBezTo>
                  <a:pt x="5751371" y="197105"/>
                  <a:pt x="5661421" y="252301"/>
                  <a:pt x="5695121" y="495813"/>
                </a:cubicBezTo>
                <a:cubicBezTo>
                  <a:pt x="5728821" y="739325"/>
                  <a:pt x="5682294" y="863204"/>
                  <a:pt x="5695121" y="991627"/>
                </a:cubicBezTo>
                <a:cubicBezTo>
                  <a:pt x="5707948" y="1120050"/>
                  <a:pt x="5648703" y="1298192"/>
                  <a:pt x="5695121" y="1536477"/>
                </a:cubicBezTo>
                <a:cubicBezTo>
                  <a:pt x="5741539" y="1774762"/>
                  <a:pt x="5660516" y="1747046"/>
                  <a:pt x="5695121" y="1934217"/>
                </a:cubicBezTo>
                <a:cubicBezTo>
                  <a:pt x="5729726" y="2121388"/>
                  <a:pt x="5673580" y="2209746"/>
                  <a:pt x="5695121" y="2331958"/>
                </a:cubicBezTo>
                <a:cubicBezTo>
                  <a:pt x="5716662" y="2454170"/>
                  <a:pt x="5689864" y="2548872"/>
                  <a:pt x="5695121" y="2729698"/>
                </a:cubicBezTo>
                <a:cubicBezTo>
                  <a:pt x="5700378" y="2910524"/>
                  <a:pt x="5653347" y="3065239"/>
                  <a:pt x="5695121" y="3323584"/>
                </a:cubicBezTo>
                <a:cubicBezTo>
                  <a:pt x="5736895" y="3581929"/>
                  <a:pt x="5693673" y="3728605"/>
                  <a:pt x="5695121" y="3966507"/>
                </a:cubicBezTo>
                <a:cubicBezTo>
                  <a:pt x="5696569" y="4204409"/>
                  <a:pt x="5651389" y="4456987"/>
                  <a:pt x="5695121" y="4903649"/>
                </a:cubicBezTo>
                <a:cubicBezTo>
                  <a:pt x="5489231" y="4951339"/>
                  <a:pt x="5189046" y="4842346"/>
                  <a:pt x="5011706" y="4903649"/>
                </a:cubicBezTo>
                <a:cubicBezTo>
                  <a:pt x="4834366" y="4964952"/>
                  <a:pt x="4609827" y="4862376"/>
                  <a:pt x="4442194" y="4903649"/>
                </a:cubicBezTo>
                <a:cubicBezTo>
                  <a:pt x="4274561" y="4944922"/>
                  <a:pt x="4064084" y="4877805"/>
                  <a:pt x="3815731" y="4903649"/>
                </a:cubicBezTo>
                <a:cubicBezTo>
                  <a:pt x="3567378" y="4929493"/>
                  <a:pt x="3548690" y="4859917"/>
                  <a:pt x="3360121" y="4903649"/>
                </a:cubicBezTo>
                <a:cubicBezTo>
                  <a:pt x="3171552" y="4947381"/>
                  <a:pt x="3098194" y="4869906"/>
                  <a:pt x="2904512" y="4903649"/>
                </a:cubicBezTo>
                <a:cubicBezTo>
                  <a:pt x="2710830" y="4937392"/>
                  <a:pt x="2675360" y="4856558"/>
                  <a:pt x="2448902" y="4903649"/>
                </a:cubicBezTo>
                <a:cubicBezTo>
                  <a:pt x="2222444" y="4950740"/>
                  <a:pt x="2080537" y="4839011"/>
                  <a:pt x="1765488" y="4903649"/>
                </a:cubicBezTo>
                <a:cubicBezTo>
                  <a:pt x="1450439" y="4968287"/>
                  <a:pt x="1340672" y="4870145"/>
                  <a:pt x="1139024" y="4903649"/>
                </a:cubicBezTo>
                <a:cubicBezTo>
                  <a:pt x="937376" y="4937153"/>
                  <a:pt x="703720" y="4847748"/>
                  <a:pt x="569512" y="4903649"/>
                </a:cubicBezTo>
                <a:cubicBezTo>
                  <a:pt x="435304" y="4959550"/>
                  <a:pt x="223503" y="4856221"/>
                  <a:pt x="0" y="4903649"/>
                </a:cubicBezTo>
                <a:cubicBezTo>
                  <a:pt x="-1039" y="4786194"/>
                  <a:pt x="5292" y="4630290"/>
                  <a:pt x="0" y="4456872"/>
                </a:cubicBezTo>
                <a:cubicBezTo>
                  <a:pt x="-5292" y="4283454"/>
                  <a:pt x="13235" y="4130319"/>
                  <a:pt x="0" y="3961059"/>
                </a:cubicBezTo>
                <a:cubicBezTo>
                  <a:pt x="-13235" y="3791799"/>
                  <a:pt x="20554" y="3538147"/>
                  <a:pt x="0" y="3367172"/>
                </a:cubicBezTo>
                <a:cubicBezTo>
                  <a:pt x="-20554" y="3196197"/>
                  <a:pt x="43129" y="2922729"/>
                  <a:pt x="0" y="2724249"/>
                </a:cubicBezTo>
                <a:cubicBezTo>
                  <a:pt x="-43129" y="2525769"/>
                  <a:pt x="45872" y="2381952"/>
                  <a:pt x="0" y="2277473"/>
                </a:cubicBezTo>
                <a:cubicBezTo>
                  <a:pt x="-45872" y="2172994"/>
                  <a:pt x="5192" y="1963300"/>
                  <a:pt x="0" y="1683586"/>
                </a:cubicBezTo>
                <a:cubicBezTo>
                  <a:pt x="-5192" y="1403872"/>
                  <a:pt x="3276" y="1242595"/>
                  <a:pt x="0" y="1089700"/>
                </a:cubicBezTo>
                <a:cubicBezTo>
                  <a:pt x="-3276" y="936805"/>
                  <a:pt x="9234" y="710624"/>
                  <a:pt x="0" y="495813"/>
                </a:cubicBezTo>
                <a:cubicBezTo>
                  <a:pt x="-9234" y="281002"/>
                  <a:pt x="31008" y="234025"/>
                  <a:pt x="0" y="0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70400879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vert="horz" lIns="91440" tIns="91440" rIns="91440" bIns="45720" rtlCol="0">
            <a:noAutofit/>
          </a:bodyPr>
          <a:lstStyle>
            <a:lvl1pPr marL="0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tabLst>
                <a:tab pos="187847" algn="l"/>
              </a:tabLst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283093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2pPr>
            <a:lvl3pPr marL="574123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3pPr>
            <a:lvl4pPr marL="813561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4pPr>
            <a:lvl5pPr marL="1095331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5pPr>
            <a:lvl6pPr marL="3352666" indent="-304788" algn="l" defTabSz="121915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42" indent="-304788" algn="l" defTabSz="121915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17" indent="-304788" algn="l" defTabSz="121915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93" indent="-304788" algn="l" defTabSz="121915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spc="500" dirty="0">
                <a:latin typeface="Playbill" panose="040506030A0602020202" pitchFamily="82" charset="0"/>
              </a:rPr>
              <a:t>Network Based Synchronization</a:t>
            </a:r>
          </a:p>
          <a:p>
            <a:endParaRPr lang="en-US" sz="3600" spc="500" dirty="0">
              <a:latin typeface="Playbill" panose="040506030A0602020202" pitchFamily="82" charset="0"/>
            </a:endParaRPr>
          </a:p>
          <a:p>
            <a:endParaRPr lang="en-US" sz="3600" spc="500" dirty="0">
              <a:latin typeface="Playbill" panose="040506030A0602020202" pitchFamily="82" charset="0"/>
            </a:endParaRPr>
          </a:p>
          <a:p>
            <a:endParaRPr lang="en-US" sz="3600" spc="500" dirty="0">
              <a:latin typeface="Playbill" panose="040506030A0602020202" pitchFamily="82" charset="0"/>
            </a:endParaRPr>
          </a:p>
          <a:p>
            <a:r>
              <a:rPr lang="en-US" sz="3600" spc="500" dirty="0">
                <a:latin typeface="Playbill" panose="040506030A0602020202" pitchFamily="82" charset="0"/>
              </a:rPr>
              <a:t>Time:		Repeatable</a:t>
            </a:r>
          </a:p>
          <a:p>
            <a:r>
              <a:rPr lang="en-US" sz="3600" spc="500" dirty="0">
                <a:latin typeface="Playbill" panose="040506030A0602020202" pitchFamily="82" charset="0"/>
              </a:rPr>
              <a:t>Phase:		Low stability</a:t>
            </a:r>
          </a:p>
          <a:p>
            <a:r>
              <a:rPr lang="en-US" sz="3600" spc="500" dirty="0">
                <a:latin typeface="Playbill" panose="040506030A0602020202" pitchFamily="82" charset="0"/>
              </a:rPr>
              <a:t>Last Seen:	USRP N3xx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5EBF19-2277-ED2A-F543-F06D89C613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92787" y="2139044"/>
            <a:ext cx="1845339" cy="167758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Content Placeholder 13">
            <a:extLst>
              <a:ext uri="{FF2B5EF4-FFF2-40B4-BE49-F238E27FC236}">
                <a16:creationId xmlns:a16="http://schemas.microsoft.com/office/drawing/2014/main" id="{5CBB21CE-C595-A6F1-FEDE-78D8D75BC9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3233" y="1494080"/>
            <a:ext cx="6117271" cy="437307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Fewer SDRs out there directly supporting network-based synchronization – e.g. USRP N3xx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Clock distribution devices available to also create PPS/10 MHz </a:t>
            </a:r>
            <a:r>
              <a:rPr lang="en-US" sz="1800" dirty="0">
                <a:sym typeface="Wingdings" panose="05000000000000000000" pitchFamily="2" charset="2"/>
              </a:rPr>
              <a:t> can be used by many standard SDRs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ym typeface="Wingdings" panose="05000000000000000000" pitchFamily="2" charset="2"/>
              </a:rPr>
              <a:t>1588 High Accuracy profile / White Rabbit: Time accuracy of &lt;&lt; 1ns (down to picoseconds)</a:t>
            </a:r>
          </a:p>
          <a:p>
            <a:pPr marL="568843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ym typeface="Wingdings" panose="05000000000000000000" pitchFamily="2" charset="2"/>
              </a:rPr>
              <a:t>Requires specific Ethernet infrastructure </a:t>
            </a:r>
            <a:br>
              <a:rPr lang="en-US" sz="1800" dirty="0">
                <a:sym typeface="Wingdings" panose="05000000000000000000" pitchFamily="2" charset="2"/>
              </a:rPr>
            </a:br>
            <a:r>
              <a:rPr lang="en-US" sz="1800" dirty="0">
                <a:sym typeface="Wingdings" panose="05000000000000000000" pitchFamily="2" charset="2"/>
              </a:rPr>
              <a:t>(White Rabbit Switches)</a:t>
            </a:r>
          </a:p>
          <a:p>
            <a:pPr marL="568843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ym typeface="Wingdings" panose="05000000000000000000" pitchFamily="2" charset="2"/>
              </a:rPr>
              <a:t>Accuracy and effort/system complexity scale together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ym typeface="Wingdings" panose="05000000000000000000" pitchFamily="2" charset="2"/>
              </a:rPr>
              <a:t>Works over fiber with long distances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ym typeface="Wingdings" panose="05000000000000000000" pitchFamily="2" charset="2"/>
              </a:rPr>
              <a:t>Phase coherency – not repeatable but provides stability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B32464-C82D-7F04-E9A3-12E7CC702A41}"/>
              </a:ext>
            </a:extLst>
          </p:cNvPr>
          <p:cNvSpPr txBox="1"/>
          <p:nvPr/>
        </p:nvSpPr>
        <p:spPr>
          <a:xfrm>
            <a:off x="825637" y="6122505"/>
            <a:ext cx="41040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Playbill" panose="040506030A0602020202" pitchFamily="82" charset="0"/>
              </a:rPr>
              <a:t>Properties between Multiple Devices</a:t>
            </a:r>
            <a:endParaRPr lang="en-DE" sz="3600" dirty="0" err="1">
              <a:latin typeface="Playbill" panose="040506030A06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4747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7AC3A-AC35-73C1-A7B1-1C61E376B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F7E9AD1-189C-35B8-0386-11E05418F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Reference (10M+PPS)</a:t>
            </a:r>
            <a:endParaRPr lang="en-DE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AF553CF9-4316-7C68-F56F-3D8D7BAB8964}"/>
              </a:ext>
            </a:extLst>
          </p:cNvPr>
          <p:cNvSpPr txBox="1">
            <a:spLocks/>
          </p:cNvSpPr>
          <p:nvPr/>
        </p:nvSpPr>
        <p:spPr>
          <a:xfrm>
            <a:off x="288234" y="1121596"/>
            <a:ext cx="5963479" cy="5567438"/>
          </a:xfrm>
          <a:custGeom>
            <a:avLst/>
            <a:gdLst>
              <a:gd name="csX0" fmla="*/ 0 w 5963479"/>
              <a:gd name="csY0" fmla="*/ 0 h 5567438"/>
              <a:gd name="csX1" fmla="*/ 417444 w 5963479"/>
              <a:gd name="csY1" fmla="*/ 0 h 5567438"/>
              <a:gd name="csX2" fmla="*/ 1073426 w 5963479"/>
              <a:gd name="csY2" fmla="*/ 0 h 5567438"/>
              <a:gd name="csX3" fmla="*/ 1669774 w 5963479"/>
              <a:gd name="csY3" fmla="*/ 0 h 5567438"/>
              <a:gd name="csX4" fmla="*/ 2206487 w 5963479"/>
              <a:gd name="csY4" fmla="*/ 0 h 5567438"/>
              <a:gd name="csX5" fmla="*/ 2683566 w 5963479"/>
              <a:gd name="csY5" fmla="*/ 0 h 5567438"/>
              <a:gd name="csX6" fmla="*/ 3160644 w 5963479"/>
              <a:gd name="csY6" fmla="*/ 0 h 5567438"/>
              <a:gd name="csX7" fmla="*/ 3756992 w 5963479"/>
              <a:gd name="csY7" fmla="*/ 0 h 5567438"/>
              <a:gd name="csX8" fmla="*/ 4472609 w 5963479"/>
              <a:gd name="csY8" fmla="*/ 0 h 5567438"/>
              <a:gd name="csX9" fmla="*/ 4890053 w 5963479"/>
              <a:gd name="csY9" fmla="*/ 0 h 5567438"/>
              <a:gd name="csX10" fmla="*/ 5426766 w 5963479"/>
              <a:gd name="csY10" fmla="*/ 0 h 5567438"/>
              <a:gd name="csX11" fmla="*/ 5963479 w 5963479"/>
              <a:gd name="csY11" fmla="*/ 0 h 5567438"/>
              <a:gd name="csX12" fmla="*/ 5963479 w 5963479"/>
              <a:gd name="csY12" fmla="*/ 501069 h 5567438"/>
              <a:gd name="csX13" fmla="*/ 5963479 w 5963479"/>
              <a:gd name="csY13" fmla="*/ 890790 h 5567438"/>
              <a:gd name="csX14" fmla="*/ 5963479 w 5963479"/>
              <a:gd name="csY14" fmla="*/ 1391860 h 5567438"/>
              <a:gd name="csX15" fmla="*/ 5963479 w 5963479"/>
              <a:gd name="csY15" fmla="*/ 2059952 h 5567438"/>
              <a:gd name="csX16" fmla="*/ 5963479 w 5963479"/>
              <a:gd name="csY16" fmla="*/ 2449673 h 5567438"/>
              <a:gd name="csX17" fmla="*/ 5963479 w 5963479"/>
              <a:gd name="csY17" fmla="*/ 2895068 h 5567438"/>
              <a:gd name="csX18" fmla="*/ 5963479 w 5963479"/>
              <a:gd name="csY18" fmla="*/ 3284788 h 5567438"/>
              <a:gd name="csX19" fmla="*/ 5963479 w 5963479"/>
              <a:gd name="csY19" fmla="*/ 3785858 h 5567438"/>
              <a:gd name="csX20" fmla="*/ 5963479 w 5963479"/>
              <a:gd name="csY20" fmla="*/ 4286927 h 5567438"/>
              <a:gd name="csX21" fmla="*/ 5963479 w 5963479"/>
              <a:gd name="csY21" fmla="*/ 4676648 h 5567438"/>
              <a:gd name="csX22" fmla="*/ 5963479 w 5963479"/>
              <a:gd name="csY22" fmla="*/ 5066369 h 5567438"/>
              <a:gd name="csX23" fmla="*/ 5963479 w 5963479"/>
              <a:gd name="csY23" fmla="*/ 5567438 h 5567438"/>
              <a:gd name="csX24" fmla="*/ 5486401 w 5963479"/>
              <a:gd name="csY24" fmla="*/ 5567438 h 5567438"/>
              <a:gd name="csX25" fmla="*/ 4949688 w 5963479"/>
              <a:gd name="csY25" fmla="*/ 5567438 h 5567438"/>
              <a:gd name="csX26" fmla="*/ 4234070 w 5963479"/>
              <a:gd name="csY26" fmla="*/ 5567438 h 5567438"/>
              <a:gd name="csX27" fmla="*/ 3697357 w 5963479"/>
              <a:gd name="csY27" fmla="*/ 5567438 h 5567438"/>
              <a:gd name="csX28" fmla="*/ 3220279 w 5963479"/>
              <a:gd name="csY28" fmla="*/ 5567438 h 5567438"/>
              <a:gd name="csX29" fmla="*/ 2683566 w 5963479"/>
              <a:gd name="csY29" fmla="*/ 5567438 h 5567438"/>
              <a:gd name="csX30" fmla="*/ 2146852 w 5963479"/>
              <a:gd name="csY30" fmla="*/ 5567438 h 5567438"/>
              <a:gd name="csX31" fmla="*/ 1610139 w 5963479"/>
              <a:gd name="csY31" fmla="*/ 5567438 h 5567438"/>
              <a:gd name="csX32" fmla="*/ 954157 w 5963479"/>
              <a:gd name="csY32" fmla="*/ 5567438 h 5567438"/>
              <a:gd name="csX33" fmla="*/ 536713 w 5963479"/>
              <a:gd name="csY33" fmla="*/ 5567438 h 5567438"/>
              <a:gd name="csX34" fmla="*/ 0 w 5963479"/>
              <a:gd name="csY34" fmla="*/ 5567438 h 5567438"/>
              <a:gd name="csX35" fmla="*/ 0 w 5963479"/>
              <a:gd name="csY35" fmla="*/ 5177717 h 5567438"/>
              <a:gd name="csX36" fmla="*/ 0 w 5963479"/>
              <a:gd name="csY36" fmla="*/ 4732322 h 5567438"/>
              <a:gd name="csX37" fmla="*/ 0 w 5963479"/>
              <a:gd name="csY37" fmla="*/ 4119904 h 5567438"/>
              <a:gd name="csX38" fmla="*/ 0 w 5963479"/>
              <a:gd name="csY38" fmla="*/ 3451812 h 5567438"/>
              <a:gd name="csX39" fmla="*/ 0 w 5963479"/>
              <a:gd name="csY39" fmla="*/ 3062091 h 5567438"/>
              <a:gd name="csX40" fmla="*/ 0 w 5963479"/>
              <a:gd name="csY40" fmla="*/ 2505347 h 5567438"/>
              <a:gd name="csX41" fmla="*/ 0 w 5963479"/>
              <a:gd name="csY41" fmla="*/ 2115626 h 5567438"/>
              <a:gd name="csX42" fmla="*/ 0 w 5963479"/>
              <a:gd name="csY42" fmla="*/ 1670231 h 5567438"/>
              <a:gd name="csX43" fmla="*/ 0 w 5963479"/>
              <a:gd name="csY43" fmla="*/ 1280511 h 5567438"/>
              <a:gd name="csX44" fmla="*/ 0 w 5963479"/>
              <a:gd name="csY44" fmla="*/ 723767 h 5567438"/>
              <a:gd name="csX45" fmla="*/ 0 w 5963479"/>
              <a:gd name="csY45" fmla="*/ 0 h 5567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</a:cxnLst>
            <a:rect l="l" t="t" r="r" b="b"/>
            <a:pathLst>
              <a:path w="5963479" h="5567438" fill="none" extrusionOk="0">
                <a:moveTo>
                  <a:pt x="0" y="0"/>
                </a:moveTo>
                <a:cubicBezTo>
                  <a:pt x="194519" y="-14433"/>
                  <a:pt x="309993" y="37208"/>
                  <a:pt x="417444" y="0"/>
                </a:cubicBezTo>
                <a:cubicBezTo>
                  <a:pt x="524895" y="-37208"/>
                  <a:pt x="854211" y="33770"/>
                  <a:pt x="1073426" y="0"/>
                </a:cubicBezTo>
                <a:cubicBezTo>
                  <a:pt x="1292641" y="-33770"/>
                  <a:pt x="1428149" y="55764"/>
                  <a:pt x="1669774" y="0"/>
                </a:cubicBezTo>
                <a:cubicBezTo>
                  <a:pt x="1911399" y="-55764"/>
                  <a:pt x="2002974" y="30887"/>
                  <a:pt x="2206487" y="0"/>
                </a:cubicBezTo>
                <a:cubicBezTo>
                  <a:pt x="2410000" y="-30887"/>
                  <a:pt x="2543816" y="38712"/>
                  <a:pt x="2683566" y="0"/>
                </a:cubicBezTo>
                <a:cubicBezTo>
                  <a:pt x="2823316" y="-38712"/>
                  <a:pt x="2992344" y="11553"/>
                  <a:pt x="3160644" y="0"/>
                </a:cubicBezTo>
                <a:cubicBezTo>
                  <a:pt x="3328944" y="-11553"/>
                  <a:pt x="3599957" y="6607"/>
                  <a:pt x="3756992" y="0"/>
                </a:cubicBezTo>
                <a:cubicBezTo>
                  <a:pt x="3914027" y="-6607"/>
                  <a:pt x="4270252" y="73635"/>
                  <a:pt x="4472609" y="0"/>
                </a:cubicBezTo>
                <a:cubicBezTo>
                  <a:pt x="4674966" y="-73635"/>
                  <a:pt x="4701263" y="1152"/>
                  <a:pt x="4890053" y="0"/>
                </a:cubicBezTo>
                <a:cubicBezTo>
                  <a:pt x="5078843" y="-1152"/>
                  <a:pt x="5268599" y="35202"/>
                  <a:pt x="5426766" y="0"/>
                </a:cubicBezTo>
                <a:cubicBezTo>
                  <a:pt x="5584933" y="-35202"/>
                  <a:pt x="5821913" y="54512"/>
                  <a:pt x="5963479" y="0"/>
                </a:cubicBezTo>
                <a:cubicBezTo>
                  <a:pt x="6019702" y="186881"/>
                  <a:pt x="5909049" y="298768"/>
                  <a:pt x="5963479" y="501069"/>
                </a:cubicBezTo>
                <a:cubicBezTo>
                  <a:pt x="6017909" y="703370"/>
                  <a:pt x="5961137" y="726176"/>
                  <a:pt x="5963479" y="890790"/>
                </a:cubicBezTo>
                <a:cubicBezTo>
                  <a:pt x="5965821" y="1055404"/>
                  <a:pt x="5944022" y="1228829"/>
                  <a:pt x="5963479" y="1391860"/>
                </a:cubicBezTo>
                <a:cubicBezTo>
                  <a:pt x="5982936" y="1554891"/>
                  <a:pt x="5953623" y="1752121"/>
                  <a:pt x="5963479" y="2059952"/>
                </a:cubicBezTo>
                <a:cubicBezTo>
                  <a:pt x="5973335" y="2367783"/>
                  <a:pt x="5948111" y="2360567"/>
                  <a:pt x="5963479" y="2449673"/>
                </a:cubicBezTo>
                <a:cubicBezTo>
                  <a:pt x="5978847" y="2538779"/>
                  <a:pt x="5956936" y="2700076"/>
                  <a:pt x="5963479" y="2895068"/>
                </a:cubicBezTo>
                <a:cubicBezTo>
                  <a:pt x="5970022" y="3090060"/>
                  <a:pt x="5923518" y="3118582"/>
                  <a:pt x="5963479" y="3284788"/>
                </a:cubicBezTo>
                <a:cubicBezTo>
                  <a:pt x="6003440" y="3450994"/>
                  <a:pt x="5952861" y="3546108"/>
                  <a:pt x="5963479" y="3785858"/>
                </a:cubicBezTo>
                <a:cubicBezTo>
                  <a:pt x="5974097" y="4025608"/>
                  <a:pt x="5934826" y="4093326"/>
                  <a:pt x="5963479" y="4286927"/>
                </a:cubicBezTo>
                <a:cubicBezTo>
                  <a:pt x="5992132" y="4480528"/>
                  <a:pt x="5957999" y="4517257"/>
                  <a:pt x="5963479" y="4676648"/>
                </a:cubicBezTo>
                <a:cubicBezTo>
                  <a:pt x="5968959" y="4836039"/>
                  <a:pt x="5925064" y="4878955"/>
                  <a:pt x="5963479" y="5066369"/>
                </a:cubicBezTo>
                <a:cubicBezTo>
                  <a:pt x="6001894" y="5253783"/>
                  <a:pt x="5953079" y="5333366"/>
                  <a:pt x="5963479" y="5567438"/>
                </a:cubicBezTo>
                <a:cubicBezTo>
                  <a:pt x="5856032" y="5599588"/>
                  <a:pt x="5613620" y="5560524"/>
                  <a:pt x="5486401" y="5567438"/>
                </a:cubicBezTo>
                <a:cubicBezTo>
                  <a:pt x="5359182" y="5574352"/>
                  <a:pt x="5060892" y="5542668"/>
                  <a:pt x="4949688" y="5567438"/>
                </a:cubicBezTo>
                <a:cubicBezTo>
                  <a:pt x="4838484" y="5592208"/>
                  <a:pt x="4448349" y="5557913"/>
                  <a:pt x="4234070" y="5567438"/>
                </a:cubicBezTo>
                <a:cubicBezTo>
                  <a:pt x="4019791" y="5576963"/>
                  <a:pt x="3891559" y="5537957"/>
                  <a:pt x="3697357" y="5567438"/>
                </a:cubicBezTo>
                <a:cubicBezTo>
                  <a:pt x="3503155" y="5596919"/>
                  <a:pt x="3455388" y="5513950"/>
                  <a:pt x="3220279" y="5567438"/>
                </a:cubicBezTo>
                <a:cubicBezTo>
                  <a:pt x="2985170" y="5620926"/>
                  <a:pt x="2945125" y="5556270"/>
                  <a:pt x="2683566" y="5567438"/>
                </a:cubicBezTo>
                <a:cubicBezTo>
                  <a:pt x="2422007" y="5578606"/>
                  <a:pt x="2379638" y="5542625"/>
                  <a:pt x="2146852" y="5567438"/>
                </a:cubicBezTo>
                <a:cubicBezTo>
                  <a:pt x="1914066" y="5592251"/>
                  <a:pt x="1733685" y="5508849"/>
                  <a:pt x="1610139" y="5567438"/>
                </a:cubicBezTo>
                <a:cubicBezTo>
                  <a:pt x="1486593" y="5626027"/>
                  <a:pt x="1276645" y="5552354"/>
                  <a:pt x="954157" y="5567438"/>
                </a:cubicBezTo>
                <a:cubicBezTo>
                  <a:pt x="631669" y="5582522"/>
                  <a:pt x="620344" y="5528107"/>
                  <a:pt x="536713" y="5567438"/>
                </a:cubicBezTo>
                <a:cubicBezTo>
                  <a:pt x="453082" y="5606769"/>
                  <a:pt x="111949" y="5508618"/>
                  <a:pt x="0" y="5567438"/>
                </a:cubicBezTo>
                <a:cubicBezTo>
                  <a:pt x="-19502" y="5393578"/>
                  <a:pt x="45507" y="5342057"/>
                  <a:pt x="0" y="5177717"/>
                </a:cubicBezTo>
                <a:cubicBezTo>
                  <a:pt x="-45507" y="5013377"/>
                  <a:pt x="33604" y="4901163"/>
                  <a:pt x="0" y="4732322"/>
                </a:cubicBezTo>
                <a:cubicBezTo>
                  <a:pt x="-33604" y="4563481"/>
                  <a:pt x="33314" y="4335012"/>
                  <a:pt x="0" y="4119904"/>
                </a:cubicBezTo>
                <a:cubicBezTo>
                  <a:pt x="-33314" y="3904796"/>
                  <a:pt x="34072" y="3700599"/>
                  <a:pt x="0" y="3451812"/>
                </a:cubicBezTo>
                <a:cubicBezTo>
                  <a:pt x="-34072" y="3203025"/>
                  <a:pt x="21507" y="3246084"/>
                  <a:pt x="0" y="3062091"/>
                </a:cubicBezTo>
                <a:cubicBezTo>
                  <a:pt x="-21507" y="2878098"/>
                  <a:pt x="48011" y="2707256"/>
                  <a:pt x="0" y="2505347"/>
                </a:cubicBezTo>
                <a:cubicBezTo>
                  <a:pt x="-48011" y="2303438"/>
                  <a:pt x="27508" y="2267437"/>
                  <a:pt x="0" y="2115626"/>
                </a:cubicBezTo>
                <a:cubicBezTo>
                  <a:pt x="-27508" y="1963815"/>
                  <a:pt x="44483" y="1888152"/>
                  <a:pt x="0" y="1670231"/>
                </a:cubicBezTo>
                <a:cubicBezTo>
                  <a:pt x="-44483" y="1452310"/>
                  <a:pt x="26617" y="1448215"/>
                  <a:pt x="0" y="1280511"/>
                </a:cubicBezTo>
                <a:cubicBezTo>
                  <a:pt x="-26617" y="1112807"/>
                  <a:pt x="47665" y="958656"/>
                  <a:pt x="0" y="723767"/>
                </a:cubicBezTo>
                <a:cubicBezTo>
                  <a:pt x="-47665" y="488878"/>
                  <a:pt x="19252" y="254635"/>
                  <a:pt x="0" y="0"/>
                </a:cubicBezTo>
                <a:close/>
              </a:path>
              <a:path w="5963479" h="5567438" stroke="0" extrusionOk="0">
                <a:moveTo>
                  <a:pt x="0" y="0"/>
                </a:moveTo>
                <a:cubicBezTo>
                  <a:pt x="168060" y="-22402"/>
                  <a:pt x="248981" y="46727"/>
                  <a:pt x="417444" y="0"/>
                </a:cubicBezTo>
                <a:cubicBezTo>
                  <a:pt x="585907" y="-46727"/>
                  <a:pt x="745817" y="11331"/>
                  <a:pt x="1013791" y="0"/>
                </a:cubicBezTo>
                <a:cubicBezTo>
                  <a:pt x="1281765" y="-11331"/>
                  <a:pt x="1525974" y="8988"/>
                  <a:pt x="1729409" y="0"/>
                </a:cubicBezTo>
                <a:cubicBezTo>
                  <a:pt x="1932844" y="-8988"/>
                  <a:pt x="1998277" y="18329"/>
                  <a:pt x="2266122" y="0"/>
                </a:cubicBezTo>
                <a:cubicBezTo>
                  <a:pt x="2533967" y="-18329"/>
                  <a:pt x="2673898" y="37105"/>
                  <a:pt x="2862470" y="0"/>
                </a:cubicBezTo>
                <a:cubicBezTo>
                  <a:pt x="3051042" y="-37105"/>
                  <a:pt x="3128862" y="46083"/>
                  <a:pt x="3279913" y="0"/>
                </a:cubicBezTo>
                <a:cubicBezTo>
                  <a:pt x="3430964" y="-46083"/>
                  <a:pt x="3698192" y="24342"/>
                  <a:pt x="3935896" y="0"/>
                </a:cubicBezTo>
                <a:cubicBezTo>
                  <a:pt x="4173600" y="-24342"/>
                  <a:pt x="4396316" y="47521"/>
                  <a:pt x="4532244" y="0"/>
                </a:cubicBezTo>
                <a:cubicBezTo>
                  <a:pt x="4668172" y="-47521"/>
                  <a:pt x="4913580" y="15524"/>
                  <a:pt x="5068957" y="0"/>
                </a:cubicBezTo>
                <a:cubicBezTo>
                  <a:pt x="5224334" y="-15524"/>
                  <a:pt x="5668353" y="9386"/>
                  <a:pt x="5963479" y="0"/>
                </a:cubicBezTo>
                <a:cubicBezTo>
                  <a:pt x="5964315" y="146125"/>
                  <a:pt x="5937113" y="286474"/>
                  <a:pt x="5963479" y="501069"/>
                </a:cubicBezTo>
                <a:cubicBezTo>
                  <a:pt x="5989845" y="715664"/>
                  <a:pt x="5923373" y="820635"/>
                  <a:pt x="5963479" y="1002139"/>
                </a:cubicBezTo>
                <a:cubicBezTo>
                  <a:pt x="6003585" y="1183643"/>
                  <a:pt x="5919119" y="1301352"/>
                  <a:pt x="5963479" y="1558883"/>
                </a:cubicBezTo>
                <a:cubicBezTo>
                  <a:pt x="6007839" y="1816414"/>
                  <a:pt x="5933420" y="1779480"/>
                  <a:pt x="5963479" y="1948603"/>
                </a:cubicBezTo>
                <a:cubicBezTo>
                  <a:pt x="5993538" y="2117726"/>
                  <a:pt x="5928582" y="2249543"/>
                  <a:pt x="5963479" y="2338324"/>
                </a:cubicBezTo>
                <a:cubicBezTo>
                  <a:pt x="5998376" y="2427105"/>
                  <a:pt x="5956655" y="2593369"/>
                  <a:pt x="5963479" y="2728045"/>
                </a:cubicBezTo>
                <a:cubicBezTo>
                  <a:pt x="5970303" y="2862721"/>
                  <a:pt x="5941141" y="3150341"/>
                  <a:pt x="5963479" y="3340463"/>
                </a:cubicBezTo>
                <a:cubicBezTo>
                  <a:pt x="5985817" y="3530585"/>
                  <a:pt x="5941493" y="3700357"/>
                  <a:pt x="5963479" y="4008555"/>
                </a:cubicBezTo>
                <a:cubicBezTo>
                  <a:pt x="5985465" y="4316753"/>
                  <a:pt x="5962941" y="4384678"/>
                  <a:pt x="5963479" y="4509625"/>
                </a:cubicBezTo>
                <a:cubicBezTo>
                  <a:pt x="5964017" y="4634572"/>
                  <a:pt x="5904406" y="5243289"/>
                  <a:pt x="5963479" y="5567438"/>
                </a:cubicBezTo>
                <a:cubicBezTo>
                  <a:pt x="5761835" y="5635626"/>
                  <a:pt x="5508737" y="5512415"/>
                  <a:pt x="5367131" y="5567438"/>
                </a:cubicBezTo>
                <a:cubicBezTo>
                  <a:pt x="5225525" y="5622461"/>
                  <a:pt x="4965762" y="5513385"/>
                  <a:pt x="4711148" y="5567438"/>
                </a:cubicBezTo>
                <a:cubicBezTo>
                  <a:pt x="4456534" y="5621491"/>
                  <a:pt x="4420735" y="5521448"/>
                  <a:pt x="4234070" y="5567438"/>
                </a:cubicBezTo>
                <a:cubicBezTo>
                  <a:pt x="4047405" y="5613428"/>
                  <a:pt x="3943840" y="5524080"/>
                  <a:pt x="3756992" y="5567438"/>
                </a:cubicBezTo>
                <a:cubicBezTo>
                  <a:pt x="3570144" y="5610796"/>
                  <a:pt x="3485860" y="5530562"/>
                  <a:pt x="3279913" y="5567438"/>
                </a:cubicBezTo>
                <a:cubicBezTo>
                  <a:pt x="3073966" y="5604314"/>
                  <a:pt x="2717630" y="5551630"/>
                  <a:pt x="2564296" y="5567438"/>
                </a:cubicBezTo>
                <a:cubicBezTo>
                  <a:pt x="2410962" y="5583246"/>
                  <a:pt x="2145106" y="5565574"/>
                  <a:pt x="1908313" y="5567438"/>
                </a:cubicBezTo>
                <a:cubicBezTo>
                  <a:pt x="1671520" y="5569302"/>
                  <a:pt x="1438309" y="5556913"/>
                  <a:pt x="1311965" y="5567438"/>
                </a:cubicBezTo>
                <a:cubicBezTo>
                  <a:pt x="1185621" y="5577963"/>
                  <a:pt x="1018538" y="5544326"/>
                  <a:pt x="775252" y="5567438"/>
                </a:cubicBezTo>
                <a:cubicBezTo>
                  <a:pt x="531966" y="5590550"/>
                  <a:pt x="159947" y="5490752"/>
                  <a:pt x="0" y="5567438"/>
                </a:cubicBezTo>
                <a:cubicBezTo>
                  <a:pt x="-19383" y="5412833"/>
                  <a:pt x="23813" y="5206471"/>
                  <a:pt x="0" y="5010694"/>
                </a:cubicBezTo>
                <a:cubicBezTo>
                  <a:pt x="-23813" y="4814917"/>
                  <a:pt x="52439" y="4601759"/>
                  <a:pt x="0" y="4398276"/>
                </a:cubicBezTo>
                <a:cubicBezTo>
                  <a:pt x="-52439" y="4194793"/>
                  <a:pt x="60304" y="3905408"/>
                  <a:pt x="0" y="3730183"/>
                </a:cubicBezTo>
                <a:cubicBezTo>
                  <a:pt x="-60304" y="3554958"/>
                  <a:pt x="23909" y="3481322"/>
                  <a:pt x="0" y="3284788"/>
                </a:cubicBezTo>
                <a:cubicBezTo>
                  <a:pt x="-23909" y="3088255"/>
                  <a:pt x="31242" y="2837697"/>
                  <a:pt x="0" y="2672370"/>
                </a:cubicBezTo>
                <a:cubicBezTo>
                  <a:pt x="-31242" y="2507043"/>
                  <a:pt x="4054" y="2347969"/>
                  <a:pt x="0" y="2059952"/>
                </a:cubicBezTo>
                <a:cubicBezTo>
                  <a:pt x="-4054" y="1771935"/>
                  <a:pt x="73148" y="1629945"/>
                  <a:pt x="0" y="1447534"/>
                </a:cubicBezTo>
                <a:cubicBezTo>
                  <a:pt x="-73148" y="1265123"/>
                  <a:pt x="25088" y="1025199"/>
                  <a:pt x="0" y="890790"/>
                </a:cubicBezTo>
                <a:cubicBezTo>
                  <a:pt x="-25088" y="756381"/>
                  <a:pt x="58637" y="210671"/>
                  <a:pt x="0" y="0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70400879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vert="horz" lIns="91440" tIns="91440" rIns="91440" bIns="45720" rtlCol="0">
            <a:noAutofit/>
          </a:bodyPr>
          <a:lstStyle>
            <a:lvl1pPr marL="0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tabLst>
                <a:tab pos="187847" algn="l"/>
              </a:tabLst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283093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2pPr>
            <a:lvl3pPr marL="574123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3pPr>
            <a:lvl4pPr marL="813561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4pPr>
            <a:lvl5pPr marL="1095331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5pPr>
            <a:lvl6pPr marL="3352666" indent="-304788" algn="l" defTabSz="121915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42" indent="-304788" algn="l" defTabSz="121915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17" indent="-304788" algn="l" defTabSz="121915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93" indent="-304788" algn="l" defTabSz="121915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spc="500" dirty="0">
                <a:latin typeface="Playbill" panose="040506030A0602020202" pitchFamily="82" charset="0"/>
              </a:rPr>
              <a:t>External Reference </a:t>
            </a:r>
          </a:p>
          <a:p>
            <a:pPr algn="ctr"/>
            <a:r>
              <a:rPr lang="en-US" sz="3600" spc="500" dirty="0">
                <a:latin typeface="Playbill" panose="040506030A0602020202" pitchFamily="82" charset="0"/>
              </a:rPr>
              <a:t>(10 MHz + PPS)</a:t>
            </a:r>
          </a:p>
          <a:p>
            <a:endParaRPr lang="en-US" sz="3600" spc="500" dirty="0">
              <a:latin typeface="Playbill" panose="040506030A0602020202" pitchFamily="82" charset="0"/>
            </a:endParaRPr>
          </a:p>
          <a:p>
            <a:endParaRPr lang="en-US" sz="3600" spc="500" dirty="0">
              <a:latin typeface="Playbill" panose="040506030A0602020202" pitchFamily="82" charset="0"/>
            </a:endParaRPr>
          </a:p>
          <a:p>
            <a:endParaRPr lang="en-US" sz="3600" spc="500" dirty="0">
              <a:latin typeface="Playbill" panose="040506030A0602020202" pitchFamily="82" charset="0"/>
            </a:endParaRPr>
          </a:p>
          <a:p>
            <a:r>
              <a:rPr lang="en-US" sz="3600" spc="500" dirty="0">
                <a:latin typeface="Playbill" panose="040506030A0602020202" pitchFamily="82" charset="0"/>
              </a:rPr>
              <a:t>Time:		Repeatable</a:t>
            </a:r>
          </a:p>
          <a:p>
            <a:r>
              <a:rPr lang="en-US" sz="3600" spc="500" dirty="0">
                <a:latin typeface="Playbill" panose="040506030A0602020202" pitchFamily="82" charset="0"/>
              </a:rPr>
              <a:t>Phase:		Some Repeatability</a:t>
            </a:r>
          </a:p>
          <a:p>
            <a:r>
              <a:rPr lang="en-US" sz="3600" spc="500" dirty="0">
                <a:latin typeface="Playbill" panose="040506030A0602020202" pitchFamily="82" charset="0"/>
              </a:rPr>
              <a:t>Last Seen:	Most SDRs</a:t>
            </a:r>
          </a:p>
        </p:txBody>
      </p:sp>
      <p:pic>
        <p:nvPicPr>
          <p:cNvPr id="6" name="Picture 5" descr="784305-01">
            <a:extLst>
              <a:ext uri="{FF2B5EF4-FFF2-40B4-BE49-F238E27FC236}">
                <a16:creationId xmlns:a16="http://schemas.microsoft.com/office/drawing/2014/main" id="{6889D482-D34F-DBB1-8533-241010D1E1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6435" t="5763" r="5745" b="16331"/>
          <a:stretch>
            <a:fillRect/>
          </a:stretch>
        </p:blipFill>
        <p:spPr>
          <a:xfrm>
            <a:off x="1250482" y="2743199"/>
            <a:ext cx="4097547" cy="1371601"/>
          </a:xfrm>
          <a:prstGeom prst="rect">
            <a:avLst/>
          </a:prstGeom>
          <a:solidFill>
            <a:schemeClr val="bg1"/>
          </a:solidFill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Content Placeholder 13">
            <a:extLst>
              <a:ext uri="{FF2B5EF4-FFF2-40B4-BE49-F238E27FC236}">
                <a16:creationId xmlns:a16="http://schemas.microsoft.com/office/drawing/2014/main" id="{AAE6AA14-4394-27F7-9E58-D5CAB758F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0191" y="1474201"/>
            <a:ext cx="5403575" cy="437307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Most SDRs and RF instruments support 10 MHz as reference clock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ym typeface="Wingdings" panose="05000000000000000000" pitchFamily="2" charset="2"/>
              </a:rPr>
              <a:t>PPS in addition provides accurate timing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ym typeface="Wingdings" panose="05000000000000000000" pitchFamily="2" charset="2"/>
              </a:rPr>
              <a:t>Distribution devices help to synchronize multiple devices – like </a:t>
            </a:r>
            <a:r>
              <a:rPr lang="en-US" sz="1800" dirty="0" err="1">
                <a:sym typeface="Wingdings" panose="05000000000000000000" pitchFamily="2" charset="2"/>
              </a:rPr>
              <a:t>Octoclock</a:t>
            </a:r>
            <a:r>
              <a:rPr lang="en-US" sz="1800" dirty="0">
                <a:sym typeface="Wingdings" panose="05000000000000000000" pitchFamily="2" charset="2"/>
              </a:rPr>
              <a:t> CDA-2990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ym typeface="Wingdings" panose="05000000000000000000" pitchFamily="2" charset="2"/>
              </a:rPr>
              <a:t>Device-dependent accuracies – but timing repeatability can get to very low levels, </a:t>
            </a:r>
            <a:br>
              <a:rPr lang="en-US" sz="1800" dirty="0">
                <a:sym typeface="Wingdings" panose="05000000000000000000" pitchFamily="2" charset="2"/>
              </a:rPr>
            </a:br>
            <a:r>
              <a:rPr lang="en-US" sz="1800" dirty="0">
                <a:sym typeface="Wingdings" panose="05000000000000000000" pitchFamily="2" charset="2"/>
              </a:rPr>
              <a:t>e.g. &lt; 10 </a:t>
            </a:r>
            <a:r>
              <a:rPr lang="en-US" sz="1800" dirty="0" err="1">
                <a:sym typeface="Wingdings" panose="05000000000000000000" pitchFamily="2" charset="2"/>
              </a:rPr>
              <a:t>ps</a:t>
            </a:r>
            <a:endParaRPr lang="en-US" sz="18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ym typeface="Wingdings" panose="05000000000000000000" pitchFamily="2" charset="2"/>
              </a:rPr>
              <a:t>Phase repeatability heavily depends on RF clocking – but can get down to 10s of degrees at RF (high temperature dependencies, settling times)</a:t>
            </a:r>
          </a:p>
        </p:txBody>
      </p:sp>
    </p:spTree>
    <p:extLst>
      <p:ext uri="{BB962C8B-B14F-4D97-AF65-F5344CB8AC3E}">
        <p14:creationId xmlns:p14="http://schemas.microsoft.com/office/powerpoint/2010/main" val="19384267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D6CB8F-9FE2-6047-73CA-248E20E1E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Shared 10 MHz and PPS sync</a:t>
            </a:r>
          </a:p>
        </p:txBody>
      </p: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A57F5D89-4610-3718-FCB0-0B6825FB261C}"/>
              </a:ext>
            </a:extLst>
          </p:cNvPr>
          <p:cNvCxnSpPr>
            <a:cxnSpLocks/>
            <a:stCxn id="48" idx="1"/>
            <a:endCxn id="134" idx="3"/>
          </p:cNvCxnSpPr>
          <p:nvPr/>
        </p:nvCxnSpPr>
        <p:spPr>
          <a:xfrm rot="10800000">
            <a:off x="3741940" y="2069866"/>
            <a:ext cx="796028" cy="1430507"/>
          </a:xfrm>
          <a:prstGeom prst="bentConnector3">
            <a:avLst>
              <a:gd name="adj1" fmla="val 50000"/>
            </a:avLst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17CC7AC8-CA8E-0A78-F72D-EEBE7DF45A4E}"/>
              </a:ext>
            </a:extLst>
          </p:cNvPr>
          <p:cNvCxnSpPr>
            <a:cxnSpLocks/>
          </p:cNvCxnSpPr>
          <p:nvPr/>
        </p:nvCxnSpPr>
        <p:spPr>
          <a:xfrm rot="10800000" flipV="1">
            <a:off x="3736842" y="3500371"/>
            <a:ext cx="801126" cy="119"/>
          </a:xfrm>
          <a:prstGeom prst="bentConnector3">
            <a:avLst>
              <a:gd name="adj1" fmla="val 50000"/>
            </a:avLst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42" name="Connector: Elbow 41">
            <a:extLst>
              <a:ext uri="{FF2B5EF4-FFF2-40B4-BE49-F238E27FC236}">
                <a16:creationId xmlns:a16="http://schemas.microsoft.com/office/drawing/2014/main" id="{B7E64018-C1B2-9A4C-3893-5241FD2E90BE}"/>
              </a:ext>
            </a:extLst>
          </p:cNvPr>
          <p:cNvCxnSpPr>
            <a:cxnSpLocks/>
            <a:stCxn id="48" idx="1"/>
            <a:endCxn id="162" idx="3"/>
          </p:cNvCxnSpPr>
          <p:nvPr/>
        </p:nvCxnSpPr>
        <p:spPr>
          <a:xfrm rot="10800000" flipV="1">
            <a:off x="3741940" y="3500372"/>
            <a:ext cx="796028" cy="1440026"/>
          </a:xfrm>
          <a:prstGeom prst="bentConnector3">
            <a:avLst>
              <a:gd name="adj1" fmla="val 50000"/>
            </a:avLst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91" name="Connector: Elbow 90">
            <a:extLst>
              <a:ext uri="{FF2B5EF4-FFF2-40B4-BE49-F238E27FC236}">
                <a16:creationId xmlns:a16="http://schemas.microsoft.com/office/drawing/2014/main" id="{EE95DD44-616F-557E-1B33-D91C48B72EE6}"/>
              </a:ext>
            </a:extLst>
          </p:cNvPr>
          <p:cNvCxnSpPr>
            <a:cxnSpLocks/>
            <a:stCxn id="48" idx="1"/>
            <a:endCxn id="172" idx="3"/>
          </p:cNvCxnSpPr>
          <p:nvPr/>
        </p:nvCxnSpPr>
        <p:spPr>
          <a:xfrm rot="10800000" flipV="1">
            <a:off x="3741940" y="3500372"/>
            <a:ext cx="796028" cy="2891522"/>
          </a:xfrm>
          <a:prstGeom prst="bentConnector3">
            <a:avLst>
              <a:gd name="adj1" fmla="val 50000"/>
            </a:avLst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94" name="Connector: Elbow 93">
            <a:extLst>
              <a:ext uri="{FF2B5EF4-FFF2-40B4-BE49-F238E27FC236}">
                <a16:creationId xmlns:a16="http://schemas.microsoft.com/office/drawing/2014/main" id="{488C8D23-5F86-6AD5-BD37-47EB146FBB6E}"/>
              </a:ext>
            </a:extLst>
          </p:cNvPr>
          <p:cNvCxnSpPr>
            <a:cxnSpLocks/>
            <a:endCxn id="175" idx="3"/>
          </p:cNvCxnSpPr>
          <p:nvPr/>
        </p:nvCxnSpPr>
        <p:spPr>
          <a:xfrm rot="5400000">
            <a:off x="2679739" y="4920254"/>
            <a:ext cx="2710625" cy="586221"/>
          </a:xfrm>
          <a:prstGeom prst="bentConnector2">
            <a:avLst/>
          </a:prstGeom>
          <a:noFill/>
          <a:ln w="19050" cap="flat" cmpd="sng" algn="ctr">
            <a:solidFill>
              <a:srgbClr val="E97132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97" name="Connector: Elbow 96">
            <a:extLst>
              <a:ext uri="{FF2B5EF4-FFF2-40B4-BE49-F238E27FC236}">
                <a16:creationId xmlns:a16="http://schemas.microsoft.com/office/drawing/2014/main" id="{877C77D2-58D2-258D-4B17-469628269619}"/>
              </a:ext>
            </a:extLst>
          </p:cNvPr>
          <p:cNvCxnSpPr>
            <a:cxnSpLocks/>
          </p:cNvCxnSpPr>
          <p:nvPr/>
        </p:nvCxnSpPr>
        <p:spPr>
          <a:xfrm rot="5400000">
            <a:off x="3319276" y="4093233"/>
            <a:ext cx="1426445" cy="591312"/>
          </a:xfrm>
          <a:prstGeom prst="bentConnector2">
            <a:avLst/>
          </a:prstGeom>
          <a:noFill/>
          <a:ln w="19050" cap="flat" cmpd="sng" algn="ctr">
            <a:solidFill>
              <a:srgbClr val="E97132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02" name="Connector: Elbow 101">
            <a:extLst>
              <a:ext uri="{FF2B5EF4-FFF2-40B4-BE49-F238E27FC236}">
                <a16:creationId xmlns:a16="http://schemas.microsoft.com/office/drawing/2014/main" id="{95F575B8-089B-8146-DDC6-5865FE194461}"/>
              </a:ext>
            </a:extLst>
          </p:cNvPr>
          <p:cNvCxnSpPr>
            <a:cxnSpLocks/>
          </p:cNvCxnSpPr>
          <p:nvPr/>
        </p:nvCxnSpPr>
        <p:spPr>
          <a:xfrm rot="10800000" flipV="1">
            <a:off x="3736842" y="3666551"/>
            <a:ext cx="797086" cy="10721"/>
          </a:xfrm>
          <a:prstGeom prst="bentConnector3">
            <a:avLst>
              <a:gd name="adj1" fmla="val 50000"/>
            </a:avLst>
          </a:prstGeom>
          <a:noFill/>
          <a:ln w="19050" cap="flat" cmpd="sng" algn="ctr">
            <a:solidFill>
              <a:srgbClr val="E97132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05" name="Connector: Elbow 104">
            <a:extLst>
              <a:ext uri="{FF2B5EF4-FFF2-40B4-BE49-F238E27FC236}">
                <a16:creationId xmlns:a16="http://schemas.microsoft.com/office/drawing/2014/main" id="{C79C7561-89B2-9622-EEF8-D48616D5D8FB}"/>
              </a:ext>
            </a:extLst>
          </p:cNvPr>
          <p:cNvCxnSpPr>
            <a:cxnSpLocks/>
          </p:cNvCxnSpPr>
          <p:nvPr/>
        </p:nvCxnSpPr>
        <p:spPr>
          <a:xfrm rot="16200000" flipV="1">
            <a:off x="3303308" y="2676967"/>
            <a:ext cx="1458382" cy="591313"/>
          </a:xfrm>
          <a:prstGeom prst="bentConnector2">
            <a:avLst/>
          </a:prstGeom>
          <a:noFill/>
          <a:ln w="19050" cap="flat" cmpd="sng" algn="ctr">
            <a:solidFill>
              <a:srgbClr val="E97132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17" name="Connector: Elbow 116">
            <a:extLst>
              <a:ext uri="{FF2B5EF4-FFF2-40B4-BE49-F238E27FC236}">
                <a16:creationId xmlns:a16="http://schemas.microsoft.com/office/drawing/2014/main" id="{8EE762E3-7194-4E39-28DB-4C2D32192082}"/>
              </a:ext>
            </a:extLst>
          </p:cNvPr>
          <p:cNvCxnSpPr>
            <a:cxnSpLocks/>
            <a:stCxn id="48" idx="3"/>
            <a:endCxn id="184" idx="3"/>
          </p:cNvCxnSpPr>
          <p:nvPr/>
        </p:nvCxnSpPr>
        <p:spPr>
          <a:xfrm flipV="1">
            <a:off x="5811785" y="2101915"/>
            <a:ext cx="809473" cy="1398457"/>
          </a:xfrm>
          <a:prstGeom prst="bentConnector3">
            <a:avLst>
              <a:gd name="adj1" fmla="val 50000"/>
            </a:avLst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18" name="Connector: Elbow 117">
            <a:extLst>
              <a:ext uri="{FF2B5EF4-FFF2-40B4-BE49-F238E27FC236}">
                <a16:creationId xmlns:a16="http://schemas.microsoft.com/office/drawing/2014/main" id="{BF5542E8-9FD9-8602-D9EC-76197960C485}"/>
              </a:ext>
            </a:extLst>
          </p:cNvPr>
          <p:cNvCxnSpPr>
            <a:cxnSpLocks/>
            <a:stCxn id="48" idx="3"/>
            <a:endCxn id="194" idx="3"/>
          </p:cNvCxnSpPr>
          <p:nvPr/>
        </p:nvCxnSpPr>
        <p:spPr>
          <a:xfrm flipV="1">
            <a:off x="5811785" y="3499345"/>
            <a:ext cx="809473" cy="1027"/>
          </a:xfrm>
          <a:prstGeom prst="bentConnector3">
            <a:avLst>
              <a:gd name="adj1" fmla="val 50000"/>
            </a:avLst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19" name="Connector: Elbow 118">
            <a:extLst>
              <a:ext uri="{FF2B5EF4-FFF2-40B4-BE49-F238E27FC236}">
                <a16:creationId xmlns:a16="http://schemas.microsoft.com/office/drawing/2014/main" id="{C3D753D0-183F-3C5C-FBD9-4C469A164264}"/>
              </a:ext>
            </a:extLst>
          </p:cNvPr>
          <p:cNvCxnSpPr>
            <a:cxnSpLocks/>
            <a:stCxn id="48" idx="3"/>
            <a:endCxn id="204" idx="3"/>
          </p:cNvCxnSpPr>
          <p:nvPr/>
        </p:nvCxnSpPr>
        <p:spPr>
          <a:xfrm>
            <a:off x="5811785" y="3500372"/>
            <a:ext cx="809473" cy="1472076"/>
          </a:xfrm>
          <a:prstGeom prst="bentConnector3">
            <a:avLst>
              <a:gd name="adj1" fmla="val 50000"/>
            </a:avLst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21" name="Connector: Elbow 120">
            <a:extLst>
              <a:ext uri="{FF2B5EF4-FFF2-40B4-BE49-F238E27FC236}">
                <a16:creationId xmlns:a16="http://schemas.microsoft.com/office/drawing/2014/main" id="{887A5579-B384-26FD-6B82-CD0ECB85F7F0}"/>
              </a:ext>
            </a:extLst>
          </p:cNvPr>
          <p:cNvCxnSpPr>
            <a:cxnSpLocks/>
            <a:stCxn id="48" idx="3"/>
            <a:endCxn id="214" idx="3"/>
          </p:cNvCxnSpPr>
          <p:nvPr/>
        </p:nvCxnSpPr>
        <p:spPr>
          <a:xfrm>
            <a:off x="5811785" y="3500372"/>
            <a:ext cx="809473" cy="2908332"/>
          </a:xfrm>
          <a:prstGeom prst="bentConnector3">
            <a:avLst>
              <a:gd name="adj1" fmla="val 50000"/>
            </a:avLst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22" name="Connector: Elbow 121">
            <a:extLst>
              <a:ext uri="{FF2B5EF4-FFF2-40B4-BE49-F238E27FC236}">
                <a16:creationId xmlns:a16="http://schemas.microsoft.com/office/drawing/2014/main" id="{01B1BC76-FECB-0B78-42FC-0487807776B4}"/>
              </a:ext>
            </a:extLst>
          </p:cNvPr>
          <p:cNvCxnSpPr>
            <a:cxnSpLocks/>
            <a:endCxn id="217" idx="3"/>
          </p:cNvCxnSpPr>
          <p:nvPr/>
        </p:nvCxnSpPr>
        <p:spPr>
          <a:xfrm rot="16200000" flipH="1">
            <a:off x="4938530" y="4902759"/>
            <a:ext cx="2704660" cy="660796"/>
          </a:xfrm>
          <a:prstGeom prst="bentConnector2">
            <a:avLst/>
          </a:prstGeom>
          <a:noFill/>
          <a:ln w="19050" cap="flat" cmpd="sng" algn="ctr">
            <a:solidFill>
              <a:srgbClr val="E97132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23" name="Connector: Elbow 122">
            <a:extLst>
              <a:ext uri="{FF2B5EF4-FFF2-40B4-BE49-F238E27FC236}">
                <a16:creationId xmlns:a16="http://schemas.microsoft.com/office/drawing/2014/main" id="{10CCB478-443F-5721-5672-C74D934BAA72}"/>
              </a:ext>
            </a:extLst>
          </p:cNvPr>
          <p:cNvCxnSpPr>
            <a:cxnSpLocks/>
          </p:cNvCxnSpPr>
          <p:nvPr/>
        </p:nvCxnSpPr>
        <p:spPr>
          <a:xfrm rot="16200000" flipH="1">
            <a:off x="5579262" y="4079645"/>
            <a:ext cx="1426445" cy="664038"/>
          </a:xfrm>
          <a:prstGeom prst="bentConnector2">
            <a:avLst/>
          </a:prstGeom>
          <a:noFill/>
          <a:ln w="19050" cap="flat" cmpd="sng" algn="ctr">
            <a:solidFill>
              <a:srgbClr val="E97132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24" name="Connector: Elbow 123">
            <a:extLst>
              <a:ext uri="{FF2B5EF4-FFF2-40B4-BE49-F238E27FC236}">
                <a16:creationId xmlns:a16="http://schemas.microsoft.com/office/drawing/2014/main" id="{A082D7D9-D551-25FF-EE84-5F4877426BA4}"/>
              </a:ext>
            </a:extLst>
          </p:cNvPr>
          <p:cNvCxnSpPr>
            <a:cxnSpLocks/>
          </p:cNvCxnSpPr>
          <p:nvPr/>
        </p:nvCxnSpPr>
        <p:spPr>
          <a:xfrm flipV="1">
            <a:off x="5763004" y="3669511"/>
            <a:ext cx="858254" cy="1027"/>
          </a:xfrm>
          <a:prstGeom prst="bentConnector3">
            <a:avLst>
              <a:gd name="adj1" fmla="val 50000"/>
            </a:avLst>
          </a:prstGeom>
          <a:noFill/>
          <a:ln w="19050" cap="flat" cmpd="sng" algn="ctr">
            <a:solidFill>
              <a:srgbClr val="E97132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25" name="Connector: Elbow 124">
            <a:extLst>
              <a:ext uri="{FF2B5EF4-FFF2-40B4-BE49-F238E27FC236}">
                <a16:creationId xmlns:a16="http://schemas.microsoft.com/office/drawing/2014/main" id="{C6694E06-0794-064A-B449-D180ED2292CA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563293" y="2663379"/>
            <a:ext cx="1458382" cy="664039"/>
          </a:xfrm>
          <a:prstGeom prst="bentConnector2">
            <a:avLst/>
          </a:prstGeom>
          <a:noFill/>
          <a:ln w="19050" cap="flat" cmpd="sng" algn="ctr">
            <a:solidFill>
              <a:srgbClr val="E97132"/>
            </a:solidFill>
            <a:prstDash val="solid"/>
            <a:miter lim="800000"/>
            <a:tailEnd type="triangle"/>
          </a:ln>
          <a:effectLst/>
        </p:spPr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69AEF635-155D-BB0D-E333-5287CC6B9D14}"/>
              </a:ext>
            </a:extLst>
          </p:cNvPr>
          <p:cNvSpPr/>
          <p:nvPr/>
        </p:nvSpPr>
        <p:spPr>
          <a:xfrm>
            <a:off x="4537968" y="2853552"/>
            <a:ext cx="1273817" cy="1293640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tIns="0"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Distribution</a:t>
            </a:r>
          </a:p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dirty="0">
                <a:solidFill>
                  <a:prstClr val="white"/>
                </a:solidFill>
                <a:latin typeface="Aptos" panose="02110004020202020204"/>
              </a:rPr>
              <a:t>(e.g.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OctoClock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CDA-2990)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0F3F11B2-32DF-88D2-4CDE-734BA52BA1D7}"/>
              </a:ext>
            </a:extLst>
          </p:cNvPr>
          <p:cNvSpPr/>
          <p:nvPr/>
        </p:nvSpPr>
        <p:spPr>
          <a:xfrm>
            <a:off x="1598476" y="1100811"/>
            <a:ext cx="1978873" cy="1293640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tIns="0" rtlCol="0" anchor="t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60" kern="0" dirty="0">
                <a:solidFill>
                  <a:prstClr val="white"/>
                </a:solidFill>
                <a:latin typeface="Aptos" panose="02110004020202020204"/>
              </a:rPr>
              <a:t>SDR</a:t>
            </a:r>
            <a:endParaRPr kumimoji="0" lang="en-US" sz="216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4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2FC49A97-5F27-FA8E-78DC-04E106497EF7}"/>
              </a:ext>
            </a:extLst>
          </p:cNvPr>
          <p:cNvSpPr/>
          <p:nvPr/>
        </p:nvSpPr>
        <p:spPr>
          <a:xfrm>
            <a:off x="3049019" y="1978259"/>
            <a:ext cx="692921" cy="183211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Clock in</a:t>
            </a: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996EA8AB-9B60-E157-DE1A-C4397AE1F384}"/>
              </a:ext>
            </a:extLst>
          </p:cNvPr>
          <p:cNvSpPr/>
          <p:nvPr/>
        </p:nvSpPr>
        <p:spPr>
          <a:xfrm>
            <a:off x="3049019" y="2155042"/>
            <a:ext cx="692921" cy="183211"/>
          </a:xfrm>
          <a:prstGeom prst="rect">
            <a:avLst/>
          </a:prstGeom>
          <a:solidFill>
            <a:srgbClr val="E9713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PPS in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9AE118A9-DE5A-8DED-6FE9-F293D8A2A205}"/>
              </a:ext>
            </a:extLst>
          </p:cNvPr>
          <p:cNvSpPr/>
          <p:nvPr/>
        </p:nvSpPr>
        <p:spPr>
          <a:xfrm>
            <a:off x="1404965" y="1457459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TX0</a:t>
            </a: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40C55C2F-8F17-4A78-894E-EA97918EF9C8}"/>
              </a:ext>
            </a:extLst>
          </p:cNvPr>
          <p:cNvSpPr/>
          <p:nvPr/>
        </p:nvSpPr>
        <p:spPr>
          <a:xfrm>
            <a:off x="1401016" y="1671235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RX0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EBA747FE-9ADD-E08E-F066-395781587F3A}"/>
              </a:ext>
            </a:extLst>
          </p:cNvPr>
          <p:cNvSpPr/>
          <p:nvPr/>
        </p:nvSpPr>
        <p:spPr>
          <a:xfrm>
            <a:off x="1401017" y="1929554"/>
            <a:ext cx="540214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TX1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18F5A09D-17EC-17EA-10D1-749F9F31663C}"/>
              </a:ext>
            </a:extLst>
          </p:cNvPr>
          <p:cNvSpPr/>
          <p:nvPr/>
        </p:nvSpPr>
        <p:spPr>
          <a:xfrm>
            <a:off x="1401016" y="2143330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RX1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528A85D8-1587-C2AE-4E54-835D1E50DCF9}"/>
              </a:ext>
            </a:extLst>
          </p:cNvPr>
          <p:cNvSpPr/>
          <p:nvPr/>
        </p:nvSpPr>
        <p:spPr>
          <a:xfrm rot="16200000">
            <a:off x="1727178" y="1667102"/>
            <a:ext cx="890280" cy="458856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Transceiver</a:t>
            </a: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4E40F575-B7F9-5AD9-076E-AEA001138C41}"/>
              </a:ext>
            </a:extLst>
          </p:cNvPr>
          <p:cNvSpPr/>
          <p:nvPr/>
        </p:nvSpPr>
        <p:spPr>
          <a:xfrm>
            <a:off x="1598476" y="2553893"/>
            <a:ext cx="1978873" cy="1293640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tIns="0" rtlCol="0" anchor="t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SDR</a:t>
            </a:r>
          </a:p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4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4A51504C-29F9-CF06-552A-B4417FDEDA1B}"/>
              </a:ext>
            </a:extLst>
          </p:cNvPr>
          <p:cNvSpPr/>
          <p:nvPr/>
        </p:nvSpPr>
        <p:spPr>
          <a:xfrm>
            <a:off x="3049019" y="3431341"/>
            <a:ext cx="692921" cy="183211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Clock in</a:t>
            </a: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C8D7C016-A0DD-865C-38B3-ABFAC6BE84DD}"/>
              </a:ext>
            </a:extLst>
          </p:cNvPr>
          <p:cNvSpPr/>
          <p:nvPr/>
        </p:nvSpPr>
        <p:spPr>
          <a:xfrm>
            <a:off x="3049019" y="3608124"/>
            <a:ext cx="692921" cy="183211"/>
          </a:xfrm>
          <a:prstGeom prst="rect">
            <a:avLst/>
          </a:prstGeom>
          <a:solidFill>
            <a:srgbClr val="E9713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PPS in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0E51ACFB-7976-1176-FF83-B2219FB34D52}"/>
              </a:ext>
            </a:extLst>
          </p:cNvPr>
          <p:cNvSpPr/>
          <p:nvPr/>
        </p:nvSpPr>
        <p:spPr>
          <a:xfrm>
            <a:off x="1404965" y="2910541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TX0</a:t>
            </a: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279043DD-3109-7A95-1DDA-5BF7DA870DB1}"/>
              </a:ext>
            </a:extLst>
          </p:cNvPr>
          <p:cNvSpPr/>
          <p:nvPr/>
        </p:nvSpPr>
        <p:spPr>
          <a:xfrm>
            <a:off x="1401016" y="3124317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RX0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16448FB3-2D0B-0F54-5239-E76FD788F153}"/>
              </a:ext>
            </a:extLst>
          </p:cNvPr>
          <p:cNvSpPr/>
          <p:nvPr/>
        </p:nvSpPr>
        <p:spPr>
          <a:xfrm>
            <a:off x="1401017" y="3382636"/>
            <a:ext cx="540214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TX1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4A634A71-2BC1-C42D-5E00-78980A85B562}"/>
              </a:ext>
            </a:extLst>
          </p:cNvPr>
          <p:cNvSpPr/>
          <p:nvPr/>
        </p:nvSpPr>
        <p:spPr>
          <a:xfrm>
            <a:off x="1401016" y="3596412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RX1</a:t>
            </a: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4CEF902D-FAEA-C22A-14BC-E9EC32A40949}"/>
              </a:ext>
            </a:extLst>
          </p:cNvPr>
          <p:cNvSpPr/>
          <p:nvPr/>
        </p:nvSpPr>
        <p:spPr>
          <a:xfrm>
            <a:off x="1598476" y="3971344"/>
            <a:ext cx="1978873" cy="1293640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tIns="0" rtlCol="0" anchor="t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SDR</a:t>
            </a:r>
          </a:p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4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FC67E5BC-E241-CE92-FAF1-E237E2DBCA40}"/>
              </a:ext>
            </a:extLst>
          </p:cNvPr>
          <p:cNvSpPr/>
          <p:nvPr/>
        </p:nvSpPr>
        <p:spPr>
          <a:xfrm>
            <a:off x="3049019" y="4848792"/>
            <a:ext cx="692921" cy="183211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Clock in</a:t>
            </a: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E2859CFA-8965-D2B8-A6DE-7E0A3895726F}"/>
              </a:ext>
            </a:extLst>
          </p:cNvPr>
          <p:cNvSpPr/>
          <p:nvPr/>
        </p:nvSpPr>
        <p:spPr>
          <a:xfrm>
            <a:off x="3049019" y="5025575"/>
            <a:ext cx="692921" cy="183211"/>
          </a:xfrm>
          <a:prstGeom prst="rect">
            <a:avLst/>
          </a:prstGeom>
          <a:solidFill>
            <a:srgbClr val="E9713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PPS in</a:t>
            </a:r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5408A605-D0DC-962D-26FB-90C8C9A21B2D}"/>
              </a:ext>
            </a:extLst>
          </p:cNvPr>
          <p:cNvSpPr/>
          <p:nvPr/>
        </p:nvSpPr>
        <p:spPr>
          <a:xfrm>
            <a:off x="1404965" y="4327992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TX0</a:t>
            </a:r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CD5D8F1A-D9A9-F2E3-0537-EE1FA1B70041}"/>
              </a:ext>
            </a:extLst>
          </p:cNvPr>
          <p:cNvSpPr/>
          <p:nvPr/>
        </p:nvSpPr>
        <p:spPr>
          <a:xfrm>
            <a:off x="1401016" y="4541768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RX0</a:t>
            </a: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6C947E22-9B31-5874-A5F2-E2DDB9583F4F}"/>
              </a:ext>
            </a:extLst>
          </p:cNvPr>
          <p:cNvSpPr/>
          <p:nvPr/>
        </p:nvSpPr>
        <p:spPr>
          <a:xfrm>
            <a:off x="1401017" y="4800087"/>
            <a:ext cx="540214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TX1</a:t>
            </a: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466C1686-57E3-69F8-8F90-9F02DE67D4D9}"/>
              </a:ext>
            </a:extLst>
          </p:cNvPr>
          <p:cNvSpPr/>
          <p:nvPr/>
        </p:nvSpPr>
        <p:spPr>
          <a:xfrm>
            <a:off x="1401016" y="5013863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RX1</a:t>
            </a: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CD83C2AB-DDB1-C619-825B-73FFDEC6F342}"/>
              </a:ext>
            </a:extLst>
          </p:cNvPr>
          <p:cNvSpPr/>
          <p:nvPr/>
        </p:nvSpPr>
        <p:spPr>
          <a:xfrm>
            <a:off x="1598476" y="5422840"/>
            <a:ext cx="1978873" cy="1293640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tIns="0" rtlCol="0" anchor="t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SDR</a:t>
            </a:r>
          </a:p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4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156B89A8-F573-EA00-9763-39D45754B69B}"/>
              </a:ext>
            </a:extLst>
          </p:cNvPr>
          <p:cNvSpPr/>
          <p:nvPr/>
        </p:nvSpPr>
        <p:spPr>
          <a:xfrm>
            <a:off x="3049019" y="6300288"/>
            <a:ext cx="692921" cy="183211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Clock in</a:t>
            </a: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CD701F36-12D9-0D8A-7844-EAD461F61BA3}"/>
              </a:ext>
            </a:extLst>
          </p:cNvPr>
          <p:cNvSpPr/>
          <p:nvPr/>
        </p:nvSpPr>
        <p:spPr>
          <a:xfrm>
            <a:off x="3049019" y="6477071"/>
            <a:ext cx="692921" cy="183211"/>
          </a:xfrm>
          <a:prstGeom prst="rect">
            <a:avLst/>
          </a:prstGeom>
          <a:solidFill>
            <a:srgbClr val="E9713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PPS in</a:t>
            </a: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2EC8134B-7B42-D2A9-FFDF-178E12967318}"/>
              </a:ext>
            </a:extLst>
          </p:cNvPr>
          <p:cNvSpPr/>
          <p:nvPr/>
        </p:nvSpPr>
        <p:spPr>
          <a:xfrm>
            <a:off x="1404965" y="5779488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TX0</a:t>
            </a: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CB3C77B6-D66F-C267-A720-1AA0F08C216F}"/>
              </a:ext>
            </a:extLst>
          </p:cNvPr>
          <p:cNvSpPr/>
          <p:nvPr/>
        </p:nvSpPr>
        <p:spPr>
          <a:xfrm>
            <a:off x="1401016" y="5993264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RX0</a:t>
            </a: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FB2B2889-B127-BD25-0AD2-F342A0211463}"/>
              </a:ext>
            </a:extLst>
          </p:cNvPr>
          <p:cNvSpPr/>
          <p:nvPr/>
        </p:nvSpPr>
        <p:spPr>
          <a:xfrm>
            <a:off x="1401017" y="6251583"/>
            <a:ext cx="540214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TX1</a:t>
            </a: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AE3AFECB-DFF7-4442-2A11-5037A1E44A4C}"/>
              </a:ext>
            </a:extLst>
          </p:cNvPr>
          <p:cNvSpPr/>
          <p:nvPr/>
        </p:nvSpPr>
        <p:spPr>
          <a:xfrm>
            <a:off x="1401016" y="6465359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RX1</a:t>
            </a: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200131F2-EF94-A014-9E8E-756D2177D5A4}"/>
              </a:ext>
            </a:extLst>
          </p:cNvPr>
          <p:cNvSpPr/>
          <p:nvPr/>
        </p:nvSpPr>
        <p:spPr>
          <a:xfrm flipH="1">
            <a:off x="6785849" y="1132861"/>
            <a:ext cx="1978873" cy="1293640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tIns="0" rtlCol="0" anchor="t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SDR</a:t>
            </a:r>
          </a:p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4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44583886-1CAD-BF78-0359-9C20E224C80A}"/>
              </a:ext>
            </a:extLst>
          </p:cNvPr>
          <p:cNvSpPr/>
          <p:nvPr/>
        </p:nvSpPr>
        <p:spPr>
          <a:xfrm flipH="1">
            <a:off x="6621258" y="2010309"/>
            <a:ext cx="692921" cy="183211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Clock in</a:t>
            </a: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7F873799-3C13-6BEA-A5F7-C1BFA2C8BB38}"/>
              </a:ext>
            </a:extLst>
          </p:cNvPr>
          <p:cNvSpPr/>
          <p:nvPr/>
        </p:nvSpPr>
        <p:spPr>
          <a:xfrm flipH="1">
            <a:off x="6621258" y="2187092"/>
            <a:ext cx="692921" cy="183211"/>
          </a:xfrm>
          <a:prstGeom prst="rect">
            <a:avLst/>
          </a:prstGeom>
          <a:solidFill>
            <a:srgbClr val="E9713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PPS in</a:t>
            </a: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F59FF125-1B6C-6249-6E69-A26186F364CB}"/>
              </a:ext>
            </a:extLst>
          </p:cNvPr>
          <p:cNvSpPr/>
          <p:nvPr/>
        </p:nvSpPr>
        <p:spPr>
          <a:xfrm flipH="1">
            <a:off x="8410398" y="1489509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TX0</a:t>
            </a: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52BE1DDA-E4C1-8499-4D77-5D7C0E07B71D}"/>
              </a:ext>
            </a:extLst>
          </p:cNvPr>
          <p:cNvSpPr/>
          <p:nvPr/>
        </p:nvSpPr>
        <p:spPr>
          <a:xfrm flipH="1">
            <a:off x="8414347" y="1703285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RX0</a:t>
            </a:r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CEB27777-4E00-BD99-4E38-552FF585F63C}"/>
              </a:ext>
            </a:extLst>
          </p:cNvPr>
          <p:cNvSpPr/>
          <p:nvPr/>
        </p:nvSpPr>
        <p:spPr>
          <a:xfrm flipH="1">
            <a:off x="8421967" y="1961604"/>
            <a:ext cx="540214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TX1</a:t>
            </a: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6B1F3D18-37EC-F262-0E97-DBADC3892755}"/>
              </a:ext>
            </a:extLst>
          </p:cNvPr>
          <p:cNvSpPr/>
          <p:nvPr/>
        </p:nvSpPr>
        <p:spPr>
          <a:xfrm flipH="1">
            <a:off x="8414347" y="2175380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RX1</a:t>
            </a: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B1CB58E9-6AC7-A388-80AD-433010A3652A}"/>
              </a:ext>
            </a:extLst>
          </p:cNvPr>
          <p:cNvSpPr/>
          <p:nvPr/>
        </p:nvSpPr>
        <p:spPr>
          <a:xfrm flipH="1">
            <a:off x="6785849" y="2585943"/>
            <a:ext cx="1978873" cy="1293640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tIns="0" rtlCol="0" anchor="t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SDR</a:t>
            </a:r>
          </a:p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4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3B665BED-D2DF-BBCA-DC7D-889C8F1886D8}"/>
              </a:ext>
            </a:extLst>
          </p:cNvPr>
          <p:cNvSpPr/>
          <p:nvPr/>
        </p:nvSpPr>
        <p:spPr>
          <a:xfrm flipH="1">
            <a:off x="6621258" y="3407739"/>
            <a:ext cx="692921" cy="183211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Clock in</a:t>
            </a:r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765A1C1F-4B30-52CC-9FDF-626CC3684756}"/>
              </a:ext>
            </a:extLst>
          </p:cNvPr>
          <p:cNvSpPr/>
          <p:nvPr/>
        </p:nvSpPr>
        <p:spPr>
          <a:xfrm flipH="1">
            <a:off x="6621258" y="3584522"/>
            <a:ext cx="692921" cy="183211"/>
          </a:xfrm>
          <a:prstGeom prst="rect">
            <a:avLst/>
          </a:prstGeom>
          <a:solidFill>
            <a:srgbClr val="E9713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PPS in</a:t>
            </a:r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7415AC62-020E-A838-B68B-F1F776C271E8}"/>
              </a:ext>
            </a:extLst>
          </p:cNvPr>
          <p:cNvSpPr/>
          <p:nvPr/>
        </p:nvSpPr>
        <p:spPr>
          <a:xfrm flipH="1">
            <a:off x="8410398" y="2942591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TX0</a:t>
            </a: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66515746-8552-01FC-81B7-CB1B6CBE9BFE}"/>
              </a:ext>
            </a:extLst>
          </p:cNvPr>
          <p:cNvSpPr/>
          <p:nvPr/>
        </p:nvSpPr>
        <p:spPr>
          <a:xfrm flipH="1">
            <a:off x="8414347" y="3156367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RX0</a:t>
            </a: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A77A4016-7523-0E51-B02D-EB94693B99BF}"/>
              </a:ext>
            </a:extLst>
          </p:cNvPr>
          <p:cNvSpPr/>
          <p:nvPr/>
        </p:nvSpPr>
        <p:spPr>
          <a:xfrm flipH="1">
            <a:off x="8421967" y="3414686"/>
            <a:ext cx="540214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TX1</a:t>
            </a: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D5043F35-CD87-BC54-F5A6-82AC8EF681E7}"/>
              </a:ext>
            </a:extLst>
          </p:cNvPr>
          <p:cNvSpPr/>
          <p:nvPr/>
        </p:nvSpPr>
        <p:spPr>
          <a:xfrm flipH="1">
            <a:off x="8414347" y="3628462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RX1</a:t>
            </a: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61EE4F30-D8BF-4D80-836D-162091A5A6E3}"/>
              </a:ext>
            </a:extLst>
          </p:cNvPr>
          <p:cNvSpPr/>
          <p:nvPr/>
        </p:nvSpPr>
        <p:spPr>
          <a:xfrm flipH="1">
            <a:off x="6785849" y="4003394"/>
            <a:ext cx="1978873" cy="1293640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tIns="0" rtlCol="0" anchor="t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SDR</a:t>
            </a:r>
          </a:p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4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985FBB76-1D08-F815-6E6D-28539C91B18F}"/>
              </a:ext>
            </a:extLst>
          </p:cNvPr>
          <p:cNvSpPr/>
          <p:nvPr/>
        </p:nvSpPr>
        <p:spPr>
          <a:xfrm flipH="1">
            <a:off x="6621258" y="4880842"/>
            <a:ext cx="692921" cy="183211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Clock in</a:t>
            </a: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9D4B1DDD-42C9-DA8B-10F5-453318DD0861}"/>
              </a:ext>
            </a:extLst>
          </p:cNvPr>
          <p:cNvSpPr/>
          <p:nvPr/>
        </p:nvSpPr>
        <p:spPr>
          <a:xfrm flipH="1">
            <a:off x="6621258" y="5057625"/>
            <a:ext cx="692921" cy="183211"/>
          </a:xfrm>
          <a:prstGeom prst="rect">
            <a:avLst/>
          </a:prstGeom>
          <a:solidFill>
            <a:srgbClr val="E9713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PPS in</a:t>
            </a:r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8C22B16D-CF3F-BC98-CFD1-6A0FCCBBB4C6}"/>
              </a:ext>
            </a:extLst>
          </p:cNvPr>
          <p:cNvSpPr/>
          <p:nvPr/>
        </p:nvSpPr>
        <p:spPr>
          <a:xfrm flipH="1">
            <a:off x="8410398" y="4360042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TX0</a:t>
            </a: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88A38AF3-5E06-5232-C6C3-C0FD5B0045FC}"/>
              </a:ext>
            </a:extLst>
          </p:cNvPr>
          <p:cNvSpPr/>
          <p:nvPr/>
        </p:nvSpPr>
        <p:spPr>
          <a:xfrm flipH="1">
            <a:off x="8414347" y="4573818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RX0</a:t>
            </a:r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9F340150-9F8F-7CCA-BC0A-2A3E85ED52F9}"/>
              </a:ext>
            </a:extLst>
          </p:cNvPr>
          <p:cNvSpPr/>
          <p:nvPr/>
        </p:nvSpPr>
        <p:spPr>
          <a:xfrm flipH="1">
            <a:off x="8421967" y="4832137"/>
            <a:ext cx="540214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TX1</a:t>
            </a:r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1FE7CE24-5769-EB36-F4FD-871642958F3C}"/>
              </a:ext>
            </a:extLst>
          </p:cNvPr>
          <p:cNvSpPr/>
          <p:nvPr/>
        </p:nvSpPr>
        <p:spPr>
          <a:xfrm flipH="1">
            <a:off x="8414347" y="5045913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RX1</a:t>
            </a:r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5BB3E09F-C560-6390-E749-95C780140BE5}"/>
              </a:ext>
            </a:extLst>
          </p:cNvPr>
          <p:cNvSpPr/>
          <p:nvPr/>
        </p:nvSpPr>
        <p:spPr>
          <a:xfrm flipH="1">
            <a:off x="6785849" y="5439650"/>
            <a:ext cx="1978873" cy="1293640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tIns="0" rtlCol="0" anchor="t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SDR</a:t>
            </a:r>
          </a:p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4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4" name="Rectangle 213">
            <a:extLst>
              <a:ext uri="{FF2B5EF4-FFF2-40B4-BE49-F238E27FC236}">
                <a16:creationId xmlns:a16="http://schemas.microsoft.com/office/drawing/2014/main" id="{D2444CCD-8FD9-8D37-2F58-A81B1C979D81}"/>
              </a:ext>
            </a:extLst>
          </p:cNvPr>
          <p:cNvSpPr/>
          <p:nvPr/>
        </p:nvSpPr>
        <p:spPr>
          <a:xfrm flipH="1">
            <a:off x="6621258" y="6317098"/>
            <a:ext cx="692921" cy="183211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Clock in</a:t>
            </a:r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id="{FE73DA99-7719-C66E-3AE5-6FEF7528182E}"/>
              </a:ext>
            </a:extLst>
          </p:cNvPr>
          <p:cNvSpPr/>
          <p:nvPr/>
        </p:nvSpPr>
        <p:spPr>
          <a:xfrm flipH="1">
            <a:off x="6621258" y="6493881"/>
            <a:ext cx="692921" cy="183211"/>
          </a:xfrm>
          <a:prstGeom prst="rect">
            <a:avLst/>
          </a:prstGeom>
          <a:solidFill>
            <a:srgbClr val="E9713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PPS in</a:t>
            </a: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FA6EFBCD-4C41-FEE5-72D5-4087C0A085CD}"/>
              </a:ext>
            </a:extLst>
          </p:cNvPr>
          <p:cNvSpPr/>
          <p:nvPr/>
        </p:nvSpPr>
        <p:spPr>
          <a:xfrm flipH="1">
            <a:off x="8410398" y="5796298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TX0</a:t>
            </a:r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id="{77C54642-DAC9-2F06-8D60-742443FB39E4}"/>
              </a:ext>
            </a:extLst>
          </p:cNvPr>
          <p:cNvSpPr/>
          <p:nvPr/>
        </p:nvSpPr>
        <p:spPr>
          <a:xfrm flipH="1">
            <a:off x="8414347" y="6010074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RX0</a:t>
            </a:r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85FB7DD8-57C8-ACBE-BB9B-BD92177EE859}"/>
              </a:ext>
            </a:extLst>
          </p:cNvPr>
          <p:cNvSpPr/>
          <p:nvPr/>
        </p:nvSpPr>
        <p:spPr>
          <a:xfrm flipH="1">
            <a:off x="8421967" y="6268393"/>
            <a:ext cx="540214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TX1</a:t>
            </a:r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D5A9A155-8A58-9B6F-5271-082EDA9D81B6}"/>
              </a:ext>
            </a:extLst>
          </p:cNvPr>
          <p:cNvSpPr/>
          <p:nvPr/>
        </p:nvSpPr>
        <p:spPr>
          <a:xfrm flipH="1">
            <a:off x="8414347" y="6482169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RX1</a:t>
            </a: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CAA8EBD1-8D7C-FEF8-03BD-4895AEB1EC83}"/>
              </a:ext>
            </a:extLst>
          </p:cNvPr>
          <p:cNvSpPr/>
          <p:nvPr/>
        </p:nvSpPr>
        <p:spPr>
          <a:xfrm rot="16200000">
            <a:off x="1727178" y="3099737"/>
            <a:ext cx="890280" cy="458856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Transceiver</a:t>
            </a:r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890EFAC6-CF99-78D8-FBCC-099EEBBCC5CF}"/>
              </a:ext>
            </a:extLst>
          </p:cNvPr>
          <p:cNvSpPr/>
          <p:nvPr/>
        </p:nvSpPr>
        <p:spPr>
          <a:xfrm rot="16200000">
            <a:off x="1727178" y="4528520"/>
            <a:ext cx="890280" cy="458856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Transceiver</a:t>
            </a: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81B3AC68-5451-12E8-8700-1B80A35EEA8C}"/>
              </a:ext>
            </a:extLst>
          </p:cNvPr>
          <p:cNvSpPr/>
          <p:nvPr/>
        </p:nvSpPr>
        <p:spPr>
          <a:xfrm rot="16200000">
            <a:off x="1727178" y="6000928"/>
            <a:ext cx="890280" cy="458856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Transceiver</a:t>
            </a:r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E17024AA-09AA-CB0E-E667-84C6251C0FF6}"/>
              </a:ext>
            </a:extLst>
          </p:cNvPr>
          <p:cNvSpPr/>
          <p:nvPr/>
        </p:nvSpPr>
        <p:spPr>
          <a:xfrm rot="16200000">
            <a:off x="7747399" y="1667102"/>
            <a:ext cx="890280" cy="458856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Transceiver</a:t>
            </a:r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DB40ECB8-FD63-53E4-4554-B7DB15F00706}"/>
              </a:ext>
            </a:extLst>
          </p:cNvPr>
          <p:cNvSpPr/>
          <p:nvPr/>
        </p:nvSpPr>
        <p:spPr>
          <a:xfrm rot="16200000">
            <a:off x="7747399" y="3099737"/>
            <a:ext cx="890280" cy="458856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Transceiver</a:t>
            </a:r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46121EC0-E3E3-3E98-94D7-359689E2AFF7}"/>
              </a:ext>
            </a:extLst>
          </p:cNvPr>
          <p:cNvSpPr/>
          <p:nvPr/>
        </p:nvSpPr>
        <p:spPr>
          <a:xfrm rot="16200000">
            <a:off x="7747399" y="4528520"/>
            <a:ext cx="890280" cy="458856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Transceiver</a:t>
            </a:r>
          </a:p>
        </p:txBody>
      </p:sp>
      <p:sp>
        <p:nvSpPr>
          <p:cNvPr id="245" name="Rectangle 244">
            <a:extLst>
              <a:ext uri="{FF2B5EF4-FFF2-40B4-BE49-F238E27FC236}">
                <a16:creationId xmlns:a16="http://schemas.microsoft.com/office/drawing/2014/main" id="{A60BD0DE-4BDE-328F-6485-689C894385F5}"/>
              </a:ext>
            </a:extLst>
          </p:cNvPr>
          <p:cNvSpPr/>
          <p:nvPr/>
        </p:nvSpPr>
        <p:spPr>
          <a:xfrm rot="16200000">
            <a:off x="7747399" y="6000928"/>
            <a:ext cx="890280" cy="458856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Transceiver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F5884FCB-093D-ED53-F7CC-1388CDEF5E8B}"/>
              </a:ext>
            </a:extLst>
          </p:cNvPr>
          <p:cNvSpPr txBox="1"/>
          <p:nvPr/>
        </p:nvSpPr>
        <p:spPr>
          <a:xfrm>
            <a:off x="3752840" y="1909565"/>
            <a:ext cx="42992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10MHz</a:t>
            </a:r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980796B8-5457-5A4F-C237-EDDD1AD4A7AC}"/>
              </a:ext>
            </a:extLst>
          </p:cNvPr>
          <p:cNvSpPr txBox="1"/>
          <p:nvPr/>
        </p:nvSpPr>
        <p:spPr>
          <a:xfrm>
            <a:off x="3752840" y="3357780"/>
            <a:ext cx="42992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10MHz</a:t>
            </a: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48B82D14-C066-3D0D-BE40-E4883064A100}"/>
              </a:ext>
            </a:extLst>
          </p:cNvPr>
          <p:cNvSpPr txBox="1"/>
          <p:nvPr/>
        </p:nvSpPr>
        <p:spPr>
          <a:xfrm>
            <a:off x="3752840" y="4752934"/>
            <a:ext cx="42992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10MHz</a:t>
            </a: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1326F6DF-A4D0-2FC2-AA0B-A035FB1607D8}"/>
              </a:ext>
            </a:extLst>
          </p:cNvPr>
          <p:cNvSpPr txBox="1"/>
          <p:nvPr/>
        </p:nvSpPr>
        <p:spPr>
          <a:xfrm>
            <a:off x="3752840" y="6224037"/>
            <a:ext cx="42992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10MHz</a:t>
            </a:r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8C3EE562-40AF-81D3-AB7B-02BCB9C217AE}"/>
              </a:ext>
            </a:extLst>
          </p:cNvPr>
          <p:cNvSpPr txBox="1"/>
          <p:nvPr/>
        </p:nvSpPr>
        <p:spPr>
          <a:xfrm>
            <a:off x="6189064" y="1909565"/>
            <a:ext cx="42992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10MHz</a:t>
            </a:r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EBC1C2E7-9146-26F8-A253-AB0F8A9CE734}"/>
              </a:ext>
            </a:extLst>
          </p:cNvPr>
          <p:cNvSpPr txBox="1"/>
          <p:nvPr/>
        </p:nvSpPr>
        <p:spPr>
          <a:xfrm>
            <a:off x="6158463" y="3351963"/>
            <a:ext cx="42992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10MHz</a:t>
            </a:r>
          </a:p>
        </p:txBody>
      </p:sp>
      <p:sp>
        <p:nvSpPr>
          <p:cNvPr id="254" name="TextBox 253">
            <a:extLst>
              <a:ext uri="{FF2B5EF4-FFF2-40B4-BE49-F238E27FC236}">
                <a16:creationId xmlns:a16="http://schemas.microsoft.com/office/drawing/2014/main" id="{53A6E007-535B-E30E-E54F-4E0D96A16254}"/>
              </a:ext>
            </a:extLst>
          </p:cNvPr>
          <p:cNvSpPr txBox="1"/>
          <p:nvPr/>
        </p:nvSpPr>
        <p:spPr>
          <a:xfrm>
            <a:off x="6189064" y="4752934"/>
            <a:ext cx="42992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10MHz</a:t>
            </a:r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881C9FF4-0A94-FECF-7509-52513487BCCD}"/>
              </a:ext>
            </a:extLst>
          </p:cNvPr>
          <p:cNvSpPr txBox="1"/>
          <p:nvPr/>
        </p:nvSpPr>
        <p:spPr>
          <a:xfrm>
            <a:off x="6189064" y="6224037"/>
            <a:ext cx="42992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10MHz</a:t>
            </a:r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9D66EDF8-1E2F-E18F-1EA7-2E73ED93F545}"/>
              </a:ext>
            </a:extLst>
          </p:cNvPr>
          <p:cNvSpPr/>
          <p:nvPr/>
        </p:nvSpPr>
        <p:spPr>
          <a:xfrm>
            <a:off x="2550237" y="1923122"/>
            <a:ext cx="384812" cy="29990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PLL</a:t>
            </a:r>
          </a:p>
        </p:txBody>
      </p:sp>
      <p:cxnSp>
        <p:nvCxnSpPr>
          <p:cNvPr id="260" name="Straight Arrow Connector 259">
            <a:extLst>
              <a:ext uri="{FF2B5EF4-FFF2-40B4-BE49-F238E27FC236}">
                <a16:creationId xmlns:a16="http://schemas.microsoft.com/office/drawing/2014/main" id="{FA66A119-B4BD-E152-9FDF-0B2E42DF8206}"/>
              </a:ext>
            </a:extLst>
          </p:cNvPr>
          <p:cNvCxnSpPr>
            <a:cxnSpLocks/>
            <a:stCxn id="258" idx="1"/>
          </p:cNvCxnSpPr>
          <p:nvPr/>
        </p:nvCxnSpPr>
        <p:spPr bwMode="auto">
          <a:xfrm flipH="1" flipV="1">
            <a:off x="2401746" y="2071310"/>
            <a:ext cx="148491" cy="176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1" name="Straight Arrow Connector 260">
            <a:extLst>
              <a:ext uri="{FF2B5EF4-FFF2-40B4-BE49-F238E27FC236}">
                <a16:creationId xmlns:a16="http://schemas.microsoft.com/office/drawing/2014/main" id="{F43049B8-6F5F-3F78-A486-0B5C57908F26}"/>
              </a:ext>
            </a:extLst>
          </p:cNvPr>
          <p:cNvCxnSpPr>
            <a:cxnSpLocks/>
            <a:stCxn id="134" idx="1"/>
            <a:endCxn id="258" idx="3"/>
          </p:cNvCxnSpPr>
          <p:nvPr/>
        </p:nvCxnSpPr>
        <p:spPr bwMode="auto">
          <a:xfrm flipH="1">
            <a:off x="2935049" y="2069865"/>
            <a:ext cx="113970" cy="321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5" name="Rectangle 264">
            <a:extLst>
              <a:ext uri="{FF2B5EF4-FFF2-40B4-BE49-F238E27FC236}">
                <a16:creationId xmlns:a16="http://schemas.microsoft.com/office/drawing/2014/main" id="{9E0C1884-515A-D2BE-0EF6-06AF8A4755BA}"/>
              </a:ext>
            </a:extLst>
          </p:cNvPr>
          <p:cNvSpPr/>
          <p:nvPr/>
        </p:nvSpPr>
        <p:spPr>
          <a:xfrm>
            <a:off x="2550237" y="3375761"/>
            <a:ext cx="384812" cy="29990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PLL</a:t>
            </a:r>
          </a:p>
        </p:txBody>
      </p:sp>
      <p:cxnSp>
        <p:nvCxnSpPr>
          <p:cNvPr id="266" name="Straight Arrow Connector 265">
            <a:extLst>
              <a:ext uri="{FF2B5EF4-FFF2-40B4-BE49-F238E27FC236}">
                <a16:creationId xmlns:a16="http://schemas.microsoft.com/office/drawing/2014/main" id="{05F90936-8CC5-176E-FFFF-4C3C675C211B}"/>
              </a:ext>
            </a:extLst>
          </p:cNvPr>
          <p:cNvCxnSpPr>
            <a:cxnSpLocks/>
            <a:stCxn id="265" idx="1"/>
          </p:cNvCxnSpPr>
          <p:nvPr/>
        </p:nvCxnSpPr>
        <p:spPr bwMode="auto">
          <a:xfrm flipH="1" flipV="1">
            <a:off x="2401746" y="3523949"/>
            <a:ext cx="148491" cy="176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7" name="Straight Arrow Connector 266">
            <a:extLst>
              <a:ext uri="{FF2B5EF4-FFF2-40B4-BE49-F238E27FC236}">
                <a16:creationId xmlns:a16="http://schemas.microsoft.com/office/drawing/2014/main" id="{E125F502-06C6-8740-963A-502CCB3D1102}"/>
              </a:ext>
            </a:extLst>
          </p:cNvPr>
          <p:cNvCxnSpPr>
            <a:cxnSpLocks/>
            <a:endCxn id="265" idx="3"/>
          </p:cNvCxnSpPr>
          <p:nvPr/>
        </p:nvCxnSpPr>
        <p:spPr bwMode="auto">
          <a:xfrm flipH="1">
            <a:off x="2935049" y="3522504"/>
            <a:ext cx="113970" cy="321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8" name="Rectangle 267">
            <a:extLst>
              <a:ext uri="{FF2B5EF4-FFF2-40B4-BE49-F238E27FC236}">
                <a16:creationId xmlns:a16="http://schemas.microsoft.com/office/drawing/2014/main" id="{7BF64E3A-D71C-4A24-5171-668AD764011D}"/>
              </a:ext>
            </a:extLst>
          </p:cNvPr>
          <p:cNvSpPr/>
          <p:nvPr/>
        </p:nvSpPr>
        <p:spPr>
          <a:xfrm>
            <a:off x="2550237" y="4801518"/>
            <a:ext cx="384812" cy="29990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PLL</a:t>
            </a:r>
          </a:p>
        </p:txBody>
      </p:sp>
      <p:cxnSp>
        <p:nvCxnSpPr>
          <p:cNvPr id="269" name="Straight Arrow Connector 268">
            <a:extLst>
              <a:ext uri="{FF2B5EF4-FFF2-40B4-BE49-F238E27FC236}">
                <a16:creationId xmlns:a16="http://schemas.microsoft.com/office/drawing/2014/main" id="{6C5BFCB3-1E9A-F424-9CD8-F65BE8593F24}"/>
              </a:ext>
            </a:extLst>
          </p:cNvPr>
          <p:cNvCxnSpPr>
            <a:cxnSpLocks/>
            <a:stCxn id="268" idx="1"/>
          </p:cNvCxnSpPr>
          <p:nvPr/>
        </p:nvCxnSpPr>
        <p:spPr bwMode="auto">
          <a:xfrm flipH="1" flipV="1">
            <a:off x="2401746" y="4949706"/>
            <a:ext cx="148491" cy="176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70" name="Straight Arrow Connector 269">
            <a:extLst>
              <a:ext uri="{FF2B5EF4-FFF2-40B4-BE49-F238E27FC236}">
                <a16:creationId xmlns:a16="http://schemas.microsoft.com/office/drawing/2014/main" id="{7ABE602A-9AEA-92DD-4676-93A28078C8B0}"/>
              </a:ext>
            </a:extLst>
          </p:cNvPr>
          <p:cNvCxnSpPr>
            <a:cxnSpLocks/>
            <a:endCxn id="268" idx="3"/>
          </p:cNvCxnSpPr>
          <p:nvPr/>
        </p:nvCxnSpPr>
        <p:spPr bwMode="auto">
          <a:xfrm flipH="1">
            <a:off x="2935049" y="4948261"/>
            <a:ext cx="113970" cy="321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1" name="Rectangle 270">
            <a:extLst>
              <a:ext uri="{FF2B5EF4-FFF2-40B4-BE49-F238E27FC236}">
                <a16:creationId xmlns:a16="http://schemas.microsoft.com/office/drawing/2014/main" id="{BE562660-8232-9100-9B99-F397F75AF09A}"/>
              </a:ext>
            </a:extLst>
          </p:cNvPr>
          <p:cNvSpPr/>
          <p:nvPr/>
        </p:nvSpPr>
        <p:spPr>
          <a:xfrm>
            <a:off x="2550237" y="6241941"/>
            <a:ext cx="384812" cy="29990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PLL</a:t>
            </a:r>
          </a:p>
        </p:txBody>
      </p:sp>
      <p:cxnSp>
        <p:nvCxnSpPr>
          <p:cNvPr id="272" name="Straight Arrow Connector 271">
            <a:extLst>
              <a:ext uri="{FF2B5EF4-FFF2-40B4-BE49-F238E27FC236}">
                <a16:creationId xmlns:a16="http://schemas.microsoft.com/office/drawing/2014/main" id="{C5132C34-8EBF-6145-0861-FE60EB1E3B05}"/>
              </a:ext>
            </a:extLst>
          </p:cNvPr>
          <p:cNvCxnSpPr>
            <a:cxnSpLocks/>
            <a:stCxn id="271" idx="1"/>
          </p:cNvCxnSpPr>
          <p:nvPr/>
        </p:nvCxnSpPr>
        <p:spPr bwMode="auto">
          <a:xfrm flipH="1" flipV="1">
            <a:off x="2401746" y="6390129"/>
            <a:ext cx="148491" cy="176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73" name="Straight Arrow Connector 272">
            <a:extLst>
              <a:ext uri="{FF2B5EF4-FFF2-40B4-BE49-F238E27FC236}">
                <a16:creationId xmlns:a16="http://schemas.microsoft.com/office/drawing/2014/main" id="{372628C3-AAAC-5BFA-575E-024D5C5C726E}"/>
              </a:ext>
            </a:extLst>
          </p:cNvPr>
          <p:cNvCxnSpPr>
            <a:cxnSpLocks/>
            <a:endCxn id="271" idx="3"/>
          </p:cNvCxnSpPr>
          <p:nvPr/>
        </p:nvCxnSpPr>
        <p:spPr bwMode="auto">
          <a:xfrm flipH="1">
            <a:off x="2935049" y="6388684"/>
            <a:ext cx="113970" cy="321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8072F392-E85B-5AA6-0B5C-982D8EA643A3}"/>
              </a:ext>
            </a:extLst>
          </p:cNvPr>
          <p:cNvSpPr/>
          <p:nvPr/>
        </p:nvSpPr>
        <p:spPr>
          <a:xfrm>
            <a:off x="7473929" y="1923122"/>
            <a:ext cx="384812" cy="29990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PLL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613D86A-2679-93E0-5BF5-BCEAE35D6434}"/>
              </a:ext>
            </a:extLst>
          </p:cNvPr>
          <p:cNvCxnSpPr>
            <a:cxnSpLocks/>
            <a:stCxn id="13" idx="1"/>
          </p:cNvCxnSpPr>
          <p:nvPr/>
        </p:nvCxnSpPr>
        <p:spPr bwMode="auto">
          <a:xfrm flipH="1" flipV="1">
            <a:off x="7325438" y="2071310"/>
            <a:ext cx="148491" cy="176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triangle" w="med" len="med"/>
            <a:tailEnd type="none"/>
          </a:ln>
          <a:effectLst/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6A703ED-D972-E9E5-D986-CF412BE108DB}"/>
              </a:ext>
            </a:extLst>
          </p:cNvPr>
          <p:cNvCxnSpPr>
            <a:cxnSpLocks/>
            <a:endCxn id="13" idx="3"/>
          </p:cNvCxnSpPr>
          <p:nvPr/>
        </p:nvCxnSpPr>
        <p:spPr bwMode="auto">
          <a:xfrm flipH="1">
            <a:off x="7858741" y="2069865"/>
            <a:ext cx="113970" cy="321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triangle" w="med" len="med"/>
            <a:tailEnd type="none"/>
          </a:ln>
          <a:effectLst/>
        </p:spPr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B52A8878-1880-41B7-CEDB-8E9E80839F21}"/>
              </a:ext>
            </a:extLst>
          </p:cNvPr>
          <p:cNvSpPr/>
          <p:nvPr/>
        </p:nvSpPr>
        <p:spPr>
          <a:xfrm>
            <a:off x="7473929" y="3375761"/>
            <a:ext cx="384812" cy="29990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PLL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075DB80-31F6-F4BB-6F9E-8E27D72DFAE5}"/>
              </a:ext>
            </a:extLst>
          </p:cNvPr>
          <p:cNvCxnSpPr>
            <a:cxnSpLocks/>
            <a:stCxn id="16" idx="1"/>
          </p:cNvCxnSpPr>
          <p:nvPr/>
        </p:nvCxnSpPr>
        <p:spPr bwMode="auto">
          <a:xfrm flipH="1" flipV="1">
            <a:off x="7325438" y="3523949"/>
            <a:ext cx="148491" cy="176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triangle" w="med" len="med"/>
            <a:tailEnd type="none"/>
          </a:ln>
          <a:effectLst/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90A90C3-EF22-A6CD-D714-8CB5D225EE73}"/>
              </a:ext>
            </a:extLst>
          </p:cNvPr>
          <p:cNvCxnSpPr>
            <a:cxnSpLocks/>
            <a:endCxn id="16" idx="3"/>
          </p:cNvCxnSpPr>
          <p:nvPr/>
        </p:nvCxnSpPr>
        <p:spPr bwMode="auto">
          <a:xfrm flipH="1">
            <a:off x="7858741" y="3522504"/>
            <a:ext cx="113970" cy="321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triangle" w="med" len="med"/>
            <a:tailEnd type="none"/>
          </a:ln>
          <a:effectLst/>
        </p:spPr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5194C185-60C7-3DED-DF1C-E2BA65B7BF02}"/>
              </a:ext>
            </a:extLst>
          </p:cNvPr>
          <p:cNvSpPr/>
          <p:nvPr/>
        </p:nvSpPr>
        <p:spPr>
          <a:xfrm>
            <a:off x="7473929" y="4801518"/>
            <a:ext cx="384812" cy="29990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PLL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92BBA14-ABF3-3156-00DC-FFAE20EC5B2A}"/>
              </a:ext>
            </a:extLst>
          </p:cNvPr>
          <p:cNvCxnSpPr>
            <a:cxnSpLocks/>
            <a:stCxn id="19" idx="1"/>
          </p:cNvCxnSpPr>
          <p:nvPr/>
        </p:nvCxnSpPr>
        <p:spPr bwMode="auto">
          <a:xfrm flipH="1" flipV="1">
            <a:off x="7325438" y="4949706"/>
            <a:ext cx="148491" cy="176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triangle" w="med" len="med"/>
            <a:tailEnd type="none"/>
          </a:ln>
          <a:effectLst/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113B695-109F-0FB1-728A-9E01993BF593}"/>
              </a:ext>
            </a:extLst>
          </p:cNvPr>
          <p:cNvCxnSpPr>
            <a:cxnSpLocks/>
            <a:endCxn id="19" idx="3"/>
          </p:cNvCxnSpPr>
          <p:nvPr/>
        </p:nvCxnSpPr>
        <p:spPr bwMode="auto">
          <a:xfrm flipH="1">
            <a:off x="7858741" y="4948261"/>
            <a:ext cx="113970" cy="321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triangle" w="med" len="med"/>
            <a:tailEnd type="none"/>
          </a:ln>
          <a:effectLst/>
        </p:spPr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107C5845-A45A-67CA-3E07-F29E043780F2}"/>
              </a:ext>
            </a:extLst>
          </p:cNvPr>
          <p:cNvSpPr/>
          <p:nvPr/>
        </p:nvSpPr>
        <p:spPr>
          <a:xfrm>
            <a:off x="7473929" y="6241941"/>
            <a:ext cx="384812" cy="29990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PLL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4B07F21-ECDC-07FC-81E0-391FC130593D}"/>
              </a:ext>
            </a:extLst>
          </p:cNvPr>
          <p:cNvCxnSpPr>
            <a:cxnSpLocks/>
            <a:stCxn id="22" idx="1"/>
          </p:cNvCxnSpPr>
          <p:nvPr/>
        </p:nvCxnSpPr>
        <p:spPr bwMode="auto">
          <a:xfrm flipH="1" flipV="1">
            <a:off x="7325438" y="6390129"/>
            <a:ext cx="148491" cy="176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triangle" w="med" len="med"/>
            <a:tailEnd type="none"/>
          </a:ln>
          <a:effectLst/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9A421BC-6212-E976-30E6-CF6372C9BD13}"/>
              </a:ext>
            </a:extLst>
          </p:cNvPr>
          <p:cNvCxnSpPr>
            <a:cxnSpLocks/>
            <a:endCxn id="22" idx="3"/>
          </p:cNvCxnSpPr>
          <p:nvPr/>
        </p:nvCxnSpPr>
        <p:spPr bwMode="auto">
          <a:xfrm flipH="1">
            <a:off x="7858741" y="6388684"/>
            <a:ext cx="113970" cy="321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triangle" w="med" len="med"/>
            <a:tailEnd type="none"/>
          </a:ln>
          <a:effectLst/>
        </p:spPr>
      </p:cxn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048A077C-608F-420E-3EF3-91328A917470}"/>
              </a:ext>
            </a:extLst>
          </p:cNvPr>
          <p:cNvSpPr txBox="1">
            <a:spLocks/>
          </p:cNvSpPr>
          <p:nvPr/>
        </p:nvSpPr>
        <p:spPr>
          <a:xfrm>
            <a:off x="9312773" y="2234586"/>
            <a:ext cx="2540018" cy="908835"/>
          </a:xfrm>
          <a:prstGeom prst="rect">
            <a:avLst/>
          </a:prstGeom>
        </p:spPr>
        <p:txBody>
          <a:bodyPr vert="horz" lIns="91440" tIns="91440" rIns="91440" bIns="45720" rtlCol="0">
            <a:noAutofit/>
          </a:bodyPr>
          <a:lstStyle>
            <a:lvl1pPr marL="0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tabLst>
                <a:tab pos="187847" algn="l"/>
              </a:tabLst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283093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2pPr>
            <a:lvl3pPr marL="574123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3pPr>
            <a:lvl4pPr marL="813561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4pPr>
            <a:lvl5pPr marL="1095331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5pPr>
            <a:lvl6pPr marL="3352666" indent="-304788" algn="l" defTabSz="121915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42" indent="-304788" algn="l" defTabSz="121915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17" indent="-304788" algn="l" defTabSz="121915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93" indent="-304788" algn="l" defTabSz="121915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>
                  <a:lumMod val="50000"/>
                </a:srgbClr>
              </a:buClr>
              <a:buSzTx/>
              <a:buFont typeface="Arial" panose="020B0604020202020204" pitchFamily="34" charset="0"/>
              <a:buNone/>
              <a:tabLst>
                <a:tab pos="187847" algn="l"/>
              </a:tabLst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Noto Sans" panose="020B0502040504020204" pitchFamily="34" charset="0"/>
                <a:cs typeface="Arial" panose="020B0604020202020204" pitchFamily="34" charset="0"/>
              </a:rPr>
              <a:t># of devices based on distribution device (some allow being cascaded)</a:t>
            </a:r>
          </a:p>
        </p:txBody>
      </p:sp>
    </p:spTree>
    <p:extLst>
      <p:ext uri="{BB962C8B-B14F-4D97-AF65-F5344CB8AC3E}">
        <p14:creationId xmlns:p14="http://schemas.microsoft.com/office/powerpoint/2010/main" val="28559923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7C6C6-4E84-7B01-008E-3DCC9542B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C46F90D-001C-936B-1776-7621A36A6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 Device Sync Cable</a:t>
            </a:r>
            <a:endParaRPr lang="en-DE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4066A502-1D2A-0CE9-083A-BABEF1308D0C}"/>
              </a:ext>
            </a:extLst>
          </p:cNvPr>
          <p:cNvSpPr txBox="1">
            <a:spLocks/>
          </p:cNvSpPr>
          <p:nvPr/>
        </p:nvSpPr>
        <p:spPr>
          <a:xfrm>
            <a:off x="419365" y="1298369"/>
            <a:ext cx="6022045" cy="4893709"/>
          </a:xfrm>
          <a:custGeom>
            <a:avLst/>
            <a:gdLst>
              <a:gd name="csX0" fmla="*/ 0 w 6022045"/>
              <a:gd name="csY0" fmla="*/ 0 h 4893709"/>
              <a:gd name="csX1" fmla="*/ 607679 w 6022045"/>
              <a:gd name="csY1" fmla="*/ 0 h 4893709"/>
              <a:gd name="csX2" fmla="*/ 1034697 w 6022045"/>
              <a:gd name="csY2" fmla="*/ 0 h 4893709"/>
              <a:gd name="csX3" fmla="*/ 1461715 w 6022045"/>
              <a:gd name="csY3" fmla="*/ 0 h 4893709"/>
              <a:gd name="csX4" fmla="*/ 2009173 w 6022045"/>
              <a:gd name="csY4" fmla="*/ 0 h 4893709"/>
              <a:gd name="csX5" fmla="*/ 2677073 w 6022045"/>
              <a:gd name="csY5" fmla="*/ 0 h 4893709"/>
              <a:gd name="csX6" fmla="*/ 3043870 w 6022045"/>
              <a:gd name="csY6" fmla="*/ 0 h 4893709"/>
              <a:gd name="csX7" fmla="*/ 3531108 w 6022045"/>
              <a:gd name="csY7" fmla="*/ 0 h 4893709"/>
              <a:gd name="csX8" fmla="*/ 4199008 w 6022045"/>
              <a:gd name="csY8" fmla="*/ 0 h 4893709"/>
              <a:gd name="csX9" fmla="*/ 4686246 w 6022045"/>
              <a:gd name="csY9" fmla="*/ 0 h 4893709"/>
              <a:gd name="csX10" fmla="*/ 5173484 w 6022045"/>
              <a:gd name="csY10" fmla="*/ 0 h 4893709"/>
              <a:gd name="csX11" fmla="*/ 6022045 w 6022045"/>
              <a:gd name="csY11" fmla="*/ 0 h 4893709"/>
              <a:gd name="csX12" fmla="*/ 6022045 w 6022045"/>
              <a:gd name="csY12" fmla="*/ 494808 h 4893709"/>
              <a:gd name="csX13" fmla="*/ 6022045 w 6022045"/>
              <a:gd name="csY13" fmla="*/ 891743 h 4893709"/>
              <a:gd name="csX14" fmla="*/ 6022045 w 6022045"/>
              <a:gd name="csY14" fmla="*/ 1337614 h 4893709"/>
              <a:gd name="csX15" fmla="*/ 6022045 w 6022045"/>
              <a:gd name="csY15" fmla="*/ 1734548 h 4893709"/>
              <a:gd name="csX16" fmla="*/ 6022045 w 6022045"/>
              <a:gd name="csY16" fmla="*/ 2229356 h 4893709"/>
              <a:gd name="csX17" fmla="*/ 6022045 w 6022045"/>
              <a:gd name="csY17" fmla="*/ 2724165 h 4893709"/>
              <a:gd name="csX18" fmla="*/ 6022045 w 6022045"/>
              <a:gd name="csY18" fmla="*/ 3121099 h 4893709"/>
              <a:gd name="csX19" fmla="*/ 6022045 w 6022045"/>
              <a:gd name="csY19" fmla="*/ 3518033 h 4893709"/>
              <a:gd name="csX20" fmla="*/ 6022045 w 6022045"/>
              <a:gd name="csY20" fmla="*/ 4110716 h 4893709"/>
              <a:gd name="csX21" fmla="*/ 6022045 w 6022045"/>
              <a:gd name="csY21" fmla="*/ 4893709 h 4893709"/>
              <a:gd name="csX22" fmla="*/ 5414366 w 6022045"/>
              <a:gd name="csY22" fmla="*/ 4893709 h 4893709"/>
              <a:gd name="csX23" fmla="*/ 4746466 w 6022045"/>
              <a:gd name="csY23" fmla="*/ 4893709 h 4893709"/>
              <a:gd name="csX24" fmla="*/ 4259228 w 6022045"/>
              <a:gd name="csY24" fmla="*/ 4893709 h 4893709"/>
              <a:gd name="csX25" fmla="*/ 3832210 w 6022045"/>
              <a:gd name="csY25" fmla="*/ 4893709 h 4893709"/>
              <a:gd name="csX26" fmla="*/ 3344972 w 6022045"/>
              <a:gd name="csY26" fmla="*/ 4893709 h 4893709"/>
              <a:gd name="csX27" fmla="*/ 2857734 w 6022045"/>
              <a:gd name="csY27" fmla="*/ 4893709 h 4893709"/>
              <a:gd name="csX28" fmla="*/ 2370496 w 6022045"/>
              <a:gd name="csY28" fmla="*/ 4893709 h 4893709"/>
              <a:gd name="csX29" fmla="*/ 1762817 w 6022045"/>
              <a:gd name="csY29" fmla="*/ 4893709 h 4893709"/>
              <a:gd name="csX30" fmla="*/ 1396020 w 6022045"/>
              <a:gd name="csY30" fmla="*/ 4893709 h 4893709"/>
              <a:gd name="csX31" fmla="*/ 969002 w 6022045"/>
              <a:gd name="csY31" fmla="*/ 4893709 h 4893709"/>
              <a:gd name="csX32" fmla="*/ 602204 w 6022045"/>
              <a:gd name="csY32" fmla="*/ 4893709 h 4893709"/>
              <a:gd name="csX33" fmla="*/ 0 w 6022045"/>
              <a:gd name="csY33" fmla="*/ 4893709 h 4893709"/>
              <a:gd name="csX34" fmla="*/ 0 w 6022045"/>
              <a:gd name="csY34" fmla="*/ 4349964 h 4893709"/>
              <a:gd name="csX35" fmla="*/ 0 w 6022045"/>
              <a:gd name="csY35" fmla="*/ 3708344 h 4893709"/>
              <a:gd name="csX36" fmla="*/ 0 w 6022045"/>
              <a:gd name="csY36" fmla="*/ 3311410 h 4893709"/>
              <a:gd name="csX37" fmla="*/ 0 w 6022045"/>
              <a:gd name="csY37" fmla="*/ 2767664 h 4893709"/>
              <a:gd name="csX38" fmla="*/ 0 w 6022045"/>
              <a:gd name="csY38" fmla="*/ 2370730 h 4893709"/>
              <a:gd name="csX39" fmla="*/ 0 w 6022045"/>
              <a:gd name="csY39" fmla="*/ 1924859 h 4893709"/>
              <a:gd name="csX40" fmla="*/ 0 w 6022045"/>
              <a:gd name="csY40" fmla="*/ 1527925 h 4893709"/>
              <a:gd name="csX41" fmla="*/ 0 w 6022045"/>
              <a:gd name="csY41" fmla="*/ 984179 h 4893709"/>
              <a:gd name="csX42" fmla="*/ 0 w 6022045"/>
              <a:gd name="csY42" fmla="*/ 587245 h 4893709"/>
              <a:gd name="csX43" fmla="*/ 0 w 6022045"/>
              <a:gd name="csY43" fmla="*/ 0 h 48937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</a:cxnLst>
            <a:rect l="l" t="t" r="r" b="b"/>
            <a:pathLst>
              <a:path w="6022045" h="4893709" fill="none" extrusionOk="0">
                <a:moveTo>
                  <a:pt x="0" y="0"/>
                </a:moveTo>
                <a:cubicBezTo>
                  <a:pt x="294465" y="-18801"/>
                  <a:pt x="343412" y="55965"/>
                  <a:pt x="607679" y="0"/>
                </a:cubicBezTo>
                <a:cubicBezTo>
                  <a:pt x="871946" y="-55965"/>
                  <a:pt x="866947" y="38065"/>
                  <a:pt x="1034697" y="0"/>
                </a:cubicBezTo>
                <a:cubicBezTo>
                  <a:pt x="1202447" y="-38065"/>
                  <a:pt x="1322449" y="20052"/>
                  <a:pt x="1461715" y="0"/>
                </a:cubicBezTo>
                <a:cubicBezTo>
                  <a:pt x="1600981" y="-20052"/>
                  <a:pt x="1741933" y="2140"/>
                  <a:pt x="2009173" y="0"/>
                </a:cubicBezTo>
                <a:cubicBezTo>
                  <a:pt x="2276413" y="-2140"/>
                  <a:pt x="2523596" y="62199"/>
                  <a:pt x="2677073" y="0"/>
                </a:cubicBezTo>
                <a:cubicBezTo>
                  <a:pt x="2830550" y="-62199"/>
                  <a:pt x="2912322" y="15659"/>
                  <a:pt x="3043870" y="0"/>
                </a:cubicBezTo>
                <a:cubicBezTo>
                  <a:pt x="3175418" y="-15659"/>
                  <a:pt x="3353859" y="41418"/>
                  <a:pt x="3531108" y="0"/>
                </a:cubicBezTo>
                <a:cubicBezTo>
                  <a:pt x="3708357" y="-41418"/>
                  <a:pt x="3984965" y="47419"/>
                  <a:pt x="4199008" y="0"/>
                </a:cubicBezTo>
                <a:cubicBezTo>
                  <a:pt x="4413051" y="-47419"/>
                  <a:pt x="4473794" y="23265"/>
                  <a:pt x="4686246" y="0"/>
                </a:cubicBezTo>
                <a:cubicBezTo>
                  <a:pt x="4898698" y="-23265"/>
                  <a:pt x="4964331" y="29194"/>
                  <a:pt x="5173484" y="0"/>
                </a:cubicBezTo>
                <a:cubicBezTo>
                  <a:pt x="5382637" y="-29194"/>
                  <a:pt x="5607080" y="83098"/>
                  <a:pt x="6022045" y="0"/>
                </a:cubicBezTo>
                <a:cubicBezTo>
                  <a:pt x="6063180" y="224616"/>
                  <a:pt x="5999972" y="303550"/>
                  <a:pt x="6022045" y="494808"/>
                </a:cubicBezTo>
                <a:cubicBezTo>
                  <a:pt x="6044118" y="686066"/>
                  <a:pt x="5996013" y="694297"/>
                  <a:pt x="6022045" y="891743"/>
                </a:cubicBezTo>
                <a:cubicBezTo>
                  <a:pt x="6048077" y="1089189"/>
                  <a:pt x="6019301" y="1191985"/>
                  <a:pt x="6022045" y="1337614"/>
                </a:cubicBezTo>
                <a:cubicBezTo>
                  <a:pt x="6024789" y="1483243"/>
                  <a:pt x="6012520" y="1645262"/>
                  <a:pt x="6022045" y="1734548"/>
                </a:cubicBezTo>
                <a:cubicBezTo>
                  <a:pt x="6031570" y="1823834"/>
                  <a:pt x="5982124" y="2126220"/>
                  <a:pt x="6022045" y="2229356"/>
                </a:cubicBezTo>
                <a:cubicBezTo>
                  <a:pt x="6061966" y="2332492"/>
                  <a:pt x="5992809" y="2622775"/>
                  <a:pt x="6022045" y="2724165"/>
                </a:cubicBezTo>
                <a:cubicBezTo>
                  <a:pt x="6051281" y="2825555"/>
                  <a:pt x="5988280" y="3016075"/>
                  <a:pt x="6022045" y="3121099"/>
                </a:cubicBezTo>
                <a:cubicBezTo>
                  <a:pt x="6055810" y="3226123"/>
                  <a:pt x="5985441" y="3384268"/>
                  <a:pt x="6022045" y="3518033"/>
                </a:cubicBezTo>
                <a:cubicBezTo>
                  <a:pt x="6058649" y="3651798"/>
                  <a:pt x="5975817" y="3850345"/>
                  <a:pt x="6022045" y="4110716"/>
                </a:cubicBezTo>
                <a:cubicBezTo>
                  <a:pt x="6068273" y="4371087"/>
                  <a:pt x="5940342" y="4600953"/>
                  <a:pt x="6022045" y="4893709"/>
                </a:cubicBezTo>
                <a:cubicBezTo>
                  <a:pt x="5765295" y="4932070"/>
                  <a:pt x="5654337" y="4854698"/>
                  <a:pt x="5414366" y="4893709"/>
                </a:cubicBezTo>
                <a:cubicBezTo>
                  <a:pt x="5174395" y="4932720"/>
                  <a:pt x="5022687" y="4871831"/>
                  <a:pt x="4746466" y="4893709"/>
                </a:cubicBezTo>
                <a:cubicBezTo>
                  <a:pt x="4470245" y="4915587"/>
                  <a:pt x="4420304" y="4854431"/>
                  <a:pt x="4259228" y="4893709"/>
                </a:cubicBezTo>
                <a:cubicBezTo>
                  <a:pt x="4098152" y="4932987"/>
                  <a:pt x="3919864" y="4850424"/>
                  <a:pt x="3832210" y="4893709"/>
                </a:cubicBezTo>
                <a:cubicBezTo>
                  <a:pt x="3744556" y="4936994"/>
                  <a:pt x="3463709" y="4869870"/>
                  <a:pt x="3344972" y="4893709"/>
                </a:cubicBezTo>
                <a:cubicBezTo>
                  <a:pt x="3226235" y="4917548"/>
                  <a:pt x="3074396" y="4840965"/>
                  <a:pt x="2857734" y="4893709"/>
                </a:cubicBezTo>
                <a:cubicBezTo>
                  <a:pt x="2641072" y="4946453"/>
                  <a:pt x="2549942" y="4880467"/>
                  <a:pt x="2370496" y="4893709"/>
                </a:cubicBezTo>
                <a:cubicBezTo>
                  <a:pt x="2191050" y="4906951"/>
                  <a:pt x="1953566" y="4838747"/>
                  <a:pt x="1762817" y="4893709"/>
                </a:cubicBezTo>
                <a:cubicBezTo>
                  <a:pt x="1572068" y="4948671"/>
                  <a:pt x="1567759" y="4881549"/>
                  <a:pt x="1396020" y="4893709"/>
                </a:cubicBezTo>
                <a:cubicBezTo>
                  <a:pt x="1224281" y="4905869"/>
                  <a:pt x="1136248" y="4852598"/>
                  <a:pt x="969002" y="4893709"/>
                </a:cubicBezTo>
                <a:cubicBezTo>
                  <a:pt x="801756" y="4934820"/>
                  <a:pt x="781677" y="4871261"/>
                  <a:pt x="602204" y="4893709"/>
                </a:cubicBezTo>
                <a:cubicBezTo>
                  <a:pt x="422731" y="4916157"/>
                  <a:pt x="120958" y="4882054"/>
                  <a:pt x="0" y="4893709"/>
                </a:cubicBezTo>
                <a:cubicBezTo>
                  <a:pt x="-61609" y="4705457"/>
                  <a:pt x="5235" y="4491827"/>
                  <a:pt x="0" y="4349964"/>
                </a:cubicBezTo>
                <a:cubicBezTo>
                  <a:pt x="-5235" y="4208102"/>
                  <a:pt x="38284" y="3855929"/>
                  <a:pt x="0" y="3708344"/>
                </a:cubicBezTo>
                <a:cubicBezTo>
                  <a:pt x="-38284" y="3560759"/>
                  <a:pt x="19217" y="3498141"/>
                  <a:pt x="0" y="3311410"/>
                </a:cubicBezTo>
                <a:cubicBezTo>
                  <a:pt x="-19217" y="3124679"/>
                  <a:pt x="20577" y="2954573"/>
                  <a:pt x="0" y="2767664"/>
                </a:cubicBezTo>
                <a:cubicBezTo>
                  <a:pt x="-20577" y="2580755"/>
                  <a:pt x="45321" y="2539827"/>
                  <a:pt x="0" y="2370730"/>
                </a:cubicBezTo>
                <a:cubicBezTo>
                  <a:pt x="-45321" y="2201633"/>
                  <a:pt x="2291" y="2069559"/>
                  <a:pt x="0" y="1924859"/>
                </a:cubicBezTo>
                <a:cubicBezTo>
                  <a:pt x="-2291" y="1780159"/>
                  <a:pt x="45236" y="1672591"/>
                  <a:pt x="0" y="1527925"/>
                </a:cubicBezTo>
                <a:cubicBezTo>
                  <a:pt x="-45236" y="1383259"/>
                  <a:pt x="57137" y="1122876"/>
                  <a:pt x="0" y="984179"/>
                </a:cubicBezTo>
                <a:cubicBezTo>
                  <a:pt x="-57137" y="845482"/>
                  <a:pt x="28125" y="783305"/>
                  <a:pt x="0" y="587245"/>
                </a:cubicBezTo>
                <a:cubicBezTo>
                  <a:pt x="-28125" y="391185"/>
                  <a:pt x="35274" y="153765"/>
                  <a:pt x="0" y="0"/>
                </a:cubicBezTo>
                <a:close/>
              </a:path>
              <a:path w="6022045" h="4893709" stroke="0" extrusionOk="0">
                <a:moveTo>
                  <a:pt x="0" y="0"/>
                </a:moveTo>
                <a:cubicBezTo>
                  <a:pt x="106240" y="-14590"/>
                  <a:pt x="187886" y="10424"/>
                  <a:pt x="366797" y="0"/>
                </a:cubicBezTo>
                <a:cubicBezTo>
                  <a:pt x="545708" y="-10424"/>
                  <a:pt x="756388" y="13723"/>
                  <a:pt x="914256" y="0"/>
                </a:cubicBezTo>
                <a:cubicBezTo>
                  <a:pt x="1072124" y="-13723"/>
                  <a:pt x="1298190" y="49077"/>
                  <a:pt x="1582155" y="0"/>
                </a:cubicBezTo>
                <a:cubicBezTo>
                  <a:pt x="1866120" y="-49077"/>
                  <a:pt x="1946405" y="25576"/>
                  <a:pt x="2069394" y="0"/>
                </a:cubicBezTo>
                <a:cubicBezTo>
                  <a:pt x="2192383" y="-25576"/>
                  <a:pt x="2398632" y="46242"/>
                  <a:pt x="2616852" y="0"/>
                </a:cubicBezTo>
                <a:cubicBezTo>
                  <a:pt x="2835072" y="-46242"/>
                  <a:pt x="2824748" y="36864"/>
                  <a:pt x="2983650" y="0"/>
                </a:cubicBezTo>
                <a:cubicBezTo>
                  <a:pt x="3142552" y="-36864"/>
                  <a:pt x="3319434" y="45671"/>
                  <a:pt x="3591329" y="0"/>
                </a:cubicBezTo>
                <a:cubicBezTo>
                  <a:pt x="3863224" y="-45671"/>
                  <a:pt x="3947984" y="13720"/>
                  <a:pt x="4138787" y="0"/>
                </a:cubicBezTo>
                <a:cubicBezTo>
                  <a:pt x="4329590" y="-13720"/>
                  <a:pt x="4468165" y="11866"/>
                  <a:pt x="4626025" y="0"/>
                </a:cubicBezTo>
                <a:cubicBezTo>
                  <a:pt x="4783885" y="-11866"/>
                  <a:pt x="4894139" y="28092"/>
                  <a:pt x="4992823" y="0"/>
                </a:cubicBezTo>
                <a:cubicBezTo>
                  <a:pt x="5091507" y="-28092"/>
                  <a:pt x="5331581" y="15148"/>
                  <a:pt x="5480061" y="0"/>
                </a:cubicBezTo>
                <a:cubicBezTo>
                  <a:pt x="5628541" y="-15148"/>
                  <a:pt x="5899811" y="55995"/>
                  <a:pt x="6022045" y="0"/>
                </a:cubicBezTo>
                <a:cubicBezTo>
                  <a:pt x="6026979" y="166669"/>
                  <a:pt x="5978056" y="337072"/>
                  <a:pt x="6022045" y="445871"/>
                </a:cubicBezTo>
                <a:cubicBezTo>
                  <a:pt x="6066034" y="554670"/>
                  <a:pt x="6002530" y="758489"/>
                  <a:pt x="6022045" y="842805"/>
                </a:cubicBezTo>
                <a:cubicBezTo>
                  <a:pt x="6041560" y="927121"/>
                  <a:pt x="5993716" y="1133321"/>
                  <a:pt x="6022045" y="1239740"/>
                </a:cubicBezTo>
                <a:cubicBezTo>
                  <a:pt x="6050374" y="1346160"/>
                  <a:pt x="6003466" y="1515379"/>
                  <a:pt x="6022045" y="1636674"/>
                </a:cubicBezTo>
                <a:cubicBezTo>
                  <a:pt x="6040624" y="1757969"/>
                  <a:pt x="5967166" y="2039916"/>
                  <a:pt x="6022045" y="2229356"/>
                </a:cubicBezTo>
                <a:cubicBezTo>
                  <a:pt x="6076924" y="2418796"/>
                  <a:pt x="6007482" y="2661783"/>
                  <a:pt x="6022045" y="2870976"/>
                </a:cubicBezTo>
                <a:cubicBezTo>
                  <a:pt x="6036608" y="3080169"/>
                  <a:pt x="6007612" y="3129153"/>
                  <a:pt x="6022045" y="3365784"/>
                </a:cubicBezTo>
                <a:cubicBezTo>
                  <a:pt x="6036478" y="3602415"/>
                  <a:pt x="5990891" y="3748028"/>
                  <a:pt x="6022045" y="4007404"/>
                </a:cubicBezTo>
                <a:cubicBezTo>
                  <a:pt x="6053199" y="4266780"/>
                  <a:pt x="5966577" y="4712493"/>
                  <a:pt x="6022045" y="4893709"/>
                </a:cubicBezTo>
                <a:cubicBezTo>
                  <a:pt x="5811125" y="4939444"/>
                  <a:pt x="5726115" y="4891596"/>
                  <a:pt x="5534807" y="4893709"/>
                </a:cubicBezTo>
                <a:cubicBezTo>
                  <a:pt x="5343499" y="4895822"/>
                  <a:pt x="5313564" y="4861629"/>
                  <a:pt x="5107789" y="4893709"/>
                </a:cubicBezTo>
                <a:cubicBezTo>
                  <a:pt x="4902014" y="4925789"/>
                  <a:pt x="4827805" y="4867202"/>
                  <a:pt x="4680771" y="4893709"/>
                </a:cubicBezTo>
                <a:cubicBezTo>
                  <a:pt x="4533737" y="4920216"/>
                  <a:pt x="4346355" y="4884176"/>
                  <a:pt x="4253754" y="4893709"/>
                </a:cubicBezTo>
                <a:cubicBezTo>
                  <a:pt x="4161153" y="4903242"/>
                  <a:pt x="3746586" y="4842511"/>
                  <a:pt x="3585854" y="4893709"/>
                </a:cubicBezTo>
                <a:cubicBezTo>
                  <a:pt x="3425122" y="4944907"/>
                  <a:pt x="3141987" y="4825642"/>
                  <a:pt x="2978175" y="4893709"/>
                </a:cubicBezTo>
                <a:cubicBezTo>
                  <a:pt x="2814363" y="4961776"/>
                  <a:pt x="2639109" y="4886648"/>
                  <a:pt x="2430716" y="4893709"/>
                </a:cubicBezTo>
                <a:cubicBezTo>
                  <a:pt x="2222323" y="4900770"/>
                  <a:pt x="2043419" y="4836259"/>
                  <a:pt x="1943478" y="4893709"/>
                </a:cubicBezTo>
                <a:cubicBezTo>
                  <a:pt x="1843537" y="4951159"/>
                  <a:pt x="1639357" y="4849470"/>
                  <a:pt x="1516460" y="4893709"/>
                </a:cubicBezTo>
                <a:cubicBezTo>
                  <a:pt x="1393563" y="4937948"/>
                  <a:pt x="1165493" y="4876159"/>
                  <a:pt x="969002" y="4893709"/>
                </a:cubicBezTo>
                <a:cubicBezTo>
                  <a:pt x="772511" y="4911259"/>
                  <a:pt x="705984" y="4844053"/>
                  <a:pt x="541984" y="4893709"/>
                </a:cubicBezTo>
                <a:cubicBezTo>
                  <a:pt x="377984" y="4943365"/>
                  <a:pt x="267787" y="4879198"/>
                  <a:pt x="0" y="4893709"/>
                </a:cubicBezTo>
                <a:cubicBezTo>
                  <a:pt x="-61375" y="4753485"/>
                  <a:pt x="53917" y="4473789"/>
                  <a:pt x="0" y="4349964"/>
                </a:cubicBezTo>
                <a:cubicBezTo>
                  <a:pt x="-53917" y="4226140"/>
                  <a:pt x="45841" y="3984741"/>
                  <a:pt x="0" y="3757281"/>
                </a:cubicBezTo>
                <a:cubicBezTo>
                  <a:pt x="-45841" y="3529821"/>
                  <a:pt x="51039" y="3296616"/>
                  <a:pt x="0" y="3164598"/>
                </a:cubicBezTo>
                <a:cubicBezTo>
                  <a:pt x="-51039" y="3032580"/>
                  <a:pt x="53152" y="2772785"/>
                  <a:pt x="0" y="2571916"/>
                </a:cubicBezTo>
                <a:cubicBezTo>
                  <a:pt x="-53152" y="2371047"/>
                  <a:pt x="65130" y="2141947"/>
                  <a:pt x="0" y="2028171"/>
                </a:cubicBezTo>
                <a:cubicBezTo>
                  <a:pt x="-65130" y="1914396"/>
                  <a:pt x="16629" y="1698552"/>
                  <a:pt x="0" y="1582299"/>
                </a:cubicBezTo>
                <a:cubicBezTo>
                  <a:pt x="-16629" y="1466046"/>
                  <a:pt x="21957" y="1306907"/>
                  <a:pt x="0" y="1185365"/>
                </a:cubicBezTo>
                <a:cubicBezTo>
                  <a:pt x="-21957" y="1063823"/>
                  <a:pt x="32531" y="925583"/>
                  <a:pt x="0" y="739494"/>
                </a:cubicBezTo>
                <a:cubicBezTo>
                  <a:pt x="-32531" y="553405"/>
                  <a:pt x="73710" y="301241"/>
                  <a:pt x="0" y="0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70400879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vert="horz" lIns="91440" tIns="91440" rIns="91440" bIns="45720" rtlCol="0">
            <a:noAutofit/>
          </a:bodyPr>
          <a:lstStyle>
            <a:lvl1pPr marL="0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tabLst>
                <a:tab pos="187847" algn="l"/>
              </a:tabLst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283093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2pPr>
            <a:lvl3pPr marL="574123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3pPr>
            <a:lvl4pPr marL="813561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4pPr>
            <a:lvl5pPr marL="1095331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5pPr>
            <a:lvl6pPr marL="3352666" indent="-304788" algn="l" defTabSz="121915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42" indent="-304788" algn="l" defTabSz="121915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17" indent="-304788" algn="l" defTabSz="121915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93" indent="-304788" algn="l" defTabSz="121915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spc="500" dirty="0">
                <a:latin typeface="Playbill" panose="040506030A0602020202" pitchFamily="82" charset="0"/>
              </a:rPr>
              <a:t>Multi Device Sync Cable</a:t>
            </a:r>
          </a:p>
          <a:p>
            <a:endParaRPr lang="en-US" sz="3600" spc="500" dirty="0">
              <a:latin typeface="Playbill" panose="040506030A0602020202" pitchFamily="82" charset="0"/>
            </a:endParaRPr>
          </a:p>
          <a:p>
            <a:endParaRPr lang="en-US" sz="3600" spc="500" dirty="0">
              <a:latin typeface="Playbill" panose="040506030A0602020202" pitchFamily="82" charset="0"/>
            </a:endParaRPr>
          </a:p>
          <a:p>
            <a:endParaRPr lang="en-US" sz="3600" spc="500" dirty="0">
              <a:latin typeface="Playbill" panose="040506030A0602020202" pitchFamily="82" charset="0"/>
            </a:endParaRPr>
          </a:p>
          <a:p>
            <a:r>
              <a:rPr lang="en-US" sz="3600" spc="500" dirty="0">
                <a:latin typeface="Playbill" panose="040506030A0602020202" pitchFamily="82" charset="0"/>
              </a:rPr>
              <a:t>Time:		Repeatable</a:t>
            </a:r>
          </a:p>
          <a:p>
            <a:r>
              <a:rPr lang="en-US" sz="3600" spc="500" dirty="0">
                <a:latin typeface="Playbill" panose="040506030A0602020202" pitchFamily="82" charset="0"/>
              </a:rPr>
              <a:t>Phase:		Good Repeatability</a:t>
            </a:r>
          </a:p>
          <a:p>
            <a:r>
              <a:rPr lang="en-US" sz="3600" spc="500" dirty="0">
                <a:latin typeface="Playbill" panose="040506030A0602020202" pitchFamily="82" charset="0"/>
              </a:rPr>
              <a:t>Last Seen:	USRP B310, N210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C00964-76EE-C68D-31FB-24652C2644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707" t="15113" r="12856" b="4776"/>
          <a:stretch>
            <a:fillRect/>
          </a:stretch>
        </p:blipFill>
        <p:spPr>
          <a:xfrm>
            <a:off x="2303097" y="2145327"/>
            <a:ext cx="2181199" cy="1739348"/>
          </a:xfrm>
          <a:prstGeom prst="rect">
            <a:avLst/>
          </a:prstGeom>
          <a:solidFill>
            <a:schemeClr val="bg1"/>
          </a:solidFill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Content Placeholder 13">
            <a:extLst>
              <a:ext uri="{FF2B5EF4-FFF2-40B4-BE49-F238E27FC236}">
                <a16:creationId xmlns:a16="http://schemas.microsoft.com/office/drawing/2014/main" id="{0F779C24-74D3-908F-8B16-FEFDEC3C8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9519" y="1121596"/>
            <a:ext cx="5403575" cy="437307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ym typeface="Wingdings" panose="05000000000000000000" pitchFamily="2" charset="2"/>
              </a:rPr>
              <a:t>A couple SDRs are providing multi-device synchronization via extra cabling</a:t>
            </a:r>
          </a:p>
          <a:p>
            <a:pPr marL="568843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ym typeface="Wingdings" panose="05000000000000000000" pitchFamily="2" charset="2"/>
              </a:rPr>
              <a:t>B310 is the latest USRP with that method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ym typeface="Wingdings" panose="05000000000000000000" pitchFamily="2" charset="2"/>
              </a:rPr>
              <a:t>B310 specifically</a:t>
            </a:r>
          </a:p>
          <a:p>
            <a:pPr marL="568843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ym typeface="Wingdings" panose="05000000000000000000" pitchFamily="2" charset="2"/>
              </a:rPr>
              <a:t>Shares higher reference frequency </a:t>
            </a:r>
            <a:br>
              <a:rPr lang="en-US" sz="1800" dirty="0">
                <a:sym typeface="Wingdings" panose="05000000000000000000" pitchFamily="2" charset="2"/>
              </a:rPr>
            </a:br>
            <a:r>
              <a:rPr lang="en-US" sz="1800" dirty="0">
                <a:sym typeface="Wingdings" panose="05000000000000000000" pitchFamily="2" charset="2"/>
              </a:rPr>
              <a:t>(“High Frequency Reference”)</a:t>
            </a:r>
          </a:p>
          <a:p>
            <a:pPr marL="568843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ym typeface="Wingdings" panose="05000000000000000000" pitchFamily="2" charset="2"/>
              </a:rPr>
              <a:t>Still closes timing for 1 PPS</a:t>
            </a:r>
          </a:p>
          <a:p>
            <a:pPr marL="568843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ym typeface="Wingdings" panose="05000000000000000000" pitchFamily="2" charset="2"/>
              </a:rPr>
              <a:t>Achieves higher accuracies for Time + Phase Repeatability &amp; Stability than 10 MHz</a:t>
            </a:r>
          </a:p>
          <a:p>
            <a:pPr marL="568843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ym typeface="Wingdings" panose="05000000000000000000" pitchFamily="2" charset="2"/>
              </a:rPr>
              <a:t>Star distribution for high symmetry </a:t>
            </a:r>
            <a:br>
              <a:rPr lang="en-US" sz="1800" dirty="0">
                <a:sym typeface="Wingdings" panose="05000000000000000000" pitchFamily="2" charset="2"/>
              </a:rPr>
            </a:br>
            <a:r>
              <a:rPr lang="en-US" sz="1800" dirty="0">
                <a:sym typeface="Wingdings" panose="05000000000000000000" pitchFamily="2" charset="2"/>
              </a:rPr>
              <a:t>(1 device shares clocks to 3 more + itself)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ym typeface="Wingdings" panose="05000000000000000000" pitchFamily="2" charset="2"/>
              </a:rPr>
              <a:t>High synchronization accuracy</a:t>
            </a:r>
          </a:p>
          <a:p>
            <a:pPr marL="568843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ym typeface="Wingdings" panose="05000000000000000000" pitchFamily="2" charset="2"/>
              </a:rPr>
              <a:t>A couple degrees of phase repeatability</a:t>
            </a:r>
          </a:p>
          <a:p>
            <a:pPr marL="568843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ym typeface="Wingdings" panose="05000000000000000000" pitchFamily="2" charset="2"/>
              </a:rPr>
              <a:t>A couple picoseconds time repeatability</a:t>
            </a:r>
          </a:p>
          <a:p>
            <a:pPr marL="568843" lvl="1" indent="-285750">
              <a:buFont typeface="Arial" panose="020B0604020202020204" pitchFamily="34" charset="0"/>
              <a:buChar char="•"/>
            </a:pPr>
            <a:endParaRPr lang="en-US" sz="1800" dirty="0">
              <a:sym typeface="Wingdings" panose="05000000000000000000" pitchFamily="2" charset="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1FF655-288D-655B-674A-1F041B4FE2EC}"/>
              </a:ext>
            </a:extLst>
          </p:cNvPr>
          <p:cNvSpPr txBox="1"/>
          <p:nvPr/>
        </p:nvSpPr>
        <p:spPr>
          <a:xfrm>
            <a:off x="825637" y="6122505"/>
            <a:ext cx="41040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Playbill" panose="040506030A0602020202" pitchFamily="82" charset="0"/>
              </a:rPr>
              <a:t>Properties between Multiple Devices</a:t>
            </a:r>
            <a:endParaRPr lang="en-DE" sz="3600" dirty="0" err="1">
              <a:latin typeface="Playbill" panose="040506030A06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7698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B914370-5FDD-0726-A8A5-C22B42C6A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Multi-Device Sync</a:t>
            </a:r>
          </a:p>
        </p:txBody>
      </p:sp>
      <p:sp>
        <p:nvSpPr>
          <p:cNvPr id="134" name="Content Placeholder 1">
            <a:extLst>
              <a:ext uri="{FF2B5EF4-FFF2-40B4-BE49-F238E27FC236}">
                <a16:creationId xmlns:a16="http://schemas.microsoft.com/office/drawing/2014/main" id="{14E043B8-0DAF-AC23-15A2-451ECEDF896B}"/>
              </a:ext>
            </a:extLst>
          </p:cNvPr>
          <p:cNvSpPr txBox="1">
            <a:spLocks/>
          </p:cNvSpPr>
          <p:nvPr/>
        </p:nvSpPr>
        <p:spPr>
          <a:xfrm>
            <a:off x="167640" y="2390502"/>
            <a:ext cx="4392052" cy="1589670"/>
          </a:xfrm>
          <a:prstGeom prst="rect">
            <a:avLst/>
          </a:prstGeom>
        </p:spPr>
        <p:txBody>
          <a:bodyPr vert="horz" lIns="91440" tIns="91440" rIns="91440" bIns="45720" rtlCol="0">
            <a:noAutofit/>
          </a:bodyPr>
          <a:lstStyle>
            <a:lvl1pPr marL="0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tabLst>
                <a:tab pos="187847" algn="l"/>
              </a:tabLst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283093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2pPr>
            <a:lvl3pPr marL="574123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3pPr>
            <a:lvl4pPr marL="813561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4pPr>
            <a:lvl5pPr marL="1095331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5pPr>
            <a:lvl6pPr marL="3352666" indent="-304788" algn="l" defTabSz="121915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42" indent="-304788" algn="l" defTabSz="121915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17" indent="-304788" algn="l" defTabSz="121915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93" indent="-304788" algn="l" defTabSz="121915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2191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>
                  <a:lumMod val="50000"/>
                </a:srgbClr>
              </a:buClr>
              <a:buSzTx/>
              <a:buFont typeface="Arial" panose="020B0604020202020204" pitchFamily="34" charset="0"/>
              <a:buNone/>
              <a:tabLst>
                <a:tab pos="187847" algn="l"/>
              </a:tabLst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Noto Sans" panose="020B0502040504020204" pitchFamily="34" charset="0"/>
                <a:cs typeface="Arial" panose="020B0604020202020204" pitchFamily="34" charset="0"/>
              </a:rPr>
              <a:t>Specific method for B310</a:t>
            </a:r>
          </a:p>
          <a:p>
            <a:pPr marL="0" marR="0" lvl="0" indent="0" defTabSz="12191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>
                  <a:lumMod val="50000"/>
                </a:srgbClr>
              </a:buClr>
              <a:buSzTx/>
              <a:buFont typeface="Arial" panose="020B0604020202020204" pitchFamily="34" charset="0"/>
              <a:buNone/>
              <a:tabLst>
                <a:tab pos="187847" algn="l"/>
              </a:tabLst>
              <a:defRPr/>
            </a:pPr>
            <a:endParaRPr lang="en-US" sz="2400" dirty="0">
              <a:solidFill>
                <a:srgbClr val="000000"/>
              </a:solidFill>
              <a:latin typeface="Arial"/>
            </a:endParaRPr>
          </a:p>
          <a:p>
            <a:pPr marL="0" marR="0" lvl="0" indent="0" defTabSz="12191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>
                  <a:lumMod val="50000"/>
                </a:srgbClr>
              </a:buClr>
              <a:buSzTx/>
              <a:buFont typeface="Arial" panose="020B0604020202020204" pitchFamily="34" charset="0"/>
              <a:buNone/>
              <a:tabLst>
                <a:tab pos="187847" algn="l"/>
              </a:tabLst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Noto Sans" panose="020B0502040504020204" pitchFamily="34" charset="0"/>
                <a:cs typeface="Arial" panose="020B0604020202020204" pitchFamily="34" charset="0"/>
              </a:rPr>
              <a:t>First device shares reference</a:t>
            </a:r>
          </a:p>
          <a:p>
            <a:pPr marL="0" marR="0" lvl="0" indent="0" defTabSz="12191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>
                  <a:lumMod val="50000"/>
                </a:srgbClr>
              </a:buClr>
              <a:buSzTx/>
              <a:buFont typeface="Arial" panose="020B0604020202020204" pitchFamily="34" charset="0"/>
              <a:buNone/>
              <a:tabLst>
                <a:tab pos="187847" algn="l"/>
              </a:tabLst>
              <a:defRPr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Wraps back to itself as well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Noto Sans" panose="020B0502040504020204" pitchFamily="34" charset="0"/>
              <a:cs typeface="Arial" panose="020B0604020202020204" pitchFamily="34" charset="0"/>
            </a:endParaRPr>
          </a:p>
          <a:p>
            <a:pPr marL="0" marR="0" lvl="0" indent="0" defTabSz="12191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>
                  <a:lumMod val="50000"/>
                </a:srgbClr>
              </a:buClr>
              <a:buSzTx/>
              <a:buFont typeface="Arial" panose="020B0604020202020204" pitchFamily="34" charset="0"/>
              <a:buNone/>
              <a:tabLst>
                <a:tab pos="187847" algn="l"/>
              </a:tabLst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Noto Sans" panose="020B0502040504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E1834DDF-F2DC-485D-323F-285B9DC1CFB9}"/>
              </a:ext>
            </a:extLst>
          </p:cNvPr>
          <p:cNvSpPr/>
          <p:nvPr/>
        </p:nvSpPr>
        <p:spPr>
          <a:xfrm>
            <a:off x="4837774" y="956662"/>
            <a:ext cx="1978873" cy="1293640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tIns="0" rtlCol="0" anchor="t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B310</a:t>
            </a:r>
          </a:p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4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93" name="Connector: Elbow 92">
            <a:extLst>
              <a:ext uri="{FF2B5EF4-FFF2-40B4-BE49-F238E27FC236}">
                <a16:creationId xmlns:a16="http://schemas.microsoft.com/office/drawing/2014/main" id="{82F077D3-6779-D4C9-6EFD-195B57404A53}"/>
              </a:ext>
            </a:extLst>
          </p:cNvPr>
          <p:cNvCxnSpPr>
            <a:cxnSpLocks/>
            <a:stCxn id="95" idx="3"/>
            <a:endCxn id="94" idx="3"/>
          </p:cNvCxnSpPr>
          <p:nvPr/>
        </p:nvCxnSpPr>
        <p:spPr>
          <a:xfrm>
            <a:off x="6981238" y="1384315"/>
            <a:ext cx="12700" cy="541400"/>
          </a:xfrm>
          <a:prstGeom prst="bentConnector3">
            <a:avLst>
              <a:gd name="adj1" fmla="val 3180000"/>
            </a:avLst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  <a:tailEnd type="triangle"/>
          </a:ln>
          <a:effectLst/>
        </p:spPr>
      </p:cxnSp>
      <p:sp>
        <p:nvSpPr>
          <p:cNvPr id="94" name="Rectangle 93">
            <a:extLst>
              <a:ext uri="{FF2B5EF4-FFF2-40B4-BE49-F238E27FC236}">
                <a16:creationId xmlns:a16="http://schemas.microsoft.com/office/drawing/2014/main" id="{2374816C-CAFE-4560-CBAC-5A38F67AC539}"/>
              </a:ext>
            </a:extLst>
          </p:cNvPr>
          <p:cNvSpPr/>
          <p:nvPr/>
        </p:nvSpPr>
        <p:spPr>
          <a:xfrm>
            <a:off x="6288317" y="1834109"/>
            <a:ext cx="692921" cy="183211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Clock in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1FD1C074-1FF7-CAB3-5174-AE0997AF63A2}"/>
              </a:ext>
            </a:extLst>
          </p:cNvPr>
          <p:cNvSpPr/>
          <p:nvPr/>
        </p:nvSpPr>
        <p:spPr>
          <a:xfrm>
            <a:off x="6288317" y="1292709"/>
            <a:ext cx="692921" cy="183211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Clock out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C5A5F029-F012-E4F3-B765-FCCD918D06C6}"/>
              </a:ext>
            </a:extLst>
          </p:cNvPr>
          <p:cNvSpPr/>
          <p:nvPr/>
        </p:nvSpPr>
        <p:spPr>
          <a:xfrm>
            <a:off x="6288317" y="1469492"/>
            <a:ext cx="692921" cy="183211"/>
          </a:xfrm>
          <a:prstGeom prst="rect">
            <a:avLst/>
          </a:prstGeom>
          <a:solidFill>
            <a:srgbClr val="E9713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PPS out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C352997F-C74E-E218-F6C9-3B9ED8517AC1}"/>
              </a:ext>
            </a:extLst>
          </p:cNvPr>
          <p:cNvSpPr/>
          <p:nvPr/>
        </p:nvSpPr>
        <p:spPr>
          <a:xfrm>
            <a:off x="6288317" y="2010892"/>
            <a:ext cx="692921" cy="183211"/>
          </a:xfrm>
          <a:prstGeom prst="rect">
            <a:avLst/>
          </a:prstGeom>
          <a:solidFill>
            <a:srgbClr val="E9713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PPS in</a:t>
            </a:r>
          </a:p>
        </p:txBody>
      </p:sp>
      <p:cxnSp>
        <p:nvCxnSpPr>
          <p:cNvPr id="98" name="Connector: Elbow 97">
            <a:extLst>
              <a:ext uri="{FF2B5EF4-FFF2-40B4-BE49-F238E27FC236}">
                <a16:creationId xmlns:a16="http://schemas.microsoft.com/office/drawing/2014/main" id="{FC857D0E-452F-7579-0EBA-1EAACFC6CD5C}"/>
              </a:ext>
            </a:extLst>
          </p:cNvPr>
          <p:cNvCxnSpPr>
            <a:cxnSpLocks/>
            <a:stCxn id="96" idx="3"/>
            <a:endCxn id="97" idx="3"/>
          </p:cNvCxnSpPr>
          <p:nvPr/>
        </p:nvCxnSpPr>
        <p:spPr>
          <a:xfrm>
            <a:off x="6981238" y="1561098"/>
            <a:ext cx="12700" cy="541400"/>
          </a:xfrm>
          <a:prstGeom prst="bentConnector3">
            <a:avLst>
              <a:gd name="adj1" fmla="val 1920000"/>
            </a:avLst>
          </a:prstGeom>
          <a:noFill/>
          <a:ln w="19050" cap="flat" cmpd="sng" algn="ctr">
            <a:solidFill>
              <a:srgbClr val="E97132"/>
            </a:solidFill>
            <a:prstDash val="solid"/>
            <a:miter lim="800000"/>
            <a:tailEnd type="triangle"/>
          </a:ln>
          <a:effectLst/>
        </p:spPr>
      </p:cxnSp>
      <p:sp>
        <p:nvSpPr>
          <p:cNvPr id="99" name="Rectangle 98">
            <a:extLst>
              <a:ext uri="{FF2B5EF4-FFF2-40B4-BE49-F238E27FC236}">
                <a16:creationId xmlns:a16="http://schemas.microsoft.com/office/drawing/2014/main" id="{898DEA5F-C396-A56F-A3A2-BD84B517CB5D}"/>
              </a:ext>
            </a:extLst>
          </p:cNvPr>
          <p:cNvSpPr/>
          <p:nvPr/>
        </p:nvSpPr>
        <p:spPr>
          <a:xfrm>
            <a:off x="4837774" y="2390502"/>
            <a:ext cx="1978873" cy="1293640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tIns="0" rtlCol="0" anchor="t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B310</a:t>
            </a:r>
          </a:p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4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00" name="Connector: Elbow 99">
            <a:extLst>
              <a:ext uri="{FF2B5EF4-FFF2-40B4-BE49-F238E27FC236}">
                <a16:creationId xmlns:a16="http://schemas.microsoft.com/office/drawing/2014/main" id="{691C717C-1D17-EB82-02C9-0BB949EBB7BB}"/>
              </a:ext>
            </a:extLst>
          </p:cNvPr>
          <p:cNvCxnSpPr>
            <a:cxnSpLocks/>
            <a:stCxn id="95" idx="3"/>
            <a:endCxn id="101" idx="3"/>
          </p:cNvCxnSpPr>
          <p:nvPr/>
        </p:nvCxnSpPr>
        <p:spPr>
          <a:xfrm>
            <a:off x="6981238" y="1384315"/>
            <a:ext cx="12700" cy="1975241"/>
          </a:xfrm>
          <a:prstGeom prst="bentConnector3">
            <a:avLst>
              <a:gd name="adj1" fmla="val 3200000"/>
            </a:avLst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A8E10153-4520-EF65-057C-56B9967EAB30}"/>
              </a:ext>
            </a:extLst>
          </p:cNvPr>
          <p:cNvSpPr/>
          <p:nvPr/>
        </p:nvSpPr>
        <p:spPr>
          <a:xfrm>
            <a:off x="6288317" y="3267950"/>
            <a:ext cx="692921" cy="183211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Clock in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23A5212F-71D8-6033-A84C-9F27A6EFEE69}"/>
              </a:ext>
            </a:extLst>
          </p:cNvPr>
          <p:cNvSpPr/>
          <p:nvPr/>
        </p:nvSpPr>
        <p:spPr>
          <a:xfrm>
            <a:off x="6288317" y="2726549"/>
            <a:ext cx="692921" cy="183211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Clock out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C925F4E3-C017-3A45-F21D-F89067F29B58}"/>
              </a:ext>
            </a:extLst>
          </p:cNvPr>
          <p:cNvSpPr/>
          <p:nvPr/>
        </p:nvSpPr>
        <p:spPr>
          <a:xfrm>
            <a:off x="6288317" y="2903332"/>
            <a:ext cx="692921" cy="183211"/>
          </a:xfrm>
          <a:prstGeom prst="rect">
            <a:avLst/>
          </a:prstGeom>
          <a:solidFill>
            <a:srgbClr val="E9713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PPS out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E167F4DA-79C1-0949-5E33-1786B0790F5F}"/>
              </a:ext>
            </a:extLst>
          </p:cNvPr>
          <p:cNvSpPr/>
          <p:nvPr/>
        </p:nvSpPr>
        <p:spPr>
          <a:xfrm>
            <a:off x="6288317" y="3444732"/>
            <a:ext cx="692921" cy="183211"/>
          </a:xfrm>
          <a:prstGeom prst="rect">
            <a:avLst/>
          </a:prstGeom>
          <a:solidFill>
            <a:srgbClr val="E9713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PPS in</a:t>
            </a:r>
          </a:p>
        </p:txBody>
      </p:sp>
      <p:cxnSp>
        <p:nvCxnSpPr>
          <p:cNvPr id="105" name="Connector: Elbow 104">
            <a:extLst>
              <a:ext uri="{FF2B5EF4-FFF2-40B4-BE49-F238E27FC236}">
                <a16:creationId xmlns:a16="http://schemas.microsoft.com/office/drawing/2014/main" id="{6FDA486B-49C9-76DF-D913-D5E69678A627}"/>
              </a:ext>
            </a:extLst>
          </p:cNvPr>
          <p:cNvCxnSpPr>
            <a:cxnSpLocks/>
            <a:stCxn id="96" idx="3"/>
            <a:endCxn id="104" idx="3"/>
          </p:cNvCxnSpPr>
          <p:nvPr/>
        </p:nvCxnSpPr>
        <p:spPr>
          <a:xfrm>
            <a:off x="6981238" y="1561098"/>
            <a:ext cx="12700" cy="1975240"/>
          </a:xfrm>
          <a:prstGeom prst="bentConnector3">
            <a:avLst>
              <a:gd name="adj1" fmla="val 1940000"/>
            </a:avLst>
          </a:prstGeom>
          <a:noFill/>
          <a:ln w="19050" cap="flat" cmpd="sng" algn="ctr">
            <a:solidFill>
              <a:srgbClr val="E97132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06" name="Rectangle 105">
            <a:extLst>
              <a:ext uri="{FF2B5EF4-FFF2-40B4-BE49-F238E27FC236}">
                <a16:creationId xmlns:a16="http://schemas.microsoft.com/office/drawing/2014/main" id="{07A97E29-E189-EF3C-26C9-D950FFB92E37}"/>
              </a:ext>
            </a:extLst>
          </p:cNvPr>
          <p:cNvSpPr/>
          <p:nvPr/>
        </p:nvSpPr>
        <p:spPr>
          <a:xfrm>
            <a:off x="4853014" y="3803291"/>
            <a:ext cx="1978873" cy="1293640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tIns="0" rtlCol="0" anchor="t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B310</a:t>
            </a:r>
          </a:p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4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07" name="Connector: Elbow 106">
            <a:extLst>
              <a:ext uri="{FF2B5EF4-FFF2-40B4-BE49-F238E27FC236}">
                <a16:creationId xmlns:a16="http://schemas.microsoft.com/office/drawing/2014/main" id="{96DF0D47-3FA1-D2E6-BAF0-92D88B4684DE}"/>
              </a:ext>
            </a:extLst>
          </p:cNvPr>
          <p:cNvCxnSpPr>
            <a:cxnSpLocks/>
            <a:stCxn id="95" idx="3"/>
            <a:endCxn id="108" idx="3"/>
          </p:cNvCxnSpPr>
          <p:nvPr/>
        </p:nvCxnSpPr>
        <p:spPr>
          <a:xfrm>
            <a:off x="6981238" y="1384315"/>
            <a:ext cx="15240" cy="3388030"/>
          </a:xfrm>
          <a:prstGeom prst="bentConnector3">
            <a:avLst>
              <a:gd name="adj1" fmla="val 2650000"/>
            </a:avLst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E8B4C512-DF85-384A-C34F-4D6BA415B8E5}"/>
              </a:ext>
            </a:extLst>
          </p:cNvPr>
          <p:cNvSpPr/>
          <p:nvPr/>
        </p:nvSpPr>
        <p:spPr>
          <a:xfrm>
            <a:off x="6303557" y="4680739"/>
            <a:ext cx="692921" cy="183211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Clock in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713484A7-671C-071F-832A-62F44E011C38}"/>
              </a:ext>
            </a:extLst>
          </p:cNvPr>
          <p:cNvSpPr/>
          <p:nvPr/>
        </p:nvSpPr>
        <p:spPr>
          <a:xfrm>
            <a:off x="6303557" y="4139338"/>
            <a:ext cx="692921" cy="183211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Clock out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3591ED06-2303-43EA-2FDE-9F4072AE3918}"/>
              </a:ext>
            </a:extLst>
          </p:cNvPr>
          <p:cNvSpPr/>
          <p:nvPr/>
        </p:nvSpPr>
        <p:spPr>
          <a:xfrm>
            <a:off x="6303557" y="4316121"/>
            <a:ext cx="692921" cy="183211"/>
          </a:xfrm>
          <a:prstGeom prst="rect">
            <a:avLst/>
          </a:prstGeom>
          <a:solidFill>
            <a:srgbClr val="E9713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PPS out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DBCC3B64-CBAB-E5E4-C39D-45E0E3A01548}"/>
              </a:ext>
            </a:extLst>
          </p:cNvPr>
          <p:cNvSpPr/>
          <p:nvPr/>
        </p:nvSpPr>
        <p:spPr>
          <a:xfrm>
            <a:off x="6303557" y="4857522"/>
            <a:ext cx="692921" cy="183211"/>
          </a:xfrm>
          <a:prstGeom prst="rect">
            <a:avLst/>
          </a:prstGeom>
          <a:solidFill>
            <a:srgbClr val="E9713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PPS in</a:t>
            </a:r>
          </a:p>
        </p:txBody>
      </p:sp>
      <p:cxnSp>
        <p:nvCxnSpPr>
          <p:cNvPr id="112" name="Connector: Elbow 111">
            <a:extLst>
              <a:ext uri="{FF2B5EF4-FFF2-40B4-BE49-F238E27FC236}">
                <a16:creationId xmlns:a16="http://schemas.microsoft.com/office/drawing/2014/main" id="{213A088B-53A3-AF15-BB91-76B1D09DA71C}"/>
              </a:ext>
            </a:extLst>
          </p:cNvPr>
          <p:cNvCxnSpPr>
            <a:cxnSpLocks/>
            <a:stCxn id="96" idx="3"/>
            <a:endCxn id="111" idx="3"/>
          </p:cNvCxnSpPr>
          <p:nvPr/>
        </p:nvCxnSpPr>
        <p:spPr>
          <a:xfrm>
            <a:off x="6981238" y="1561098"/>
            <a:ext cx="15240" cy="3388030"/>
          </a:xfrm>
          <a:prstGeom prst="bentConnector3">
            <a:avLst>
              <a:gd name="adj1" fmla="val 1600000"/>
            </a:avLst>
          </a:prstGeom>
          <a:noFill/>
          <a:ln w="19050" cap="flat" cmpd="sng" algn="ctr">
            <a:solidFill>
              <a:srgbClr val="E97132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18" name="Rectangle 117">
            <a:extLst>
              <a:ext uri="{FF2B5EF4-FFF2-40B4-BE49-F238E27FC236}">
                <a16:creationId xmlns:a16="http://schemas.microsoft.com/office/drawing/2014/main" id="{05517495-656D-8E23-FD52-66858C474635}"/>
              </a:ext>
            </a:extLst>
          </p:cNvPr>
          <p:cNvSpPr/>
          <p:nvPr/>
        </p:nvSpPr>
        <p:spPr>
          <a:xfrm>
            <a:off x="4853014" y="5217702"/>
            <a:ext cx="1978873" cy="1293640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tIns="0" rtlCol="0" anchor="t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B310</a:t>
            </a:r>
          </a:p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4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689FF755-E441-D31D-7696-689BBEA37BE5}"/>
              </a:ext>
            </a:extLst>
          </p:cNvPr>
          <p:cNvSpPr/>
          <p:nvPr/>
        </p:nvSpPr>
        <p:spPr>
          <a:xfrm>
            <a:off x="6303557" y="6095150"/>
            <a:ext cx="692921" cy="183211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Clock in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EE2CC92F-0493-E439-6FAA-0F4AE653A39A}"/>
              </a:ext>
            </a:extLst>
          </p:cNvPr>
          <p:cNvSpPr/>
          <p:nvPr/>
        </p:nvSpPr>
        <p:spPr>
          <a:xfrm>
            <a:off x="6303557" y="5553749"/>
            <a:ext cx="692921" cy="183211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Clock out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2C7F969E-6D41-73DF-6CCA-E0666431B4A9}"/>
              </a:ext>
            </a:extLst>
          </p:cNvPr>
          <p:cNvSpPr/>
          <p:nvPr/>
        </p:nvSpPr>
        <p:spPr>
          <a:xfrm>
            <a:off x="6303557" y="5730532"/>
            <a:ext cx="692921" cy="183211"/>
          </a:xfrm>
          <a:prstGeom prst="rect">
            <a:avLst/>
          </a:prstGeom>
          <a:solidFill>
            <a:srgbClr val="E9713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PPS out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B5604CA8-F880-430D-CD9E-250C2F1C1F9A}"/>
              </a:ext>
            </a:extLst>
          </p:cNvPr>
          <p:cNvSpPr/>
          <p:nvPr/>
        </p:nvSpPr>
        <p:spPr>
          <a:xfrm>
            <a:off x="6303557" y="6271933"/>
            <a:ext cx="692921" cy="183211"/>
          </a:xfrm>
          <a:prstGeom prst="rect">
            <a:avLst/>
          </a:prstGeom>
          <a:solidFill>
            <a:srgbClr val="E9713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PPS in</a:t>
            </a:r>
          </a:p>
        </p:txBody>
      </p:sp>
      <p:cxnSp>
        <p:nvCxnSpPr>
          <p:cNvPr id="123" name="Connector: Elbow 122">
            <a:extLst>
              <a:ext uri="{FF2B5EF4-FFF2-40B4-BE49-F238E27FC236}">
                <a16:creationId xmlns:a16="http://schemas.microsoft.com/office/drawing/2014/main" id="{C5744ACE-50FC-7118-C6B9-512B8E5BCF40}"/>
              </a:ext>
            </a:extLst>
          </p:cNvPr>
          <p:cNvCxnSpPr>
            <a:cxnSpLocks/>
            <a:stCxn id="96" idx="3"/>
            <a:endCxn id="122" idx="3"/>
          </p:cNvCxnSpPr>
          <p:nvPr/>
        </p:nvCxnSpPr>
        <p:spPr>
          <a:xfrm>
            <a:off x="6981238" y="1561098"/>
            <a:ext cx="15240" cy="4802441"/>
          </a:xfrm>
          <a:prstGeom prst="bentConnector3">
            <a:avLst>
              <a:gd name="adj1" fmla="val 1600000"/>
            </a:avLst>
          </a:prstGeom>
          <a:noFill/>
          <a:ln w="19050" cap="flat" cmpd="sng" algn="ctr">
            <a:solidFill>
              <a:srgbClr val="E97132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27" name="Connector: Elbow 126">
            <a:extLst>
              <a:ext uri="{FF2B5EF4-FFF2-40B4-BE49-F238E27FC236}">
                <a16:creationId xmlns:a16="http://schemas.microsoft.com/office/drawing/2014/main" id="{46BF1D76-E482-5E2E-EF27-258B791B16A7}"/>
              </a:ext>
            </a:extLst>
          </p:cNvPr>
          <p:cNvCxnSpPr>
            <a:cxnSpLocks/>
            <a:stCxn id="95" idx="3"/>
            <a:endCxn id="119" idx="3"/>
          </p:cNvCxnSpPr>
          <p:nvPr/>
        </p:nvCxnSpPr>
        <p:spPr>
          <a:xfrm>
            <a:off x="6981238" y="1384315"/>
            <a:ext cx="15240" cy="4802441"/>
          </a:xfrm>
          <a:prstGeom prst="bentConnector3">
            <a:avLst>
              <a:gd name="adj1" fmla="val 2666667"/>
            </a:avLst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47" name="Rectangle 146">
            <a:extLst>
              <a:ext uri="{FF2B5EF4-FFF2-40B4-BE49-F238E27FC236}">
                <a16:creationId xmlns:a16="http://schemas.microsoft.com/office/drawing/2014/main" id="{809A34FB-B5F9-C8C0-39B9-A478C9D21E4A}"/>
              </a:ext>
            </a:extLst>
          </p:cNvPr>
          <p:cNvSpPr/>
          <p:nvPr/>
        </p:nvSpPr>
        <p:spPr>
          <a:xfrm>
            <a:off x="4659503" y="1306111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TX0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14A53BE1-D800-06BD-A58B-EDC46E56357D}"/>
              </a:ext>
            </a:extLst>
          </p:cNvPr>
          <p:cNvSpPr/>
          <p:nvPr/>
        </p:nvSpPr>
        <p:spPr>
          <a:xfrm>
            <a:off x="4655554" y="1519887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RX0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8186903F-FF61-C981-F3F0-9D64A090B39E}"/>
              </a:ext>
            </a:extLst>
          </p:cNvPr>
          <p:cNvSpPr/>
          <p:nvPr/>
        </p:nvSpPr>
        <p:spPr>
          <a:xfrm>
            <a:off x="4655555" y="1778206"/>
            <a:ext cx="540214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TX1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992968B7-D229-3ED7-4BD7-CEF7C272815A}"/>
              </a:ext>
            </a:extLst>
          </p:cNvPr>
          <p:cNvSpPr/>
          <p:nvPr/>
        </p:nvSpPr>
        <p:spPr>
          <a:xfrm>
            <a:off x="4655554" y="1991982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RX1</a:t>
            </a: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145B3033-00BF-99E4-DB70-9961D739FC31}"/>
              </a:ext>
            </a:extLst>
          </p:cNvPr>
          <p:cNvSpPr/>
          <p:nvPr/>
        </p:nvSpPr>
        <p:spPr>
          <a:xfrm>
            <a:off x="4659503" y="2726549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TX0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D4476502-7346-D410-F32F-D51F94650773}"/>
              </a:ext>
            </a:extLst>
          </p:cNvPr>
          <p:cNvSpPr/>
          <p:nvPr/>
        </p:nvSpPr>
        <p:spPr>
          <a:xfrm>
            <a:off x="4655554" y="2940325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RX0</a:t>
            </a: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48F15C8D-6B25-EE6C-652F-156651A8DD68}"/>
              </a:ext>
            </a:extLst>
          </p:cNvPr>
          <p:cNvSpPr/>
          <p:nvPr/>
        </p:nvSpPr>
        <p:spPr>
          <a:xfrm>
            <a:off x="4655555" y="3198644"/>
            <a:ext cx="540214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TX1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934ABF5D-13D6-FA5E-C572-A6C8FEE0C23E}"/>
              </a:ext>
            </a:extLst>
          </p:cNvPr>
          <p:cNvSpPr/>
          <p:nvPr/>
        </p:nvSpPr>
        <p:spPr>
          <a:xfrm>
            <a:off x="4655554" y="3412420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RX1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55AC77A2-9387-1356-6028-1AC7E62A592E}"/>
              </a:ext>
            </a:extLst>
          </p:cNvPr>
          <p:cNvSpPr/>
          <p:nvPr/>
        </p:nvSpPr>
        <p:spPr>
          <a:xfrm>
            <a:off x="4659503" y="4145192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TX0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F2C3B87C-2D34-4F2F-A529-86942537BE4C}"/>
              </a:ext>
            </a:extLst>
          </p:cNvPr>
          <p:cNvSpPr/>
          <p:nvPr/>
        </p:nvSpPr>
        <p:spPr>
          <a:xfrm>
            <a:off x="4655554" y="4358968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RX0</a:t>
            </a: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63CF30E4-A9FD-FB66-FD4B-EE018802B7A1}"/>
              </a:ext>
            </a:extLst>
          </p:cNvPr>
          <p:cNvSpPr/>
          <p:nvPr/>
        </p:nvSpPr>
        <p:spPr>
          <a:xfrm>
            <a:off x="4655555" y="4617287"/>
            <a:ext cx="540214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TX1</a:t>
            </a: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679F020C-2AA7-842A-9D22-330D4A69DDCF}"/>
              </a:ext>
            </a:extLst>
          </p:cNvPr>
          <p:cNvSpPr/>
          <p:nvPr/>
        </p:nvSpPr>
        <p:spPr>
          <a:xfrm>
            <a:off x="4655554" y="4831063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RX1</a:t>
            </a: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0E6369B4-EAA6-B96E-CAA1-D100BD394734}"/>
              </a:ext>
            </a:extLst>
          </p:cNvPr>
          <p:cNvSpPr/>
          <p:nvPr/>
        </p:nvSpPr>
        <p:spPr>
          <a:xfrm>
            <a:off x="4659503" y="5574350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TX0</a:t>
            </a: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F0ED9542-37B2-04C3-5B24-8EEF4C7B0A72}"/>
              </a:ext>
            </a:extLst>
          </p:cNvPr>
          <p:cNvSpPr/>
          <p:nvPr/>
        </p:nvSpPr>
        <p:spPr>
          <a:xfrm>
            <a:off x="4655554" y="5788126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RX0</a:t>
            </a: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5E8CF75F-7B90-649C-C320-51FA04C1B32E}"/>
              </a:ext>
            </a:extLst>
          </p:cNvPr>
          <p:cNvSpPr/>
          <p:nvPr/>
        </p:nvSpPr>
        <p:spPr>
          <a:xfrm>
            <a:off x="4655555" y="6046445"/>
            <a:ext cx="540214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TX1</a:t>
            </a:r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31746331-F34D-F872-77AC-8C017A9AA88C}"/>
              </a:ext>
            </a:extLst>
          </p:cNvPr>
          <p:cNvSpPr/>
          <p:nvPr/>
        </p:nvSpPr>
        <p:spPr>
          <a:xfrm>
            <a:off x="4655554" y="6260221"/>
            <a:ext cx="547835" cy="189225"/>
          </a:xfrm>
          <a:prstGeom prst="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RX1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7DE863-504A-104B-410D-8E5294ED5B1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158529" y="1409699"/>
            <a:ext cx="5384800" cy="403860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80117F2-1CCE-8A0B-8807-076FDB1DC056}"/>
              </a:ext>
            </a:extLst>
          </p:cNvPr>
          <p:cNvSpPr txBox="1"/>
          <p:nvPr/>
        </p:nvSpPr>
        <p:spPr>
          <a:xfrm>
            <a:off x="7109969" y="831044"/>
            <a:ext cx="3643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High frequency reference</a:t>
            </a:r>
            <a:endParaRPr lang="en-DE" sz="2400" dirty="0" err="1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5D247EA-BB79-B3F3-8D08-A43A48D949CA}"/>
              </a:ext>
            </a:extLst>
          </p:cNvPr>
          <p:cNvCxnSpPr/>
          <p:nvPr/>
        </p:nvCxnSpPr>
        <p:spPr bwMode="auto">
          <a:xfrm flipH="1">
            <a:off x="7416800" y="1384314"/>
            <a:ext cx="355600" cy="26838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8730975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D82B2-3D6E-B27A-837F-291EBA012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58E1193-AC4E-3685-4112-BC8FADCD6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365" y="80998"/>
            <a:ext cx="11353271" cy="846958"/>
          </a:xfrm>
        </p:spPr>
        <p:txBody>
          <a:bodyPr/>
          <a:lstStyle/>
          <a:p>
            <a:r>
              <a:rPr lang="en-US" dirty="0"/>
              <a:t>LO Sharing</a:t>
            </a:r>
            <a:endParaRPr lang="en-DE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F77CD43D-60BB-16A9-8327-2D86815D2F5C}"/>
              </a:ext>
            </a:extLst>
          </p:cNvPr>
          <p:cNvSpPr txBox="1">
            <a:spLocks/>
          </p:cNvSpPr>
          <p:nvPr/>
        </p:nvSpPr>
        <p:spPr>
          <a:xfrm>
            <a:off x="91917" y="989117"/>
            <a:ext cx="5956854" cy="5400605"/>
          </a:xfrm>
          <a:custGeom>
            <a:avLst/>
            <a:gdLst>
              <a:gd name="csX0" fmla="*/ 0 w 5956854"/>
              <a:gd name="csY0" fmla="*/ 0 h 5400605"/>
              <a:gd name="csX1" fmla="*/ 416980 w 5956854"/>
              <a:gd name="csY1" fmla="*/ 0 h 5400605"/>
              <a:gd name="csX2" fmla="*/ 1072234 w 5956854"/>
              <a:gd name="csY2" fmla="*/ 0 h 5400605"/>
              <a:gd name="csX3" fmla="*/ 1667919 w 5956854"/>
              <a:gd name="csY3" fmla="*/ 0 h 5400605"/>
              <a:gd name="csX4" fmla="*/ 2204036 w 5956854"/>
              <a:gd name="csY4" fmla="*/ 0 h 5400605"/>
              <a:gd name="csX5" fmla="*/ 2680584 w 5956854"/>
              <a:gd name="csY5" fmla="*/ 0 h 5400605"/>
              <a:gd name="csX6" fmla="*/ 3157133 w 5956854"/>
              <a:gd name="csY6" fmla="*/ 0 h 5400605"/>
              <a:gd name="csX7" fmla="*/ 3752818 w 5956854"/>
              <a:gd name="csY7" fmla="*/ 0 h 5400605"/>
              <a:gd name="csX8" fmla="*/ 4467641 w 5956854"/>
              <a:gd name="csY8" fmla="*/ 0 h 5400605"/>
              <a:gd name="csX9" fmla="*/ 4884620 w 5956854"/>
              <a:gd name="csY9" fmla="*/ 0 h 5400605"/>
              <a:gd name="csX10" fmla="*/ 5420737 w 5956854"/>
              <a:gd name="csY10" fmla="*/ 0 h 5400605"/>
              <a:gd name="csX11" fmla="*/ 5956854 w 5956854"/>
              <a:gd name="csY11" fmla="*/ 0 h 5400605"/>
              <a:gd name="csX12" fmla="*/ 5956854 w 5956854"/>
              <a:gd name="csY12" fmla="*/ 486054 h 5400605"/>
              <a:gd name="csX13" fmla="*/ 5956854 w 5956854"/>
              <a:gd name="csY13" fmla="*/ 864097 h 5400605"/>
              <a:gd name="csX14" fmla="*/ 5956854 w 5956854"/>
              <a:gd name="csY14" fmla="*/ 1350151 h 5400605"/>
              <a:gd name="csX15" fmla="*/ 5956854 w 5956854"/>
              <a:gd name="csY15" fmla="*/ 1998224 h 5400605"/>
              <a:gd name="csX16" fmla="*/ 5956854 w 5956854"/>
              <a:gd name="csY16" fmla="*/ 2376266 h 5400605"/>
              <a:gd name="csX17" fmla="*/ 5956854 w 5956854"/>
              <a:gd name="csY17" fmla="*/ 2808315 h 5400605"/>
              <a:gd name="csX18" fmla="*/ 5956854 w 5956854"/>
              <a:gd name="csY18" fmla="*/ 3186357 h 5400605"/>
              <a:gd name="csX19" fmla="*/ 5956854 w 5956854"/>
              <a:gd name="csY19" fmla="*/ 3672411 h 5400605"/>
              <a:gd name="csX20" fmla="*/ 5956854 w 5956854"/>
              <a:gd name="csY20" fmla="*/ 4158466 h 5400605"/>
              <a:gd name="csX21" fmla="*/ 5956854 w 5956854"/>
              <a:gd name="csY21" fmla="*/ 4536508 h 5400605"/>
              <a:gd name="csX22" fmla="*/ 5956854 w 5956854"/>
              <a:gd name="csY22" fmla="*/ 4914551 h 5400605"/>
              <a:gd name="csX23" fmla="*/ 5956854 w 5956854"/>
              <a:gd name="csY23" fmla="*/ 5400605 h 5400605"/>
              <a:gd name="csX24" fmla="*/ 5480306 w 5956854"/>
              <a:gd name="csY24" fmla="*/ 5400605 h 5400605"/>
              <a:gd name="csX25" fmla="*/ 4944189 w 5956854"/>
              <a:gd name="csY25" fmla="*/ 5400605 h 5400605"/>
              <a:gd name="csX26" fmla="*/ 4229366 w 5956854"/>
              <a:gd name="csY26" fmla="*/ 5400605 h 5400605"/>
              <a:gd name="csX27" fmla="*/ 3693249 w 5956854"/>
              <a:gd name="csY27" fmla="*/ 5400605 h 5400605"/>
              <a:gd name="csX28" fmla="*/ 3216701 w 5956854"/>
              <a:gd name="csY28" fmla="*/ 5400605 h 5400605"/>
              <a:gd name="csX29" fmla="*/ 2680584 w 5956854"/>
              <a:gd name="csY29" fmla="*/ 5400605 h 5400605"/>
              <a:gd name="csX30" fmla="*/ 2144467 w 5956854"/>
              <a:gd name="csY30" fmla="*/ 5400605 h 5400605"/>
              <a:gd name="csX31" fmla="*/ 1608351 w 5956854"/>
              <a:gd name="csY31" fmla="*/ 5400605 h 5400605"/>
              <a:gd name="csX32" fmla="*/ 953097 w 5956854"/>
              <a:gd name="csY32" fmla="*/ 5400605 h 5400605"/>
              <a:gd name="csX33" fmla="*/ 536117 w 5956854"/>
              <a:gd name="csY33" fmla="*/ 5400605 h 5400605"/>
              <a:gd name="csX34" fmla="*/ 0 w 5956854"/>
              <a:gd name="csY34" fmla="*/ 5400605 h 5400605"/>
              <a:gd name="csX35" fmla="*/ 0 w 5956854"/>
              <a:gd name="csY35" fmla="*/ 5022563 h 5400605"/>
              <a:gd name="csX36" fmla="*/ 0 w 5956854"/>
              <a:gd name="csY36" fmla="*/ 4590514 h 5400605"/>
              <a:gd name="csX37" fmla="*/ 0 w 5956854"/>
              <a:gd name="csY37" fmla="*/ 3996448 h 5400605"/>
              <a:gd name="csX38" fmla="*/ 0 w 5956854"/>
              <a:gd name="csY38" fmla="*/ 3348375 h 5400605"/>
              <a:gd name="csX39" fmla="*/ 0 w 5956854"/>
              <a:gd name="csY39" fmla="*/ 2970333 h 5400605"/>
              <a:gd name="csX40" fmla="*/ 0 w 5956854"/>
              <a:gd name="csY40" fmla="*/ 2430272 h 5400605"/>
              <a:gd name="csX41" fmla="*/ 0 w 5956854"/>
              <a:gd name="csY41" fmla="*/ 2052230 h 5400605"/>
              <a:gd name="csX42" fmla="*/ 0 w 5956854"/>
              <a:gd name="csY42" fmla="*/ 1620181 h 5400605"/>
              <a:gd name="csX43" fmla="*/ 0 w 5956854"/>
              <a:gd name="csY43" fmla="*/ 1242139 h 5400605"/>
              <a:gd name="csX44" fmla="*/ 0 w 5956854"/>
              <a:gd name="csY44" fmla="*/ 702079 h 5400605"/>
              <a:gd name="csX45" fmla="*/ 0 w 5956854"/>
              <a:gd name="csY45" fmla="*/ 0 h 54006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</a:cxnLst>
            <a:rect l="l" t="t" r="r" b="b"/>
            <a:pathLst>
              <a:path w="5956854" h="5400605" fill="none" extrusionOk="0">
                <a:moveTo>
                  <a:pt x="0" y="0"/>
                </a:moveTo>
                <a:cubicBezTo>
                  <a:pt x="104157" y="-39293"/>
                  <a:pt x="267118" y="20692"/>
                  <a:pt x="416980" y="0"/>
                </a:cubicBezTo>
                <a:cubicBezTo>
                  <a:pt x="566842" y="-20692"/>
                  <a:pt x="779426" y="17725"/>
                  <a:pt x="1072234" y="0"/>
                </a:cubicBezTo>
                <a:cubicBezTo>
                  <a:pt x="1365042" y="-17725"/>
                  <a:pt x="1387065" y="20084"/>
                  <a:pt x="1667919" y="0"/>
                </a:cubicBezTo>
                <a:cubicBezTo>
                  <a:pt x="1948773" y="-20084"/>
                  <a:pt x="2003623" y="44416"/>
                  <a:pt x="2204036" y="0"/>
                </a:cubicBezTo>
                <a:cubicBezTo>
                  <a:pt x="2404449" y="-44416"/>
                  <a:pt x="2502246" y="20920"/>
                  <a:pt x="2680584" y="0"/>
                </a:cubicBezTo>
                <a:cubicBezTo>
                  <a:pt x="2858922" y="-20920"/>
                  <a:pt x="2920073" y="41127"/>
                  <a:pt x="3157133" y="0"/>
                </a:cubicBezTo>
                <a:cubicBezTo>
                  <a:pt x="3394193" y="-41127"/>
                  <a:pt x="3536453" y="35198"/>
                  <a:pt x="3752818" y="0"/>
                </a:cubicBezTo>
                <a:cubicBezTo>
                  <a:pt x="3969183" y="-35198"/>
                  <a:pt x="4291850" y="74778"/>
                  <a:pt x="4467641" y="0"/>
                </a:cubicBezTo>
                <a:cubicBezTo>
                  <a:pt x="4643432" y="-74778"/>
                  <a:pt x="4691754" y="33280"/>
                  <a:pt x="4884620" y="0"/>
                </a:cubicBezTo>
                <a:cubicBezTo>
                  <a:pt x="5077486" y="-33280"/>
                  <a:pt x="5164863" y="32192"/>
                  <a:pt x="5420737" y="0"/>
                </a:cubicBezTo>
                <a:cubicBezTo>
                  <a:pt x="5676611" y="-32192"/>
                  <a:pt x="5700821" y="60831"/>
                  <a:pt x="5956854" y="0"/>
                </a:cubicBezTo>
                <a:cubicBezTo>
                  <a:pt x="5999195" y="159350"/>
                  <a:pt x="5945866" y="321374"/>
                  <a:pt x="5956854" y="486054"/>
                </a:cubicBezTo>
                <a:cubicBezTo>
                  <a:pt x="5967842" y="650734"/>
                  <a:pt x="5911734" y="716160"/>
                  <a:pt x="5956854" y="864097"/>
                </a:cubicBezTo>
                <a:cubicBezTo>
                  <a:pt x="6001974" y="1012034"/>
                  <a:pt x="5953344" y="1139635"/>
                  <a:pt x="5956854" y="1350151"/>
                </a:cubicBezTo>
                <a:cubicBezTo>
                  <a:pt x="5960364" y="1560667"/>
                  <a:pt x="5882187" y="1815831"/>
                  <a:pt x="5956854" y="1998224"/>
                </a:cubicBezTo>
                <a:cubicBezTo>
                  <a:pt x="6031521" y="2180617"/>
                  <a:pt x="5915663" y="2257946"/>
                  <a:pt x="5956854" y="2376266"/>
                </a:cubicBezTo>
                <a:cubicBezTo>
                  <a:pt x="5998045" y="2494586"/>
                  <a:pt x="5918158" y="2719877"/>
                  <a:pt x="5956854" y="2808315"/>
                </a:cubicBezTo>
                <a:cubicBezTo>
                  <a:pt x="5995550" y="2896753"/>
                  <a:pt x="5927724" y="3097281"/>
                  <a:pt x="5956854" y="3186357"/>
                </a:cubicBezTo>
                <a:cubicBezTo>
                  <a:pt x="5985984" y="3275433"/>
                  <a:pt x="5908887" y="3493310"/>
                  <a:pt x="5956854" y="3672411"/>
                </a:cubicBezTo>
                <a:cubicBezTo>
                  <a:pt x="6004821" y="3851512"/>
                  <a:pt x="5911198" y="4025266"/>
                  <a:pt x="5956854" y="4158466"/>
                </a:cubicBezTo>
                <a:cubicBezTo>
                  <a:pt x="6002510" y="4291667"/>
                  <a:pt x="5915854" y="4414873"/>
                  <a:pt x="5956854" y="4536508"/>
                </a:cubicBezTo>
                <a:cubicBezTo>
                  <a:pt x="5997854" y="4658143"/>
                  <a:pt x="5930798" y="4796967"/>
                  <a:pt x="5956854" y="4914551"/>
                </a:cubicBezTo>
                <a:cubicBezTo>
                  <a:pt x="5982910" y="5032135"/>
                  <a:pt x="5947460" y="5229200"/>
                  <a:pt x="5956854" y="5400605"/>
                </a:cubicBezTo>
                <a:cubicBezTo>
                  <a:pt x="5737650" y="5406346"/>
                  <a:pt x="5586160" y="5400250"/>
                  <a:pt x="5480306" y="5400605"/>
                </a:cubicBezTo>
                <a:cubicBezTo>
                  <a:pt x="5374452" y="5400960"/>
                  <a:pt x="5143929" y="5384717"/>
                  <a:pt x="4944189" y="5400605"/>
                </a:cubicBezTo>
                <a:cubicBezTo>
                  <a:pt x="4744449" y="5416493"/>
                  <a:pt x="4439319" y="5383110"/>
                  <a:pt x="4229366" y="5400605"/>
                </a:cubicBezTo>
                <a:cubicBezTo>
                  <a:pt x="4019413" y="5418100"/>
                  <a:pt x="3881329" y="5392161"/>
                  <a:pt x="3693249" y="5400605"/>
                </a:cubicBezTo>
                <a:cubicBezTo>
                  <a:pt x="3505169" y="5409049"/>
                  <a:pt x="3400236" y="5357793"/>
                  <a:pt x="3216701" y="5400605"/>
                </a:cubicBezTo>
                <a:cubicBezTo>
                  <a:pt x="3033166" y="5443417"/>
                  <a:pt x="2862568" y="5361567"/>
                  <a:pt x="2680584" y="5400605"/>
                </a:cubicBezTo>
                <a:cubicBezTo>
                  <a:pt x="2498600" y="5439643"/>
                  <a:pt x="2402102" y="5363751"/>
                  <a:pt x="2144467" y="5400605"/>
                </a:cubicBezTo>
                <a:cubicBezTo>
                  <a:pt x="1886832" y="5437459"/>
                  <a:pt x="1876387" y="5366311"/>
                  <a:pt x="1608351" y="5400605"/>
                </a:cubicBezTo>
                <a:cubicBezTo>
                  <a:pt x="1340315" y="5434899"/>
                  <a:pt x="1257852" y="5336335"/>
                  <a:pt x="953097" y="5400605"/>
                </a:cubicBezTo>
                <a:cubicBezTo>
                  <a:pt x="648342" y="5464875"/>
                  <a:pt x="732661" y="5399355"/>
                  <a:pt x="536117" y="5400605"/>
                </a:cubicBezTo>
                <a:cubicBezTo>
                  <a:pt x="339573" y="5401855"/>
                  <a:pt x="125076" y="5399266"/>
                  <a:pt x="0" y="5400605"/>
                </a:cubicBezTo>
                <a:cubicBezTo>
                  <a:pt x="-16400" y="5272237"/>
                  <a:pt x="41953" y="5163160"/>
                  <a:pt x="0" y="5022563"/>
                </a:cubicBezTo>
                <a:cubicBezTo>
                  <a:pt x="-41953" y="4881966"/>
                  <a:pt x="43113" y="4680652"/>
                  <a:pt x="0" y="4590514"/>
                </a:cubicBezTo>
                <a:cubicBezTo>
                  <a:pt x="-43113" y="4500376"/>
                  <a:pt x="65269" y="4237575"/>
                  <a:pt x="0" y="3996448"/>
                </a:cubicBezTo>
                <a:cubicBezTo>
                  <a:pt x="-65269" y="3755321"/>
                  <a:pt x="19181" y="3485003"/>
                  <a:pt x="0" y="3348375"/>
                </a:cubicBezTo>
                <a:cubicBezTo>
                  <a:pt x="-19181" y="3211747"/>
                  <a:pt x="7251" y="3090630"/>
                  <a:pt x="0" y="2970333"/>
                </a:cubicBezTo>
                <a:cubicBezTo>
                  <a:pt x="-7251" y="2850036"/>
                  <a:pt x="28942" y="2676594"/>
                  <a:pt x="0" y="2430272"/>
                </a:cubicBezTo>
                <a:cubicBezTo>
                  <a:pt x="-28942" y="2183950"/>
                  <a:pt x="14235" y="2130501"/>
                  <a:pt x="0" y="2052230"/>
                </a:cubicBezTo>
                <a:cubicBezTo>
                  <a:pt x="-14235" y="1973959"/>
                  <a:pt x="17000" y="1834124"/>
                  <a:pt x="0" y="1620181"/>
                </a:cubicBezTo>
                <a:cubicBezTo>
                  <a:pt x="-17000" y="1406238"/>
                  <a:pt x="15326" y="1421095"/>
                  <a:pt x="0" y="1242139"/>
                </a:cubicBezTo>
                <a:cubicBezTo>
                  <a:pt x="-15326" y="1063183"/>
                  <a:pt x="22522" y="967630"/>
                  <a:pt x="0" y="702079"/>
                </a:cubicBezTo>
                <a:cubicBezTo>
                  <a:pt x="-22522" y="436528"/>
                  <a:pt x="51061" y="275949"/>
                  <a:pt x="0" y="0"/>
                </a:cubicBezTo>
                <a:close/>
              </a:path>
              <a:path w="5956854" h="5400605" stroke="0" extrusionOk="0">
                <a:moveTo>
                  <a:pt x="0" y="0"/>
                </a:moveTo>
                <a:cubicBezTo>
                  <a:pt x="194500" y="-24607"/>
                  <a:pt x="327152" y="34369"/>
                  <a:pt x="416980" y="0"/>
                </a:cubicBezTo>
                <a:cubicBezTo>
                  <a:pt x="506808" y="-34369"/>
                  <a:pt x="716431" y="56984"/>
                  <a:pt x="1012665" y="0"/>
                </a:cubicBezTo>
                <a:cubicBezTo>
                  <a:pt x="1308899" y="-56984"/>
                  <a:pt x="1469543" y="30618"/>
                  <a:pt x="1727488" y="0"/>
                </a:cubicBezTo>
                <a:cubicBezTo>
                  <a:pt x="1985433" y="-30618"/>
                  <a:pt x="2025534" y="6562"/>
                  <a:pt x="2263605" y="0"/>
                </a:cubicBezTo>
                <a:cubicBezTo>
                  <a:pt x="2501676" y="-6562"/>
                  <a:pt x="2732226" y="25378"/>
                  <a:pt x="2859290" y="0"/>
                </a:cubicBezTo>
                <a:cubicBezTo>
                  <a:pt x="2986355" y="-25378"/>
                  <a:pt x="3134201" y="17918"/>
                  <a:pt x="3276270" y="0"/>
                </a:cubicBezTo>
                <a:cubicBezTo>
                  <a:pt x="3418339" y="-17918"/>
                  <a:pt x="3740842" y="24248"/>
                  <a:pt x="3931524" y="0"/>
                </a:cubicBezTo>
                <a:cubicBezTo>
                  <a:pt x="4122206" y="-24248"/>
                  <a:pt x="4253575" y="4232"/>
                  <a:pt x="4527209" y="0"/>
                </a:cubicBezTo>
                <a:cubicBezTo>
                  <a:pt x="4800844" y="-4232"/>
                  <a:pt x="4826196" y="33614"/>
                  <a:pt x="5063326" y="0"/>
                </a:cubicBezTo>
                <a:cubicBezTo>
                  <a:pt x="5300456" y="-33614"/>
                  <a:pt x="5565967" y="44861"/>
                  <a:pt x="5956854" y="0"/>
                </a:cubicBezTo>
                <a:cubicBezTo>
                  <a:pt x="5963814" y="132430"/>
                  <a:pt x="5923667" y="336211"/>
                  <a:pt x="5956854" y="486054"/>
                </a:cubicBezTo>
                <a:cubicBezTo>
                  <a:pt x="5990041" y="635897"/>
                  <a:pt x="5915464" y="791921"/>
                  <a:pt x="5956854" y="972109"/>
                </a:cubicBezTo>
                <a:cubicBezTo>
                  <a:pt x="5998244" y="1152298"/>
                  <a:pt x="5928776" y="1247825"/>
                  <a:pt x="5956854" y="1512169"/>
                </a:cubicBezTo>
                <a:cubicBezTo>
                  <a:pt x="5984932" y="1776513"/>
                  <a:pt x="5925928" y="1750112"/>
                  <a:pt x="5956854" y="1890212"/>
                </a:cubicBezTo>
                <a:cubicBezTo>
                  <a:pt x="5987780" y="2030312"/>
                  <a:pt x="5939731" y="2150160"/>
                  <a:pt x="5956854" y="2268254"/>
                </a:cubicBezTo>
                <a:cubicBezTo>
                  <a:pt x="5973977" y="2386348"/>
                  <a:pt x="5946093" y="2472666"/>
                  <a:pt x="5956854" y="2646296"/>
                </a:cubicBezTo>
                <a:cubicBezTo>
                  <a:pt x="5967615" y="2819926"/>
                  <a:pt x="5916894" y="3034072"/>
                  <a:pt x="5956854" y="3240363"/>
                </a:cubicBezTo>
                <a:cubicBezTo>
                  <a:pt x="5996814" y="3446654"/>
                  <a:pt x="5885581" y="3646801"/>
                  <a:pt x="5956854" y="3888436"/>
                </a:cubicBezTo>
                <a:cubicBezTo>
                  <a:pt x="6028127" y="4130071"/>
                  <a:pt x="5909016" y="4143084"/>
                  <a:pt x="5956854" y="4374490"/>
                </a:cubicBezTo>
                <a:cubicBezTo>
                  <a:pt x="6004692" y="4605896"/>
                  <a:pt x="5948182" y="5185368"/>
                  <a:pt x="5956854" y="5400605"/>
                </a:cubicBezTo>
                <a:cubicBezTo>
                  <a:pt x="5779651" y="5438302"/>
                  <a:pt x="5486753" y="5347751"/>
                  <a:pt x="5361169" y="5400605"/>
                </a:cubicBezTo>
                <a:cubicBezTo>
                  <a:pt x="5235585" y="5453459"/>
                  <a:pt x="4949894" y="5341919"/>
                  <a:pt x="4705915" y="5400605"/>
                </a:cubicBezTo>
                <a:cubicBezTo>
                  <a:pt x="4461936" y="5459291"/>
                  <a:pt x="4436460" y="5365585"/>
                  <a:pt x="4229366" y="5400605"/>
                </a:cubicBezTo>
                <a:cubicBezTo>
                  <a:pt x="4022272" y="5435625"/>
                  <a:pt x="3916833" y="5359290"/>
                  <a:pt x="3752818" y="5400605"/>
                </a:cubicBezTo>
                <a:cubicBezTo>
                  <a:pt x="3588803" y="5441920"/>
                  <a:pt x="3465098" y="5396670"/>
                  <a:pt x="3276270" y="5400605"/>
                </a:cubicBezTo>
                <a:cubicBezTo>
                  <a:pt x="3087442" y="5404540"/>
                  <a:pt x="2818611" y="5322207"/>
                  <a:pt x="2561447" y="5400605"/>
                </a:cubicBezTo>
                <a:cubicBezTo>
                  <a:pt x="2304283" y="5479003"/>
                  <a:pt x="2209047" y="5327646"/>
                  <a:pt x="1906193" y="5400605"/>
                </a:cubicBezTo>
                <a:cubicBezTo>
                  <a:pt x="1603339" y="5473564"/>
                  <a:pt x="1531375" y="5395976"/>
                  <a:pt x="1310508" y="5400605"/>
                </a:cubicBezTo>
                <a:cubicBezTo>
                  <a:pt x="1089641" y="5405234"/>
                  <a:pt x="1020919" y="5382239"/>
                  <a:pt x="774391" y="5400605"/>
                </a:cubicBezTo>
                <a:cubicBezTo>
                  <a:pt x="527863" y="5418971"/>
                  <a:pt x="187371" y="5343554"/>
                  <a:pt x="0" y="5400605"/>
                </a:cubicBezTo>
                <a:cubicBezTo>
                  <a:pt x="-42171" y="5214026"/>
                  <a:pt x="64330" y="5084432"/>
                  <a:pt x="0" y="4860545"/>
                </a:cubicBezTo>
                <a:cubicBezTo>
                  <a:pt x="-64330" y="4636658"/>
                  <a:pt x="49746" y="4398408"/>
                  <a:pt x="0" y="4266478"/>
                </a:cubicBezTo>
                <a:cubicBezTo>
                  <a:pt x="-49746" y="4134548"/>
                  <a:pt x="7447" y="3913702"/>
                  <a:pt x="0" y="3618405"/>
                </a:cubicBezTo>
                <a:cubicBezTo>
                  <a:pt x="-7447" y="3323108"/>
                  <a:pt x="42579" y="3399895"/>
                  <a:pt x="0" y="3186357"/>
                </a:cubicBezTo>
                <a:cubicBezTo>
                  <a:pt x="-42579" y="2972819"/>
                  <a:pt x="45267" y="2879816"/>
                  <a:pt x="0" y="2592290"/>
                </a:cubicBezTo>
                <a:cubicBezTo>
                  <a:pt x="-45267" y="2304764"/>
                  <a:pt x="1393" y="2204877"/>
                  <a:pt x="0" y="1998224"/>
                </a:cubicBezTo>
                <a:cubicBezTo>
                  <a:pt x="-1393" y="1791571"/>
                  <a:pt x="10977" y="1617591"/>
                  <a:pt x="0" y="1404157"/>
                </a:cubicBezTo>
                <a:cubicBezTo>
                  <a:pt x="-10977" y="1190723"/>
                  <a:pt x="48147" y="1086448"/>
                  <a:pt x="0" y="864097"/>
                </a:cubicBezTo>
                <a:cubicBezTo>
                  <a:pt x="-48147" y="641746"/>
                  <a:pt x="36398" y="396189"/>
                  <a:pt x="0" y="0"/>
                </a:cubicBezTo>
                <a:close/>
              </a:path>
            </a:pathLst>
          </a:custGeom>
          <a:blipFill>
            <a:blip r:embed="rId3"/>
            <a:tile tx="0" ty="0" sx="100000" sy="100000" flip="none" algn="tl"/>
          </a:blipFill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70400879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vert="horz" lIns="91440" tIns="91440" rIns="91440" bIns="45720" rtlCol="0">
            <a:noAutofit/>
          </a:bodyPr>
          <a:lstStyle>
            <a:lvl1pPr marL="0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tabLst>
                <a:tab pos="187847" algn="l"/>
              </a:tabLst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283093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2pPr>
            <a:lvl3pPr marL="574123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3pPr>
            <a:lvl4pPr marL="813561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4pPr>
            <a:lvl5pPr marL="1095331" indent="0" algn="l" defTabSz="1219151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Arial" panose="020B0604020202020204" pitchFamily="34" charset="0"/>
              </a:defRPr>
            </a:lvl5pPr>
            <a:lvl6pPr marL="3352666" indent="-304788" algn="l" defTabSz="121915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42" indent="-304788" algn="l" defTabSz="121915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17" indent="-304788" algn="l" defTabSz="121915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93" indent="-304788" algn="l" defTabSz="121915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spc="500" dirty="0">
                <a:latin typeface="Playbill" panose="040506030A0602020202" pitchFamily="82" charset="0"/>
              </a:rPr>
              <a:t>LO Sharing</a:t>
            </a:r>
          </a:p>
          <a:p>
            <a:endParaRPr lang="en-US" sz="3600" spc="500" dirty="0">
              <a:latin typeface="Playbill" panose="040506030A0602020202" pitchFamily="82" charset="0"/>
            </a:endParaRPr>
          </a:p>
          <a:p>
            <a:endParaRPr lang="en-US" sz="3600" spc="500" dirty="0">
              <a:latin typeface="Playbill" panose="040506030A0602020202" pitchFamily="82" charset="0"/>
            </a:endParaRPr>
          </a:p>
          <a:p>
            <a:endParaRPr lang="en-US" sz="3600" spc="500" dirty="0">
              <a:latin typeface="Playbill" panose="040506030A0602020202" pitchFamily="82" charset="0"/>
            </a:endParaRPr>
          </a:p>
          <a:p>
            <a:r>
              <a:rPr lang="en-US" sz="3600" spc="500" dirty="0">
                <a:latin typeface="Playbill" panose="040506030A0602020202" pitchFamily="82" charset="0"/>
              </a:rPr>
              <a:t>Time:		- (not shared)</a:t>
            </a:r>
          </a:p>
          <a:p>
            <a:r>
              <a:rPr lang="en-US" sz="3600" spc="500" dirty="0">
                <a:latin typeface="Playbill" panose="040506030A0602020202" pitchFamily="82" charset="0"/>
              </a:rPr>
              <a:t>Phase:		Best repeatability</a:t>
            </a:r>
          </a:p>
          <a:p>
            <a:r>
              <a:rPr lang="en-US" sz="3600" spc="500" dirty="0">
                <a:latin typeface="Playbill" panose="040506030A0602020202" pitchFamily="82" charset="0"/>
              </a:rPr>
              <a:t>Last Seen:	USRP X420, </a:t>
            </a:r>
            <a:br>
              <a:rPr lang="en-US" sz="3600" spc="500" dirty="0">
                <a:latin typeface="Playbill" panose="040506030A0602020202" pitchFamily="82" charset="0"/>
              </a:rPr>
            </a:br>
            <a:r>
              <a:rPr lang="en-US" sz="3600" spc="500" dirty="0">
                <a:latin typeface="Playbill" panose="040506030A0602020202" pitchFamily="82" charset="0"/>
              </a:rPr>
              <a:t>			USRP N32x,TwinRX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5CE599-19EA-061C-E78E-35902FA166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475" t="-6521" r="-2730" b="-4348"/>
          <a:stretch>
            <a:fillRect/>
          </a:stretch>
        </p:blipFill>
        <p:spPr>
          <a:xfrm>
            <a:off x="1210915" y="2216428"/>
            <a:ext cx="3718858" cy="1302025"/>
          </a:xfrm>
          <a:prstGeom prst="rect">
            <a:avLst/>
          </a:prstGeom>
          <a:solidFill>
            <a:schemeClr val="bg1"/>
          </a:solidFill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Content Placeholder 13">
            <a:extLst>
              <a:ext uri="{FF2B5EF4-FFF2-40B4-BE49-F238E27FC236}">
                <a16:creationId xmlns:a16="http://schemas.microsoft.com/office/drawing/2014/main" id="{87D14EF1-5E16-56B5-0B50-4ABB95B5F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9519" y="1121596"/>
            <a:ext cx="5403575" cy="437307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ym typeface="Wingdings" panose="05000000000000000000" pitchFamily="2" charset="2"/>
              </a:rPr>
              <a:t>LO Sharing helps with very accurate phase repeatability / stability between devices</a:t>
            </a:r>
          </a:p>
          <a:p>
            <a:pPr marL="568843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ym typeface="Wingdings" panose="05000000000000000000" pitchFamily="2" charset="2"/>
              </a:rPr>
              <a:t>E.g. much better than 1 degree RMS at 18 GHz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ym typeface="Wingdings" panose="05000000000000000000" pitchFamily="2" charset="2"/>
              </a:rPr>
              <a:t>Make sure the cabling is suitable </a:t>
            </a:r>
            <a:br>
              <a:rPr lang="en-US" sz="1800" dirty="0">
                <a:sym typeface="Wingdings" panose="05000000000000000000" pitchFamily="2" charset="2"/>
              </a:rPr>
            </a:br>
            <a:r>
              <a:rPr lang="en-US" sz="1800" dirty="0">
                <a:sym typeface="Wingdings" panose="05000000000000000000" pitchFamily="2" charset="2"/>
              </a:rPr>
              <a:t>(phase can be very temperature dependent)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ym typeface="Wingdings" panose="05000000000000000000" pitchFamily="2" charset="2"/>
              </a:rPr>
              <a:t>New LO Sharing accessory for X420 </a:t>
            </a:r>
            <a:br>
              <a:rPr lang="en-US" sz="1800" dirty="0">
                <a:sym typeface="Wingdings" panose="05000000000000000000" pitchFamily="2" charset="2"/>
              </a:rPr>
            </a:br>
            <a:r>
              <a:rPr lang="en-US" sz="1800" dirty="0">
                <a:sym typeface="Wingdings" panose="05000000000000000000" pitchFamily="2" charset="2"/>
              </a:rPr>
              <a:t>– </a:t>
            </a:r>
            <a:r>
              <a:rPr lang="en-US" sz="1800" dirty="0" err="1">
                <a:sym typeface="Wingdings" panose="05000000000000000000" pitchFamily="2" charset="2"/>
              </a:rPr>
              <a:t>SignalCraft</a:t>
            </a:r>
            <a:r>
              <a:rPr lang="en-US" sz="1800" dirty="0">
                <a:sym typeface="Wingdings" panose="05000000000000000000" pitchFamily="2" charset="2"/>
              </a:rPr>
              <a:t> SC2510</a:t>
            </a:r>
          </a:p>
          <a:p>
            <a:pPr marL="568843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ym typeface="Wingdings" panose="05000000000000000000" pitchFamily="2" charset="2"/>
              </a:rPr>
              <a:t>Distributes LO beyond 2 channel configurations</a:t>
            </a:r>
          </a:p>
          <a:p>
            <a:pPr marL="568843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ym typeface="Wingdings" panose="05000000000000000000" pitchFamily="2" charset="2"/>
              </a:rPr>
              <a:t>Allows Cascading for &gt; 8 channels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ym typeface="Wingdings" panose="05000000000000000000" pitchFamily="2" charset="2"/>
              </a:rPr>
              <a:t>LO Sharing doesn’t help with accurate time </a:t>
            </a:r>
            <a:br>
              <a:rPr lang="en-US" sz="1800" dirty="0">
                <a:sym typeface="Wingdings" panose="05000000000000000000" pitchFamily="2" charset="2"/>
              </a:rPr>
            </a:br>
            <a:r>
              <a:rPr lang="en-US" sz="1800" dirty="0">
                <a:sym typeface="Wingdings" panose="05000000000000000000" pitchFamily="2" charset="2"/>
              </a:rPr>
              <a:t> Still relies on another method like 10MHz+PPS reference for that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8E5E2C-0AB9-DF57-E3CE-026EA0C5D78B}"/>
              </a:ext>
            </a:extLst>
          </p:cNvPr>
          <p:cNvSpPr txBox="1"/>
          <p:nvPr/>
        </p:nvSpPr>
        <p:spPr>
          <a:xfrm>
            <a:off x="1018339" y="6289084"/>
            <a:ext cx="41040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Playbill" panose="040506030A0602020202" pitchFamily="82" charset="0"/>
              </a:rPr>
              <a:t>Properties between Multiple Devices</a:t>
            </a:r>
            <a:endParaRPr lang="en-DE" sz="3600" dirty="0" err="1">
              <a:latin typeface="Playbill" panose="040506030A06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6901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066DC90E-EEDA-0C5B-F31C-186FDC3641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67"/>
          <a:stretch>
            <a:fillRect/>
          </a:stretch>
        </p:blipFill>
        <p:spPr>
          <a:xfrm>
            <a:off x="293719" y="4303138"/>
            <a:ext cx="10346435" cy="205946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0F51C0A-9138-C7C3-E6F7-156DDAC729F9}"/>
              </a:ext>
            </a:extLst>
          </p:cNvPr>
          <p:cNvSpPr txBox="1"/>
          <p:nvPr/>
        </p:nvSpPr>
        <p:spPr>
          <a:xfrm>
            <a:off x="5892918" y="5482458"/>
            <a:ext cx="6005363" cy="830997"/>
          </a:xfrm>
          <a:prstGeom prst="rect">
            <a:avLst/>
          </a:prstGeom>
          <a:solidFill>
            <a:srgbClr val="ECECED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Multi-Device (4x4 and higher) via </a:t>
            </a:r>
            <a:b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</a:br>
            <a:r>
              <a:rPr kumimoji="0" lang="en-US" sz="2400" b="0" i="0" u="none" strike="noStrike" kern="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SignalCraft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SC2510 (</a:t>
            </a:r>
            <a:r>
              <a:rPr kumimoji="0" lang="en-US" sz="2400" b="0" i="0" u="none" strike="noStrike" kern="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cascadable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for &gt; 8x8)</a:t>
            </a:r>
            <a:endParaRPr kumimoji="0" lang="en-DE" sz="2400" b="0" i="0" u="none" strike="noStrike" kern="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6AC8D8F-A0DB-C570-1797-95CFE2FE54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534" y="963856"/>
            <a:ext cx="4925592" cy="105426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E34383C-143A-BC04-504B-70A7DD221AFE}"/>
              </a:ext>
            </a:extLst>
          </p:cNvPr>
          <p:cNvSpPr txBox="1"/>
          <p:nvPr/>
        </p:nvSpPr>
        <p:spPr>
          <a:xfrm>
            <a:off x="6529268" y="1065347"/>
            <a:ext cx="4052713" cy="461665"/>
          </a:xfrm>
          <a:prstGeom prst="rect">
            <a:avLst/>
          </a:prstGeom>
          <a:solidFill>
            <a:srgbClr val="ECECED"/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Simple 2x2 coherent system</a:t>
            </a:r>
            <a:endParaRPr kumimoji="0" lang="en-DE" sz="2400" b="0" i="0" u="none" strike="noStrike" kern="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5C2E39E-97F1-14DD-3791-AB7DCEB2A1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534" y="2255106"/>
            <a:ext cx="4880403" cy="173252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D61FC8E-25F5-E680-D878-40A3EECD0B32}"/>
              </a:ext>
            </a:extLst>
          </p:cNvPr>
          <p:cNvSpPr txBox="1"/>
          <p:nvPr/>
        </p:nvSpPr>
        <p:spPr>
          <a:xfrm>
            <a:off x="5955393" y="2335613"/>
            <a:ext cx="5200463" cy="830997"/>
          </a:xfrm>
          <a:prstGeom prst="rect">
            <a:avLst/>
          </a:prstGeom>
          <a:solidFill>
            <a:srgbClr val="ECECED"/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Recommended 2x2 coherent system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(symmetric using passive splitter)</a:t>
            </a:r>
            <a:endParaRPr kumimoji="0" lang="en-DE" sz="2400" b="0" i="0" u="none" strike="noStrike" kern="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5B58DEB-0682-F457-7759-C3090F678A01}"/>
              </a:ext>
            </a:extLst>
          </p:cNvPr>
          <p:cNvSpPr/>
          <p:nvPr/>
        </p:nvSpPr>
        <p:spPr bwMode="auto">
          <a:xfrm>
            <a:off x="201336" y="841751"/>
            <a:ext cx="11790726" cy="1184343"/>
          </a:xfrm>
          <a:prstGeom prst="rect">
            <a:avLst/>
          </a:prstGeom>
          <a:noFill/>
          <a:ln w="19050">
            <a:solidFill>
              <a:srgbClr val="ECECED">
                <a:lumMod val="75000"/>
              </a:srgbClr>
            </a:solidFill>
            <a:prstDash val="dash"/>
            <a:round/>
            <a:headEnd/>
            <a:tailEnd/>
          </a:ln>
          <a:effectLst/>
        </p:spPr>
        <p:txBody>
          <a:bodyPr wrap="square"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DE" sz="1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5907E1A-EBEF-7C38-9070-65E239DDE68F}"/>
              </a:ext>
            </a:extLst>
          </p:cNvPr>
          <p:cNvSpPr/>
          <p:nvPr/>
        </p:nvSpPr>
        <p:spPr bwMode="auto">
          <a:xfrm>
            <a:off x="201336" y="2145890"/>
            <a:ext cx="11790726" cy="1974542"/>
          </a:xfrm>
          <a:prstGeom prst="rect">
            <a:avLst/>
          </a:prstGeom>
          <a:noFill/>
          <a:ln w="19050">
            <a:solidFill>
              <a:srgbClr val="ECECED">
                <a:lumMod val="75000"/>
              </a:srgbClr>
            </a:solidFill>
            <a:prstDash val="dash"/>
            <a:round/>
            <a:headEnd/>
            <a:tailEnd/>
          </a:ln>
          <a:effectLst/>
        </p:spPr>
        <p:txBody>
          <a:bodyPr wrap="square"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DE" sz="1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8E03190-27BC-363C-D44F-B5E01DD04DC6}"/>
              </a:ext>
            </a:extLst>
          </p:cNvPr>
          <p:cNvSpPr/>
          <p:nvPr/>
        </p:nvSpPr>
        <p:spPr bwMode="auto">
          <a:xfrm>
            <a:off x="201336" y="4229648"/>
            <a:ext cx="11790726" cy="2197048"/>
          </a:xfrm>
          <a:prstGeom prst="rect">
            <a:avLst/>
          </a:prstGeom>
          <a:noFill/>
          <a:ln w="19050">
            <a:solidFill>
              <a:srgbClr val="ECECED">
                <a:lumMod val="75000"/>
              </a:srgbClr>
            </a:solidFill>
            <a:prstDash val="dash"/>
            <a:round/>
            <a:headEnd/>
            <a:tailEnd/>
          </a:ln>
          <a:effectLst/>
        </p:spPr>
        <p:txBody>
          <a:bodyPr wrap="square"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DE" sz="1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17C5E-651F-4B11-1EE6-230B21F71F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DF53EA-3188-7A6F-9BBB-E138B5652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365" y="71917"/>
            <a:ext cx="11353271" cy="846958"/>
          </a:xfrm>
        </p:spPr>
        <p:txBody>
          <a:bodyPr/>
          <a:lstStyle/>
          <a:p>
            <a:r>
              <a:rPr lang="en-US" dirty="0"/>
              <a:t>X420 LO Sharing options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16593081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03F86F6-B73A-7629-7543-7B54D8A3D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/>
              <a:t>Example Spec – Phase Accuracy</a:t>
            </a:r>
            <a:endParaRPr lang="en-D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B854356-BE38-D0EA-9A58-246446B207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364" y="1528497"/>
            <a:ext cx="11041016" cy="380100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EC25B4F-E15F-5806-13F1-FBE6856BA311}"/>
              </a:ext>
            </a:extLst>
          </p:cNvPr>
          <p:cNvSpPr txBox="1"/>
          <p:nvPr/>
        </p:nvSpPr>
        <p:spPr>
          <a:xfrm>
            <a:off x="1172399" y="5938565"/>
            <a:ext cx="122423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dirty="0">
                <a:hlinkClick r:id="rId3"/>
              </a:rPr>
              <a:t>https://www.ni.com/docs/en-US/bundle/usrp-b310-enclosed-specs/page/specs.html</a:t>
            </a:r>
            <a:endParaRPr lang="en-DE" sz="1800" dirty="0"/>
          </a:p>
        </p:txBody>
      </p:sp>
    </p:spTree>
    <p:extLst>
      <p:ext uri="{BB962C8B-B14F-4D97-AF65-F5344CB8AC3E}">
        <p14:creationId xmlns:p14="http://schemas.microsoft.com/office/powerpoint/2010/main" val="33469401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6FFA9A2-44EF-4A7E-3E1F-1E4C27DE4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Accuracy of Synchronization Methods between devices</a:t>
            </a:r>
            <a:endParaRPr lang="en-DE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FBAEB222-53E4-04D2-E685-58CF028A5B47}"/>
              </a:ext>
            </a:extLst>
          </p:cNvPr>
          <p:cNvSpPr/>
          <p:nvPr/>
        </p:nvSpPr>
        <p:spPr bwMode="auto">
          <a:xfrm>
            <a:off x="2844098" y="4686321"/>
            <a:ext cx="1470909" cy="461244"/>
          </a:xfrm>
          <a:prstGeom prst="roundRect">
            <a:avLst/>
          </a:prstGeom>
          <a:solidFill>
            <a:srgbClr val="004B8D">
              <a:alpha val="50196"/>
            </a:srgbClr>
          </a:solidFill>
          <a:ln w="38100">
            <a:solidFill>
              <a:schemeClr val="accent3"/>
            </a:solidFill>
            <a:round/>
            <a:headEnd/>
            <a:tailEnd/>
          </a:ln>
          <a:effectLst/>
        </p:spPr>
        <p:txBody>
          <a:bodyPr wrap="square"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/>
              <a:t>Internal Reference</a:t>
            </a:r>
            <a:endParaRPr lang="en-DE" sz="1600" b="1" dirty="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0CA4C8F-DD5F-2A8D-3A70-2210F6CFEFCB}"/>
              </a:ext>
            </a:extLst>
          </p:cNvPr>
          <p:cNvSpPr/>
          <p:nvPr/>
        </p:nvSpPr>
        <p:spPr bwMode="auto">
          <a:xfrm>
            <a:off x="2813988" y="1958335"/>
            <a:ext cx="8119891" cy="461244"/>
          </a:xfrm>
          <a:prstGeom prst="roundRect">
            <a:avLst/>
          </a:prstGeom>
          <a:solidFill>
            <a:srgbClr val="004B8D">
              <a:alpha val="50196"/>
            </a:srgbClr>
          </a:solidFill>
          <a:ln w="38100">
            <a:solidFill>
              <a:schemeClr val="accent3"/>
            </a:solidFill>
            <a:round/>
            <a:headEnd/>
            <a:tailEnd/>
          </a:ln>
          <a:effectLst/>
        </p:spPr>
        <p:txBody>
          <a:bodyPr wrap="square"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/>
              <a:t>LO Sharing (X420, N32x</a:t>
            </a:r>
            <a:r>
              <a:rPr lang="en-US" sz="1600" b="1"/>
              <a:t>, TwinRX</a:t>
            </a:r>
            <a:r>
              <a:rPr lang="en-US" sz="1600" b="1" dirty="0"/>
              <a:t>)</a:t>
            </a:r>
            <a:endParaRPr lang="en-DE" sz="1600" b="1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2886955-CE52-7719-46CB-9AF0B1458008}"/>
              </a:ext>
            </a:extLst>
          </p:cNvPr>
          <p:cNvSpPr/>
          <p:nvPr/>
        </p:nvSpPr>
        <p:spPr bwMode="auto">
          <a:xfrm>
            <a:off x="5634121" y="4163402"/>
            <a:ext cx="1111537" cy="382866"/>
          </a:xfrm>
          <a:prstGeom prst="roundRect">
            <a:avLst/>
          </a:prstGeom>
          <a:solidFill>
            <a:srgbClr val="004B8D">
              <a:alpha val="50196"/>
            </a:srgbClr>
          </a:solidFill>
          <a:ln w="38100">
            <a:solidFill>
              <a:schemeClr val="accent3"/>
            </a:solidFill>
            <a:round/>
            <a:headEnd/>
            <a:tailEnd/>
          </a:ln>
          <a:effectLst/>
        </p:spPr>
        <p:txBody>
          <a:bodyPr wrap="square"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/>
              <a:t>GPS</a:t>
            </a:r>
            <a:endParaRPr lang="en-DE" sz="1600" b="1" dirty="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912AD33-075E-464D-B49C-FC3E899A10CF}"/>
              </a:ext>
            </a:extLst>
          </p:cNvPr>
          <p:cNvSpPr/>
          <p:nvPr/>
        </p:nvSpPr>
        <p:spPr bwMode="auto">
          <a:xfrm>
            <a:off x="7504606" y="2944038"/>
            <a:ext cx="1462051" cy="738761"/>
          </a:xfrm>
          <a:prstGeom prst="roundRect">
            <a:avLst/>
          </a:prstGeom>
          <a:solidFill>
            <a:srgbClr val="004B8D">
              <a:alpha val="50196"/>
            </a:srgbClr>
          </a:solidFill>
          <a:ln w="38100">
            <a:solidFill>
              <a:schemeClr val="accent3"/>
            </a:solidFill>
            <a:round/>
            <a:headEnd/>
            <a:tailEnd/>
          </a:ln>
          <a:effectLst/>
        </p:spPr>
        <p:txBody>
          <a:bodyPr wrap="square"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/>
              <a:t>External Reference (1PPS+10M)</a:t>
            </a:r>
            <a:endParaRPr lang="en-DE" sz="1600" b="1" dirty="0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C1580FCA-0CFA-5ABC-B3D5-AAAAFBBF7C35}"/>
              </a:ext>
            </a:extLst>
          </p:cNvPr>
          <p:cNvSpPr/>
          <p:nvPr/>
        </p:nvSpPr>
        <p:spPr bwMode="auto">
          <a:xfrm>
            <a:off x="8634885" y="2439051"/>
            <a:ext cx="1521064" cy="598831"/>
          </a:xfrm>
          <a:prstGeom prst="roundRect">
            <a:avLst/>
          </a:prstGeom>
          <a:solidFill>
            <a:srgbClr val="004B8D">
              <a:alpha val="50196"/>
            </a:srgbClr>
          </a:solidFill>
          <a:ln w="38100">
            <a:solidFill>
              <a:schemeClr val="accent3"/>
            </a:solidFill>
            <a:round/>
            <a:headEnd/>
            <a:tailEnd/>
          </a:ln>
          <a:effectLst/>
        </p:spPr>
        <p:txBody>
          <a:bodyPr wrap="square"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/>
              <a:t>Multi Device Sync (B310)</a:t>
            </a:r>
            <a:endParaRPr lang="en-DE" sz="1600" b="1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78372A31-A6BE-3296-7AAB-2C1A39D6BBDC}"/>
              </a:ext>
            </a:extLst>
          </p:cNvPr>
          <p:cNvSpPr/>
          <p:nvPr/>
        </p:nvSpPr>
        <p:spPr bwMode="auto">
          <a:xfrm>
            <a:off x="6450492" y="3605221"/>
            <a:ext cx="1462051" cy="582565"/>
          </a:xfrm>
          <a:prstGeom prst="roundRect">
            <a:avLst/>
          </a:prstGeom>
          <a:solidFill>
            <a:srgbClr val="004B8D">
              <a:alpha val="50196"/>
            </a:srgbClr>
          </a:solidFill>
          <a:ln w="38100">
            <a:solidFill>
              <a:schemeClr val="accent3"/>
            </a:solidFill>
            <a:round/>
            <a:headEnd/>
            <a:tailEnd/>
          </a:ln>
          <a:effectLst/>
        </p:spPr>
        <p:txBody>
          <a:bodyPr wrap="square"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/>
              <a:t>Network Sync (N3xx)</a:t>
            </a:r>
            <a:endParaRPr lang="en-DE" sz="1600" b="1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AAD857F-5252-F5A3-FD5F-8D00A117C08E}"/>
              </a:ext>
            </a:extLst>
          </p:cNvPr>
          <p:cNvGrpSpPr/>
          <p:nvPr/>
        </p:nvGrpSpPr>
        <p:grpSpPr>
          <a:xfrm>
            <a:off x="970244" y="930315"/>
            <a:ext cx="11015065" cy="4940907"/>
            <a:chOff x="970244" y="930315"/>
            <a:chExt cx="11015065" cy="494090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6D4A4E7-BD58-2673-1BAD-DD51CC93B9B9}"/>
                </a:ext>
              </a:extLst>
            </p:cNvPr>
            <p:cNvSpPr txBox="1"/>
            <p:nvPr/>
          </p:nvSpPr>
          <p:spPr>
            <a:xfrm>
              <a:off x="10412443" y="4899853"/>
              <a:ext cx="1572866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Time </a:t>
              </a:r>
            </a:p>
            <a:p>
              <a:r>
                <a:rPr lang="en-US" sz="2400" b="1" dirty="0"/>
                <a:t>Accuracy</a:t>
              </a:r>
              <a:endParaRPr lang="en-DE" sz="2400" b="1" dirty="0" err="1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D5309E8-EE3F-87BC-9FE1-B7874C073D81}"/>
                </a:ext>
              </a:extLst>
            </p:cNvPr>
            <p:cNvSpPr txBox="1"/>
            <p:nvPr/>
          </p:nvSpPr>
          <p:spPr>
            <a:xfrm>
              <a:off x="1864108" y="930315"/>
              <a:ext cx="1572866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/>
                <a:t>Phase</a:t>
              </a:r>
            </a:p>
            <a:p>
              <a:pPr algn="ctr"/>
              <a:r>
                <a:rPr lang="en-US" sz="2400" b="1" dirty="0"/>
                <a:t>Accuracy</a:t>
              </a:r>
              <a:endParaRPr lang="en-DE" sz="2400" b="1" dirty="0" err="1"/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E8C6B703-E6B2-C729-A69E-3A4DAB28D6BC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711396" y="1717482"/>
              <a:ext cx="0" cy="415374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5B1F9183-E45A-C65A-6E73-FF88CBD82703}"/>
                </a:ext>
              </a:extLst>
            </p:cNvPr>
            <p:cNvCxnSpPr/>
            <p:nvPr/>
          </p:nvCxnSpPr>
          <p:spPr bwMode="auto">
            <a:xfrm>
              <a:off x="2172686" y="5287617"/>
              <a:ext cx="8243523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B3D52C1-435D-F5BF-0BA5-B18277CA1EF6}"/>
                </a:ext>
              </a:extLst>
            </p:cNvPr>
            <p:cNvSpPr txBox="1"/>
            <p:nvPr/>
          </p:nvSpPr>
          <p:spPr>
            <a:xfrm>
              <a:off x="1571370" y="4647900"/>
              <a:ext cx="11608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>
                  <a:solidFill>
                    <a:schemeClr val="bg2">
                      <a:lumMod val="50000"/>
                    </a:schemeClr>
                  </a:solidFill>
                </a:rPr>
                <a:t>Drifting</a:t>
              </a:r>
              <a:endParaRPr lang="en-DE" sz="2400" i="1" dirty="0" err="1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B3E33B4-07BC-D657-F71B-22AA5DA1C504}"/>
                </a:ext>
              </a:extLst>
            </p:cNvPr>
            <p:cNvSpPr txBox="1"/>
            <p:nvPr/>
          </p:nvSpPr>
          <p:spPr>
            <a:xfrm>
              <a:off x="1592238" y="3622765"/>
              <a:ext cx="10583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>
                  <a:solidFill>
                    <a:schemeClr val="bg2">
                      <a:lumMod val="50000"/>
                    </a:schemeClr>
                  </a:solidFill>
                </a:rPr>
                <a:t>Stable</a:t>
              </a:r>
              <a:endParaRPr lang="en-DE" sz="2400" i="1" dirty="0" err="1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D591224-2A3C-A794-11B4-2AE6657A12ED}"/>
                </a:ext>
              </a:extLst>
            </p:cNvPr>
            <p:cNvSpPr txBox="1"/>
            <p:nvPr/>
          </p:nvSpPr>
          <p:spPr>
            <a:xfrm>
              <a:off x="970244" y="2521384"/>
              <a:ext cx="176202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>
                  <a:solidFill>
                    <a:schemeClr val="bg2">
                      <a:lumMod val="50000"/>
                    </a:schemeClr>
                  </a:solidFill>
                </a:rPr>
                <a:t>Repeatable</a:t>
              </a:r>
              <a:endParaRPr lang="en-DE" sz="2400" i="1" dirty="0" err="1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79C3B35-0BF9-115C-EFD1-26BC03AF606A}"/>
                </a:ext>
              </a:extLst>
            </p:cNvPr>
            <p:cNvSpPr txBox="1"/>
            <p:nvPr/>
          </p:nvSpPr>
          <p:spPr>
            <a:xfrm>
              <a:off x="5131587" y="5315352"/>
              <a:ext cx="10583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>
                  <a:solidFill>
                    <a:schemeClr val="bg2">
                      <a:lumMod val="50000"/>
                    </a:schemeClr>
                  </a:solidFill>
                </a:rPr>
                <a:t>Stable</a:t>
              </a:r>
              <a:endParaRPr lang="en-DE" sz="2400" i="1" dirty="0" err="1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B04E129-82D7-7595-0144-4A296034EE3F}"/>
                </a:ext>
              </a:extLst>
            </p:cNvPr>
            <p:cNvSpPr txBox="1"/>
            <p:nvPr/>
          </p:nvSpPr>
          <p:spPr>
            <a:xfrm>
              <a:off x="7633396" y="5307090"/>
              <a:ext cx="176202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>
                  <a:solidFill>
                    <a:schemeClr val="bg2">
                      <a:lumMod val="50000"/>
                    </a:schemeClr>
                  </a:solidFill>
                </a:rPr>
                <a:t>Repeatable</a:t>
              </a:r>
              <a:endParaRPr lang="en-DE" sz="2400" i="1" dirty="0" err="1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9BF9FCF-AF26-412C-0B1C-FAF1596E9F6F}"/>
                </a:ext>
              </a:extLst>
            </p:cNvPr>
            <p:cNvSpPr txBox="1"/>
            <p:nvPr/>
          </p:nvSpPr>
          <p:spPr>
            <a:xfrm>
              <a:off x="2796583" y="5307089"/>
              <a:ext cx="11608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>
                  <a:solidFill>
                    <a:schemeClr val="bg2">
                      <a:lumMod val="50000"/>
                    </a:schemeClr>
                  </a:solidFill>
                </a:rPr>
                <a:t>Drifting</a:t>
              </a:r>
              <a:endParaRPr lang="en-DE" sz="2400" i="1" dirty="0" err="1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pic>
        <p:nvPicPr>
          <p:cNvPr id="4" name="Picture 3" descr="784305-01">
            <a:extLst>
              <a:ext uri="{FF2B5EF4-FFF2-40B4-BE49-F238E27FC236}">
                <a16:creationId xmlns:a16="http://schemas.microsoft.com/office/drawing/2014/main" id="{8DC67F35-A592-F910-DA79-7C105B693C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878759" y="3495328"/>
            <a:ext cx="1990115" cy="7509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31794E4-41A1-F821-AA55-462049E4974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868874" y="2419579"/>
            <a:ext cx="1230482" cy="922862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3CE10EB6-E418-1543-4965-E5F45CB4EE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2" t="25663" r="5000" b="23863"/>
          <a:stretch>
            <a:fillRect/>
          </a:stretch>
        </p:blipFill>
        <p:spPr bwMode="auto">
          <a:xfrm>
            <a:off x="8873816" y="1926368"/>
            <a:ext cx="1410834" cy="46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TCXO 40MHz 1ppm 3.3V Clipped Sinus [Genuine] – GRA &amp; AFCH">
            <a:extLst>
              <a:ext uri="{FF2B5EF4-FFF2-40B4-BE49-F238E27FC236}">
                <a16:creationId xmlns:a16="http://schemas.microsoft.com/office/drawing/2014/main" id="{67EB6675-4AB8-2170-769C-BC33DC8C330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19700" y="4686321"/>
            <a:ext cx="461244" cy="46124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1D3DF6E-A17C-7522-F4CD-D2B5E433829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60330" y="4154046"/>
            <a:ext cx="759373" cy="690339"/>
          </a:xfrm>
          <a:prstGeom prst="rect">
            <a:avLst/>
          </a:prstGeom>
        </p:spPr>
      </p:pic>
      <p:pic>
        <p:nvPicPr>
          <p:cNvPr id="14" name="Graphic 13" descr="Satellite with solid fill">
            <a:extLst>
              <a:ext uri="{FF2B5EF4-FFF2-40B4-BE49-F238E27FC236}">
                <a16:creationId xmlns:a16="http://schemas.microsoft.com/office/drawing/2014/main" id="{4FBC98E3-7F1A-370A-8698-0E836BF04A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54989" y="4392415"/>
            <a:ext cx="750938" cy="750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1505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950E3-9D16-E3D2-D2E9-148FE38DC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C69F18-9203-F294-C304-BB86954C99B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7015560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Content Placeholder 9">
                <a:extLst>
                  <a:ext uri="{FF2B5EF4-FFF2-40B4-BE49-F238E27FC236}">
                    <a16:creationId xmlns:a16="http://schemas.microsoft.com/office/drawing/2014/main" id="{EA49E3AE-16CB-4B2D-0192-9B58F8EC6613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954610250"/>
                  </p:ext>
                </p:extLst>
              </p:nvPr>
            </p:nvGraphicFramePr>
            <p:xfrm>
              <a:off x="323850" y="1731310"/>
              <a:ext cx="11501208" cy="44780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37651">
                      <a:extLst>
                        <a:ext uri="{9D8B030D-6E8A-4147-A177-3AD203B41FA5}">
                          <a16:colId xmlns:a16="http://schemas.microsoft.com/office/drawing/2014/main" val="2283106482"/>
                        </a:ext>
                      </a:extLst>
                    </a:gridCol>
                    <a:gridCol w="1437651">
                      <a:extLst>
                        <a:ext uri="{9D8B030D-6E8A-4147-A177-3AD203B41FA5}">
                          <a16:colId xmlns:a16="http://schemas.microsoft.com/office/drawing/2014/main" val="3785516075"/>
                        </a:ext>
                      </a:extLst>
                    </a:gridCol>
                    <a:gridCol w="1437651">
                      <a:extLst>
                        <a:ext uri="{9D8B030D-6E8A-4147-A177-3AD203B41FA5}">
                          <a16:colId xmlns:a16="http://schemas.microsoft.com/office/drawing/2014/main" val="851306297"/>
                        </a:ext>
                      </a:extLst>
                    </a:gridCol>
                    <a:gridCol w="1437651">
                      <a:extLst>
                        <a:ext uri="{9D8B030D-6E8A-4147-A177-3AD203B41FA5}">
                          <a16:colId xmlns:a16="http://schemas.microsoft.com/office/drawing/2014/main" val="4034050448"/>
                        </a:ext>
                      </a:extLst>
                    </a:gridCol>
                    <a:gridCol w="1437651">
                      <a:extLst>
                        <a:ext uri="{9D8B030D-6E8A-4147-A177-3AD203B41FA5}">
                          <a16:colId xmlns:a16="http://schemas.microsoft.com/office/drawing/2014/main" val="3130655661"/>
                        </a:ext>
                      </a:extLst>
                    </a:gridCol>
                    <a:gridCol w="1437651">
                      <a:extLst>
                        <a:ext uri="{9D8B030D-6E8A-4147-A177-3AD203B41FA5}">
                          <a16:colId xmlns:a16="http://schemas.microsoft.com/office/drawing/2014/main" val="1357327347"/>
                        </a:ext>
                      </a:extLst>
                    </a:gridCol>
                    <a:gridCol w="1437651">
                      <a:extLst>
                        <a:ext uri="{9D8B030D-6E8A-4147-A177-3AD203B41FA5}">
                          <a16:colId xmlns:a16="http://schemas.microsoft.com/office/drawing/2014/main" val="2301499138"/>
                        </a:ext>
                      </a:extLst>
                    </a:gridCol>
                    <a:gridCol w="1437651">
                      <a:extLst>
                        <a:ext uri="{9D8B030D-6E8A-4147-A177-3AD203B41FA5}">
                          <a16:colId xmlns:a16="http://schemas.microsoft.com/office/drawing/2014/main" val="1786649813"/>
                        </a:ext>
                      </a:extLst>
                    </a:gridCol>
                  </a:tblGrid>
                  <a:tr h="519186">
                    <a:tc gridSpan="2">
                      <a:txBody>
                        <a:bodyPr/>
                        <a:lstStyle/>
                        <a:p>
                          <a:endParaRPr lang="en-DE" sz="14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DE" sz="18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Internal</a:t>
                          </a:r>
                          <a:endParaRPr lang="en-DE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GPS</a:t>
                          </a:r>
                          <a:endParaRPr lang="en-DE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Network Sync</a:t>
                          </a:r>
                          <a:endParaRPr lang="en-DE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10M + PPS</a:t>
                          </a:r>
                        </a:p>
                        <a:p>
                          <a:r>
                            <a:rPr lang="en-US" sz="1400" dirty="0"/>
                            <a:t>(</a:t>
                          </a:r>
                          <a:r>
                            <a:rPr lang="en-US" sz="1400" dirty="0" err="1"/>
                            <a:t>Octoclock</a:t>
                          </a:r>
                          <a:r>
                            <a:rPr lang="en-US" sz="1400" dirty="0"/>
                            <a:t>)</a:t>
                          </a:r>
                          <a:endParaRPr lang="en-DE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Multi-Device-Sync Cable</a:t>
                          </a:r>
                          <a:endParaRPr lang="en-DE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LO Sharing</a:t>
                          </a:r>
                          <a:endParaRPr lang="en-DE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02208729"/>
                      </a:ext>
                    </a:extLst>
                  </a:tr>
                  <a:tr h="341026">
                    <a:tc gridSpan="2">
                      <a:txBody>
                        <a:bodyPr/>
                        <a:lstStyle/>
                        <a:p>
                          <a:r>
                            <a:rPr lang="en-US" sz="1400" dirty="0"/>
                            <a:t># of Devices</a:t>
                          </a:r>
                          <a:endParaRPr lang="en-DE" sz="14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DE" sz="16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DE" sz="1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DE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1219151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DE" sz="1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DE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DE" sz="1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DE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64+</a:t>
                          </a:r>
                          <a:endParaRPr lang="en-DE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Up to 4</a:t>
                          </a:r>
                          <a:endParaRPr lang="en-DE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64+</a:t>
                          </a:r>
                          <a:endParaRPr lang="en-DE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37922272"/>
                      </a:ext>
                    </a:extLst>
                  </a:tr>
                  <a:tr h="1065122">
                    <a:tc gridSpan="2">
                      <a:txBody>
                        <a:bodyPr/>
                        <a:lstStyle/>
                        <a:p>
                          <a:r>
                            <a:rPr lang="en-US" sz="1400" dirty="0"/>
                            <a:t>Example Devices</a:t>
                          </a:r>
                          <a:endParaRPr lang="en-DE" sz="14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DE" sz="16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All SDRs</a:t>
                          </a:r>
                          <a:endParaRPr lang="en-DE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Usually mid/high-end; accessory</a:t>
                          </a:r>
                          <a:endParaRPr lang="en-DE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USRP N3xx</a:t>
                          </a:r>
                          <a:endParaRPr lang="en-DE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Most SDRs (10M)</a:t>
                          </a:r>
                          <a:endParaRPr lang="en-DE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b="0" dirty="0"/>
                            <a:t>N210 (2 dev)</a:t>
                          </a:r>
                        </a:p>
                        <a:p>
                          <a:r>
                            <a:rPr lang="en-US" sz="1400" b="1" dirty="0">
                              <a:highlight>
                                <a:srgbClr val="00FF00"/>
                              </a:highlight>
                            </a:rPr>
                            <a:t>B310 (4 dev)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1219151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A couple high-end devices</a:t>
                          </a:r>
                        </a:p>
                        <a:p>
                          <a:pPr marL="0" marR="0" lvl="0" indent="0" algn="l" defTabSz="1219151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err="1"/>
                            <a:t>TwinRX</a:t>
                          </a:r>
                          <a:r>
                            <a:rPr lang="en-US" sz="1400" dirty="0"/>
                            <a:t> DB</a:t>
                          </a:r>
                        </a:p>
                        <a:p>
                          <a:r>
                            <a:rPr lang="en-US" sz="1400" dirty="0"/>
                            <a:t>USRP N32x</a:t>
                          </a:r>
                        </a:p>
                        <a:p>
                          <a:r>
                            <a:rPr lang="en-US" sz="1400" b="1" dirty="0">
                              <a:highlight>
                                <a:srgbClr val="00FF00"/>
                              </a:highlight>
                            </a:rPr>
                            <a:t>USRP X420</a:t>
                          </a:r>
                          <a:endParaRPr lang="en-DE" sz="1400" b="1" dirty="0">
                            <a:highlight>
                              <a:srgbClr val="00FF00"/>
                            </a:highlight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62297832"/>
                      </a:ext>
                    </a:extLst>
                  </a:tr>
                  <a:tr h="341026">
                    <a:tc rowSpan="2">
                      <a:txBody>
                        <a:bodyPr/>
                        <a:lstStyle/>
                        <a:p>
                          <a:r>
                            <a:rPr lang="en-US" sz="1400"/>
                            <a:t>Time offset between devices </a:t>
                          </a:r>
                          <a:br>
                            <a:rPr lang="en-US" sz="1400"/>
                          </a:br>
                          <a:r>
                            <a:rPr lang="en-US" sz="1400"/>
                            <a:t>(“group delay”)</a:t>
                          </a:r>
                          <a:endParaRPr lang="en-DE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Stability</a:t>
                          </a:r>
                          <a:endParaRPr lang="en-DE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Drifts</a:t>
                          </a:r>
                          <a:endParaRPr lang="en-DE" sz="1400"/>
                        </a:p>
                      </a:txBody>
                      <a:tcPr>
                        <a:solidFill>
                          <a:srgbClr val="FFB3B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Some stability</a:t>
                          </a:r>
                          <a:endParaRPr lang="en-DE" sz="1400" dirty="0"/>
                        </a:p>
                      </a:txBody>
                      <a:tcPr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Stable</a:t>
                          </a:r>
                          <a:endParaRPr lang="en-DE" sz="1400" dirty="0"/>
                        </a:p>
                      </a:txBody>
                      <a:tcPr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Stable</a:t>
                          </a:r>
                          <a:endParaRPr lang="en-DE" sz="1400"/>
                        </a:p>
                      </a:txBody>
                      <a:tcPr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Very stable</a:t>
                          </a:r>
                        </a:p>
                      </a:txBody>
                      <a:tcPr>
                        <a:solidFill>
                          <a:schemeClr val="accent6"/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r>
                            <a:rPr lang="en-US" sz="1400"/>
                            <a:t>[combine with other method]</a:t>
                          </a:r>
                          <a:endParaRPr lang="en-DE" sz="140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48903094"/>
                      </a:ext>
                    </a:extLst>
                  </a:tr>
                  <a:tr h="868915">
                    <a:tc vMerge="1">
                      <a:txBody>
                        <a:bodyPr/>
                        <a:lstStyle/>
                        <a:p>
                          <a:endParaRPr lang="en-DE" sz="18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Repeatability</a:t>
                          </a:r>
                          <a:endParaRPr lang="en-DE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Initial SW reset</a:t>
                          </a:r>
                          <a:endParaRPr lang="en-DE" sz="1400"/>
                        </a:p>
                      </a:txBody>
                      <a:tcPr>
                        <a:solidFill>
                          <a:srgbClr val="FFB3B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10s of ns</a:t>
                          </a:r>
                          <a:endParaRPr lang="en-DE" sz="1400" dirty="0"/>
                        </a:p>
                      </a:txBody>
                      <a:tcPr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&lt; 1 ns </a:t>
                          </a:r>
                          <a:br>
                            <a:rPr lang="en-US" sz="1400" dirty="0"/>
                          </a:br>
                          <a:r>
                            <a:rPr lang="en-US" sz="1400" dirty="0"/>
                            <a:t>(White Rabbit)</a:t>
                          </a:r>
                        </a:p>
                        <a:p>
                          <a:r>
                            <a:rPr lang="en-US" sz="1400" dirty="0"/>
                            <a:t>o</a:t>
                          </a:r>
                          <a:r>
                            <a:rPr lang="en-US" sz="1400"/>
                            <a:t>r much more</a:t>
                          </a:r>
                          <a:endParaRPr lang="en-DE" sz="1400" dirty="0"/>
                        </a:p>
                      </a:txBody>
                      <a:tcPr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Repeatable (10ps .. 1 ns)*</a:t>
                          </a:r>
                          <a:endParaRPr lang="en-DE" sz="1400"/>
                        </a:p>
                      </a:txBody>
                      <a:tcPr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Repeatable </a:t>
                          </a:r>
                          <a:br>
                            <a:rPr lang="en-US" sz="1400"/>
                          </a:br>
                          <a:r>
                            <a:rPr lang="en-US" sz="1400"/>
                            <a:t>(&lt; 5ps)</a:t>
                          </a:r>
                        </a:p>
                      </a:txBody>
                      <a:tcPr>
                        <a:solidFill>
                          <a:schemeClr val="accent6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DE" sz="180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40010655"/>
                      </a:ext>
                    </a:extLst>
                  </a:tr>
                  <a:tr h="476502">
                    <a:tc rowSpan="2">
                      <a:txBody>
                        <a:bodyPr/>
                        <a:lstStyle/>
                        <a:p>
                          <a:r>
                            <a:rPr lang="en-US" sz="1400"/>
                            <a:t>Phase offset between devices</a:t>
                          </a:r>
                          <a:endParaRPr lang="en-DE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Stability</a:t>
                          </a:r>
                          <a:endParaRPr lang="en-DE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Drifts</a:t>
                          </a:r>
                          <a:endParaRPr lang="en-DE" sz="1400"/>
                        </a:p>
                      </a:txBody>
                      <a:tcPr>
                        <a:solidFill>
                          <a:srgbClr val="FFB3B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Low stability</a:t>
                          </a:r>
                          <a:endParaRPr lang="en-DE" sz="1400" dirty="0"/>
                        </a:p>
                      </a:txBody>
                      <a:tcPr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Some stability ~10 degree</a:t>
                          </a:r>
                          <a:endParaRPr lang="en-DE" sz="1400" dirty="0"/>
                        </a:p>
                      </a:txBody>
                      <a:tcPr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Some stability</a:t>
                          </a:r>
                        </a:p>
                        <a:p>
                          <a:r>
                            <a:rPr lang="en-US" sz="1400"/>
                            <a:t>~ 10 degree**</a:t>
                          </a:r>
                          <a:endParaRPr lang="en-DE" sz="1400"/>
                        </a:p>
                      </a:txBody>
                      <a:tcPr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Stable </a:t>
                          </a:r>
                        </a:p>
                        <a:p>
                          <a:r>
                            <a:rPr lang="en-US" sz="1400"/>
                            <a:t>(1 degree)</a:t>
                          </a:r>
                          <a:endParaRPr lang="en-DE" sz="1400"/>
                        </a:p>
                      </a:txBody>
                      <a:tcPr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Very stable </a:t>
                          </a:r>
                        </a:p>
                        <a:p>
                          <a:r>
                            <a:rPr lang="en-US" sz="1400"/>
                            <a:t>(&lt;&lt; 1 degree)</a:t>
                          </a:r>
                          <a:endParaRPr lang="en-DE" sz="1400"/>
                        </a:p>
                      </a:txBody>
                      <a:tcPr>
                        <a:solidFill>
                          <a:schemeClr val="accent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43336120"/>
                      </a:ext>
                    </a:extLst>
                  </a:tr>
                  <a:tr h="672708">
                    <a:tc vMerge="1">
                      <a:txBody>
                        <a:bodyPr/>
                        <a:lstStyle/>
                        <a:p>
                          <a:endParaRPr lang="en-DE" sz="18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Repeatability</a:t>
                          </a:r>
                          <a:endParaRPr lang="en-DE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None</a:t>
                          </a:r>
                          <a:endParaRPr lang="en-DE" sz="1400"/>
                        </a:p>
                      </a:txBody>
                      <a:tcPr>
                        <a:solidFill>
                          <a:srgbClr val="FFB3B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None</a:t>
                          </a:r>
                          <a:endParaRPr lang="en-DE" sz="1400"/>
                        </a:p>
                      </a:txBody>
                      <a:tcPr>
                        <a:solidFill>
                          <a:srgbClr val="FFB3B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None</a:t>
                          </a:r>
                          <a:endParaRPr lang="en-DE" sz="1400" dirty="0"/>
                        </a:p>
                      </a:txBody>
                      <a:tcPr>
                        <a:solidFill>
                          <a:srgbClr val="FFB3B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Some devices ~10..100 degree**</a:t>
                          </a:r>
                          <a:endParaRPr lang="en-DE" sz="1400"/>
                        </a:p>
                      </a:txBody>
                      <a:tcPr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Repeatable** </a:t>
                          </a:r>
                        </a:p>
                        <a:p>
                          <a:r>
                            <a:rPr lang="en-US" sz="1400"/>
                            <a:t>(&lt; 10 degree)</a:t>
                          </a:r>
                          <a:endParaRPr lang="en-DE" sz="1400"/>
                        </a:p>
                      </a:txBody>
                      <a:tcPr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Very repeatable</a:t>
                          </a:r>
                        </a:p>
                        <a:p>
                          <a:r>
                            <a:rPr lang="en-US" sz="1400" dirty="0"/>
                            <a:t>(&lt;&lt; 1 degree)</a:t>
                          </a:r>
                          <a:endParaRPr lang="en-DE" sz="1400" dirty="0"/>
                        </a:p>
                      </a:txBody>
                      <a:tcPr>
                        <a:solidFill>
                          <a:schemeClr val="accent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2160181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Content Placeholder 9">
                <a:extLst>
                  <a:ext uri="{FF2B5EF4-FFF2-40B4-BE49-F238E27FC236}">
                    <a16:creationId xmlns:a16="http://schemas.microsoft.com/office/drawing/2014/main" id="{EA49E3AE-16CB-4B2D-0192-9B58F8EC6613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954610250"/>
                  </p:ext>
                </p:extLst>
              </p:nvPr>
            </p:nvGraphicFramePr>
            <p:xfrm>
              <a:off x="323850" y="1731310"/>
              <a:ext cx="11501208" cy="44780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37651">
                      <a:extLst>
                        <a:ext uri="{9D8B030D-6E8A-4147-A177-3AD203B41FA5}">
                          <a16:colId xmlns:a16="http://schemas.microsoft.com/office/drawing/2014/main" val="2283106482"/>
                        </a:ext>
                      </a:extLst>
                    </a:gridCol>
                    <a:gridCol w="1437651">
                      <a:extLst>
                        <a:ext uri="{9D8B030D-6E8A-4147-A177-3AD203B41FA5}">
                          <a16:colId xmlns:a16="http://schemas.microsoft.com/office/drawing/2014/main" val="3785516075"/>
                        </a:ext>
                      </a:extLst>
                    </a:gridCol>
                    <a:gridCol w="1437651">
                      <a:extLst>
                        <a:ext uri="{9D8B030D-6E8A-4147-A177-3AD203B41FA5}">
                          <a16:colId xmlns:a16="http://schemas.microsoft.com/office/drawing/2014/main" val="851306297"/>
                        </a:ext>
                      </a:extLst>
                    </a:gridCol>
                    <a:gridCol w="1437651">
                      <a:extLst>
                        <a:ext uri="{9D8B030D-6E8A-4147-A177-3AD203B41FA5}">
                          <a16:colId xmlns:a16="http://schemas.microsoft.com/office/drawing/2014/main" val="4034050448"/>
                        </a:ext>
                      </a:extLst>
                    </a:gridCol>
                    <a:gridCol w="1437651">
                      <a:extLst>
                        <a:ext uri="{9D8B030D-6E8A-4147-A177-3AD203B41FA5}">
                          <a16:colId xmlns:a16="http://schemas.microsoft.com/office/drawing/2014/main" val="3130655661"/>
                        </a:ext>
                      </a:extLst>
                    </a:gridCol>
                    <a:gridCol w="1437651">
                      <a:extLst>
                        <a:ext uri="{9D8B030D-6E8A-4147-A177-3AD203B41FA5}">
                          <a16:colId xmlns:a16="http://schemas.microsoft.com/office/drawing/2014/main" val="1357327347"/>
                        </a:ext>
                      </a:extLst>
                    </a:gridCol>
                    <a:gridCol w="1437651">
                      <a:extLst>
                        <a:ext uri="{9D8B030D-6E8A-4147-A177-3AD203B41FA5}">
                          <a16:colId xmlns:a16="http://schemas.microsoft.com/office/drawing/2014/main" val="2301499138"/>
                        </a:ext>
                      </a:extLst>
                    </a:gridCol>
                    <a:gridCol w="1437651">
                      <a:extLst>
                        <a:ext uri="{9D8B030D-6E8A-4147-A177-3AD203B41FA5}">
                          <a16:colId xmlns:a16="http://schemas.microsoft.com/office/drawing/2014/main" val="1786649813"/>
                        </a:ext>
                      </a:extLst>
                    </a:gridCol>
                  </a:tblGrid>
                  <a:tr h="519186">
                    <a:tc gridSpan="2">
                      <a:txBody>
                        <a:bodyPr/>
                        <a:lstStyle/>
                        <a:p>
                          <a:endParaRPr lang="en-DE" sz="14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DE" sz="18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Internal</a:t>
                          </a:r>
                          <a:endParaRPr lang="en-DE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GPS</a:t>
                          </a:r>
                          <a:endParaRPr lang="en-DE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Network Sync</a:t>
                          </a:r>
                          <a:endParaRPr lang="en-DE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10M + PPS</a:t>
                          </a:r>
                        </a:p>
                        <a:p>
                          <a:r>
                            <a:rPr lang="en-US" sz="1400" dirty="0"/>
                            <a:t>(</a:t>
                          </a:r>
                          <a:r>
                            <a:rPr lang="en-US" sz="1400" dirty="0" err="1"/>
                            <a:t>Octoclock</a:t>
                          </a:r>
                          <a:r>
                            <a:rPr lang="en-US" sz="1400" dirty="0"/>
                            <a:t>)</a:t>
                          </a:r>
                          <a:endParaRPr lang="en-DE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Multi-Device-Sync Cable</a:t>
                          </a:r>
                          <a:endParaRPr lang="en-DE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LO Sharing</a:t>
                          </a:r>
                          <a:endParaRPr lang="en-DE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02208729"/>
                      </a:ext>
                    </a:extLst>
                  </a:tr>
                  <a:tr h="341026">
                    <a:tc gridSpan="2">
                      <a:txBody>
                        <a:bodyPr/>
                        <a:lstStyle/>
                        <a:p>
                          <a:r>
                            <a:rPr lang="en-US" sz="1400" dirty="0"/>
                            <a:t># of Devices</a:t>
                          </a:r>
                          <a:endParaRPr lang="en-DE" sz="14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DE" sz="16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2"/>
                          <a:stretch>
                            <a:fillRect l="-200424" t="-155357" r="-501271" b="-107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2"/>
                          <a:stretch>
                            <a:fillRect l="-300424" t="-155357" r="-401271" b="-107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2"/>
                          <a:stretch>
                            <a:fillRect l="-402128" t="-155357" r="-302979" b="-107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64+</a:t>
                          </a:r>
                          <a:endParaRPr lang="en-DE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Up to 4</a:t>
                          </a:r>
                          <a:endParaRPr lang="en-DE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64+</a:t>
                          </a:r>
                          <a:endParaRPr lang="en-DE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37922272"/>
                      </a:ext>
                    </a:extLst>
                  </a:tr>
                  <a:tr h="1158240">
                    <a:tc gridSpan="2">
                      <a:txBody>
                        <a:bodyPr/>
                        <a:lstStyle/>
                        <a:p>
                          <a:r>
                            <a:rPr lang="en-US" sz="1400" dirty="0"/>
                            <a:t>Example Devices</a:t>
                          </a:r>
                          <a:endParaRPr lang="en-DE" sz="14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DE" sz="16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All SDRs</a:t>
                          </a:r>
                          <a:endParaRPr lang="en-DE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Usually mid/high-end; accessory</a:t>
                          </a:r>
                          <a:endParaRPr lang="en-DE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USRP N3xx</a:t>
                          </a:r>
                          <a:endParaRPr lang="en-DE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Most SDRs (10M)</a:t>
                          </a:r>
                          <a:endParaRPr lang="en-DE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b="0" dirty="0"/>
                            <a:t>N210 (2 dev)</a:t>
                          </a:r>
                        </a:p>
                        <a:p>
                          <a:r>
                            <a:rPr lang="en-US" sz="1400" b="1" dirty="0">
                              <a:highlight>
                                <a:srgbClr val="00FF00"/>
                              </a:highlight>
                            </a:rPr>
                            <a:t>B310 (4 dev)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1219151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A couple high-end devices</a:t>
                          </a:r>
                        </a:p>
                        <a:p>
                          <a:pPr marL="0" marR="0" lvl="0" indent="0" algn="l" defTabSz="1219151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err="1"/>
                            <a:t>TwinRX</a:t>
                          </a:r>
                          <a:r>
                            <a:rPr lang="en-US" sz="1400" dirty="0"/>
                            <a:t> DB</a:t>
                          </a:r>
                        </a:p>
                        <a:p>
                          <a:r>
                            <a:rPr lang="en-US" sz="1400" dirty="0"/>
                            <a:t>USRP N32x</a:t>
                          </a:r>
                        </a:p>
                        <a:p>
                          <a:r>
                            <a:rPr lang="en-US" sz="1400" b="1" dirty="0">
                              <a:highlight>
                                <a:srgbClr val="00FF00"/>
                              </a:highlight>
                            </a:rPr>
                            <a:t>USRP X420</a:t>
                          </a:r>
                          <a:endParaRPr lang="en-DE" sz="1400" b="1" dirty="0">
                            <a:highlight>
                              <a:srgbClr val="00FF00"/>
                            </a:highlight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62297832"/>
                      </a:ext>
                    </a:extLst>
                  </a:tr>
                  <a:tr h="341026">
                    <a:tc rowSpan="2">
                      <a:txBody>
                        <a:bodyPr/>
                        <a:lstStyle/>
                        <a:p>
                          <a:r>
                            <a:rPr lang="en-US" sz="1400"/>
                            <a:t>Time offset between devices </a:t>
                          </a:r>
                          <a:br>
                            <a:rPr lang="en-US" sz="1400"/>
                          </a:br>
                          <a:r>
                            <a:rPr lang="en-US" sz="1400"/>
                            <a:t>(“group delay”)</a:t>
                          </a:r>
                          <a:endParaRPr lang="en-DE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Stability</a:t>
                          </a:r>
                          <a:endParaRPr lang="en-DE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Drifts</a:t>
                          </a:r>
                          <a:endParaRPr lang="en-DE" sz="1400"/>
                        </a:p>
                      </a:txBody>
                      <a:tcPr>
                        <a:solidFill>
                          <a:srgbClr val="FFB3B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Some stability</a:t>
                          </a:r>
                          <a:endParaRPr lang="en-DE" sz="1400" dirty="0"/>
                        </a:p>
                      </a:txBody>
                      <a:tcPr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Stable</a:t>
                          </a:r>
                          <a:endParaRPr lang="en-DE" sz="1400" dirty="0"/>
                        </a:p>
                      </a:txBody>
                      <a:tcPr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Stable</a:t>
                          </a:r>
                          <a:endParaRPr lang="en-DE" sz="1400"/>
                        </a:p>
                      </a:txBody>
                      <a:tcPr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Very stable</a:t>
                          </a:r>
                        </a:p>
                      </a:txBody>
                      <a:tcPr>
                        <a:solidFill>
                          <a:schemeClr val="accent6"/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r>
                            <a:rPr lang="en-US" sz="1400"/>
                            <a:t>[combine with other method]</a:t>
                          </a:r>
                          <a:endParaRPr lang="en-DE" sz="140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48903094"/>
                      </a:ext>
                    </a:extLst>
                  </a:tr>
                  <a:tr h="868915">
                    <a:tc vMerge="1">
                      <a:txBody>
                        <a:bodyPr/>
                        <a:lstStyle/>
                        <a:p>
                          <a:endParaRPr lang="en-DE" sz="18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Repeatability</a:t>
                          </a:r>
                          <a:endParaRPr lang="en-DE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Initial SW reset</a:t>
                          </a:r>
                          <a:endParaRPr lang="en-DE" sz="1400"/>
                        </a:p>
                      </a:txBody>
                      <a:tcPr>
                        <a:solidFill>
                          <a:srgbClr val="FFB3B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10s of ns</a:t>
                          </a:r>
                          <a:endParaRPr lang="en-DE" sz="1400" dirty="0"/>
                        </a:p>
                      </a:txBody>
                      <a:tcPr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&lt; 1 ns </a:t>
                          </a:r>
                          <a:br>
                            <a:rPr lang="en-US" sz="1400" dirty="0"/>
                          </a:br>
                          <a:r>
                            <a:rPr lang="en-US" sz="1400" dirty="0"/>
                            <a:t>(White Rabbit)</a:t>
                          </a:r>
                        </a:p>
                        <a:p>
                          <a:r>
                            <a:rPr lang="en-US" sz="1400" dirty="0"/>
                            <a:t>o</a:t>
                          </a:r>
                          <a:r>
                            <a:rPr lang="en-US" sz="1400"/>
                            <a:t>r much more</a:t>
                          </a:r>
                          <a:endParaRPr lang="en-DE" sz="1400" dirty="0"/>
                        </a:p>
                      </a:txBody>
                      <a:tcPr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Repeatable (10ps .. 1 ns)*</a:t>
                          </a:r>
                          <a:endParaRPr lang="en-DE" sz="1400"/>
                        </a:p>
                      </a:txBody>
                      <a:tcPr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Repeatable </a:t>
                          </a:r>
                          <a:br>
                            <a:rPr lang="en-US" sz="1400"/>
                          </a:br>
                          <a:r>
                            <a:rPr lang="en-US" sz="1400"/>
                            <a:t>(&lt; 5ps)</a:t>
                          </a:r>
                        </a:p>
                      </a:txBody>
                      <a:tcPr>
                        <a:solidFill>
                          <a:schemeClr val="accent6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DE" sz="180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40010655"/>
                      </a:ext>
                    </a:extLst>
                  </a:tr>
                  <a:tr h="518160">
                    <a:tc rowSpan="2">
                      <a:txBody>
                        <a:bodyPr/>
                        <a:lstStyle/>
                        <a:p>
                          <a:r>
                            <a:rPr lang="en-US" sz="1400"/>
                            <a:t>Phase offset between devices</a:t>
                          </a:r>
                          <a:endParaRPr lang="en-DE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Stability</a:t>
                          </a:r>
                          <a:endParaRPr lang="en-DE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Drifts</a:t>
                          </a:r>
                          <a:endParaRPr lang="en-DE" sz="1400"/>
                        </a:p>
                      </a:txBody>
                      <a:tcPr>
                        <a:solidFill>
                          <a:srgbClr val="FFB3B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Low stability</a:t>
                          </a:r>
                          <a:endParaRPr lang="en-DE" sz="1400" dirty="0"/>
                        </a:p>
                      </a:txBody>
                      <a:tcPr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Some stability ~10 degree</a:t>
                          </a:r>
                          <a:endParaRPr lang="en-DE" sz="1400" dirty="0"/>
                        </a:p>
                      </a:txBody>
                      <a:tcPr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Some stability</a:t>
                          </a:r>
                        </a:p>
                        <a:p>
                          <a:r>
                            <a:rPr lang="en-US" sz="1400"/>
                            <a:t>~ 10 degree**</a:t>
                          </a:r>
                          <a:endParaRPr lang="en-DE" sz="1400"/>
                        </a:p>
                      </a:txBody>
                      <a:tcPr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Stable </a:t>
                          </a:r>
                        </a:p>
                        <a:p>
                          <a:r>
                            <a:rPr lang="en-US" sz="1400"/>
                            <a:t>(1 degree)</a:t>
                          </a:r>
                          <a:endParaRPr lang="en-DE" sz="1400"/>
                        </a:p>
                      </a:txBody>
                      <a:tcPr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Very stable </a:t>
                          </a:r>
                        </a:p>
                        <a:p>
                          <a:r>
                            <a:rPr lang="en-US" sz="1400"/>
                            <a:t>(&lt;&lt; 1 degree)</a:t>
                          </a:r>
                          <a:endParaRPr lang="en-DE" sz="1400"/>
                        </a:p>
                      </a:txBody>
                      <a:tcPr>
                        <a:solidFill>
                          <a:schemeClr val="accent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43336120"/>
                      </a:ext>
                    </a:extLst>
                  </a:tr>
                  <a:tr h="731520">
                    <a:tc vMerge="1">
                      <a:txBody>
                        <a:bodyPr/>
                        <a:lstStyle/>
                        <a:p>
                          <a:endParaRPr lang="en-DE" sz="18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Repeatability</a:t>
                          </a:r>
                          <a:endParaRPr lang="en-DE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None</a:t>
                          </a:r>
                          <a:endParaRPr lang="en-DE" sz="1400"/>
                        </a:p>
                      </a:txBody>
                      <a:tcPr>
                        <a:solidFill>
                          <a:srgbClr val="FFB3B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None</a:t>
                          </a:r>
                          <a:endParaRPr lang="en-DE" sz="1400"/>
                        </a:p>
                      </a:txBody>
                      <a:tcPr>
                        <a:solidFill>
                          <a:srgbClr val="FFB3B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None</a:t>
                          </a:r>
                          <a:endParaRPr lang="en-DE" sz="1400" dirty="0"/>
                        </a:p>
                      </a:txBody>
                      <a:tcPr>
                        <a:solidFill>
                          <a:srgbClr val="FFB3B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Some devices ~10..100 degree**</a:t>
                          </a:r>
                          <a:endParaRPr lang="en-DE" sz="1400"/>
                        </a:p>
                      </a:txBody>
                      <a:tcPr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/>
                            <a:t>Repeatable** </a:t>
                          </a:r>
                        </a:p>
                        <a:p>
                          <a:r>
                            <a:rPr lang="en-US" sz="1400"/>
                            <a:t>(&lt; 10 degree)</a:t>
                          </a:r>
                          <a:endParaRPr lang="en-DE" sz="1400"/>
                        </a:p>
                      </a:txBody>
                      <a:tcPr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Very repeatable</a:t>
                          </a:r>
                        </a:p>
                        <a:p>
                          <a:r>
                            <a:rPr lang="en-US" sz="1400" dirty="0"/>
                            <a:t>(&lt;&lt; 1 degree)</a:t>
                          </a:r>
                          <a:endParaRPr lang="en-DE" sz="1400" dirty="0"/>
                        </a:p>
                      </a:txBody>
                      <a:tcPr>
                        <a:solidFill>
                          <a:schemeClr val="accent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2160181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05B486C5-D2E3-8C0E-90AA-AC09DF009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072"/>
            <a:ext cx="11353271" cy="846958"/>
          </a:xfrm>
        </p:spPr>
        <p:txBody>
          <a:bodyPr/>
          <a:lstStyle/>
          <a:p>
            <a:r>
              <a:rPr lang="en-US" dirty="0"/>
              <a:t>Summary of synchronization methods – between devices</a:t>
            </a:r>
          </a:p>
        </p:txBody>
      </p:sp>
      <p:pic>
        <p:nvPicPr>
          <p:cNvPr id="7" name="Picture 6" descr="784305-01">
            <a:extLst>
              <a:ext uri="{FF2B5EF4-FFF2-40B4-BE49-F238E27FC236}">
                <a16:creationId xmlns:a16="http://schemas.microsoft.com/office/drawing/2014/main" id="{070C9357-8781-0034-33E2-FD5AFB2033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237037" y="980043"/>
            <a:ext cx="1990115" cy="7509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C5D9E02-1719-C2C4-3352-06ABD6FAF4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853764" y="510525"/>
            <a:ext cx="1686459" cy="126484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5892FA7-36F3-F930-6F74-0727425288E3}"/>
              </a:ext>
            </a:extLst>
          </p:cNvPr>
          <p:cNvSpPr txBox="1"/>
          <p:nvPr/>
        </p:nvSpPr>
        <p:spPr>
          <a:xfrm>
            <a:off x="6736510" y="6253347"/>
            <a:ext cx="34115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* Device dependent</a:t>
            </a:r>
          </a:p>
          <a:p>
            <a:r>
              <a:rPr lang="en-US" sz="1600" dirty="0"/>
              <a:t>** Device and frequency dependent</a:t>
            </a:r>
            <a:endParaRPr lang="en-DE" sz="1600" dirty="0"/>
          </a:p>
        </p:txBody>
      </p:sp>
      <p:pic>
        <p:nvPicPr>
          <p:cNvPr id="4" name="Picture 3" descr="TCXO 40MHz 1ppm 3.3V Clipped Sinus [Genuine] – GRA &amp; AFCH">
            <a:extLst>
              <a:ext uri="{FF2B5EF4-FFF2-40B4-BE49-F238E27FC236}">
                <a16:creationId xmlns:a16="http://schemas.microsoft.com/office/drawing/2014/main" id="{8C62C587-8899-5144-1E71-BCB536442F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0369" y="859248"/>
            <a:ext cx="870376" cy="8703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80C8403-1427-7D86-49CA-A026EC8B8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0683" y="773696"/>
            <a:ext cx="931654" cy="846958"/>
          </a:xfrm>
          <a:prstGeom prst="rect">
            <a:avLst/>
          </a:prstGeom>
        </p:spPr>
      </p:pic>
      <p:pic>
        <p:nvPicPr>
          <p:cNvPr id="14" name="Graphic 13" descr="Satellite with solid fill">
            <a:extLst>
              <a:ext uri="{FF2B5EF4-FFF2-40B4-BE49-F238E27FC236}">
                <a16:creationId xmlns:a16="http://schemas.microsoft.com/office/drawing/2014/main" id="{5D7C5796-A17A-C1D6-3EEA-AA8F3B072C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04924" y="805642"/>
            <a:ext cx="914400" cy="914400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5ACD1560-E9C7-4070-A8D6-D166FE5696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2" t="25663" r="5000" b="23863"/>
          <a:stretch>
            <a:fillRect/>
          </a:stretch>
        </p:blipFill>
        <p:spPr bwMode="auto">
          <a:xfrm>
            <a:off x="10334522" y="1158691"/>
            <a:ext cx="1410834" cy="46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90675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FB97FD-326D-5D5D-D8AC-EE126D96B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Q&amp;A</a:t>
            </a:r>
            <a:endParaRPr lang="LID4096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BB308D0-7B16-1516-12EE-2C54D41AD1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08126571"/>
      </p:ext>
    </p:extLst>
  </p:cSld>
  <p:clrMapOvr>
    <a:masterClrMapping/>
  </p:clrMapOvr>
</p:sld>
</file>

<file path=ppt/theme/theme1.xml><?xml version="1.0" encoding="utf-8"?>
<a:theme xmlns:a="http://schemas.openxmlformats.org/drawingml/2006/main" name="EMR NI Slides Oct 2024">
  <a:themeElements>
    <a:clrScheme name="NI - EMR Palette 06-12-24 320">
      <a:dk1>
        <a:srgbClr val="000000"/>
      </a:dk1>
      <a:lt1>
        <a:srgbClr val="FFFFFF"/>
      </a:lt1>
      <a:dk2>
        <a:srgbClr val="004B8D"/>
      </a:dk2>
      <a:lt2>
        <a:srgbClr val="ECECED"/>
      </a:lt2>
      <a:accent1>
        <a:srgbClr val="004B8D"/>
      </a:accent1>
      <a:accent2>
        <a:srgbClr val="00573C"/>
      </a:accent2>
      <a:accent3>
        <a:srgbClr val="1B2552"/>
      </a:accent3>
      <a:accent4>
        <a:srgbClr val="1DB1DE"/>
      </a:accent4>
      <a:accent5>
        <a:srgbClr val="F5D300"/>
      </a:accent5>
      <a:accent6>
        <a:srgbClr val="00AD7C"/>
      </a:accent6>
      <a:hlink>
        <a:srgbClr val="00AD7C"/>
      </a:hlink>
      <a:folHlink>
        <a:srgbClr val="BA1C46"/>
      </a:folHlink>
    </a:clrScheme>
    <a:fontScheme name="EMR 2023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>
          <a:noFill/>
          <a:round/>
          <a:headEnd/>
          <a:tailEnd/>
        </a:ln>
        <a:effectLst/>
      </a:spPr>
      <a:bodyPr wrap="square" rtlCol="0" anchor="ctr"/>
      <a:lstStyle>
        <a:defPPr algn="ctr" eaLnBrk="0" fontAlgn="base" hangingPunct="0">
          <a:spcBef>
            <a:spcPct val="0"/>
          </a:spcBef>
          <a:spcAft>
            <a:spcPct val="0"/>
          </a:spcAft>
          <a:defRPr b="1" dirty="0">
            <a:solidFill>
              <a:srgbClr val="FFFFFF"/>
            </a:solidFill>
          </a:defRPr>
        </a:defPPr>
      </a:lstStyle>
    </a:spDef>
    <a:lnDef>
      <a:spPr bwMode="auto">
        <a:solidFill>
          <a:schemeClr val="accent1"/>
        </a:solidFill>
        <a:ln w="127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MR NI Slides Oct 2024" id="{4CDD59F1-9BA8-4675-A2B8-C9864AAC0C7F}" vid="{552A61D9-BCA3-4FA3-B24E-F4AFE5EB4F6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5BF0AF324A5B4C9187447C78B8D54D" ma:contentTypeVersion="17" ma:contentTypeDescription="Create a new document." ma:contentTypeScope="" ma:versionID="25e34ff990d604d5203cc430e7e886ec">
  <xsd:schema xmlns:xsd="http://www.w3.org/2001/XMLSchema" xmlns:xs="http://www.w3.org/2001/XMLSchema" xmlns:p="http://schemas.microsoft.com/office/2006/metadata/properties" xmlns:ns2="9b4fe365-20e5-4b42-abc1-71d16012621e" xmlns:ns3="63ff48b3-28f2-47a1-9192-62c7bfb941eb" xmlns:ns4="4b529325-0a05-45fc-a5c2-f26d813850ca" xmlns:ns5="8fb65295-3e11-48d3-aa27-b198ff7a73d8" targetNamespace="http://schemas.microsoft.com/office/2006/metadata/properties" ma:root="true" ma:fieldsID="3be9442bf55d6fd7558c3990fe138269" ns2:_="" ns3:_="" ns4:_="" ns5:_="">
    <xsd:import namespace="9b4fe365-20e5-4b42-abc1-71d16012621e"/>
    <xsd:import namespace="63ff48b3-28f2-47a1-9192-62c7bfb941eb"/>
    <xsd:import namespace="4b529325-0a05-45fc-a5c2-f26d813850ca"/>
    <xsd:import namespace="8fb65295-3e11-48d3-aa27-b198ff7a73d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  <xsd:element ref="ns4:MediaServiceBillingMetadata" minOccurs="0"/>
                <xsd:element ref="ns5:TaxCatchAll" minOccurs="0"/>
                <xsd:element ref="ns4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4fe365-20e5-4b42-abc1-71d16012621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ff48b3-28f2-47a1-9192-62c7bfb941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529325-0a05-45fc-a5c2-f26d813850ca" elementFormDefault="qualified">
    <xsd:import namespace="http://schemas.microsoft.com/office/2006/documentManagement/types"/>
    <xsd:import namespace="http://schemas.microsoft.com/office/infopath/2007/PartnerControls"/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5" nillable="true" ma:displayName="Image Tags_0" ma:hidden="true" ma:internalName="lcf76f155ced4ddcb4097134ff3c332f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b65295-3e11-48d3-aa27-b198ff7a73d8" elementFormDefault="qualified">
    <xsd:import namespace="http://schemas.microsoft.com/office/2006/documentManagement/types"/>
    <xsd:import namespace="http://schemas.microsoft.com/office/infopath/2007/PartnerControls"/>
    <xsd:element name="TaxCatchAll" ma:index="24" nillable="true" ma:displayName="Taxonomy Catch All Column" ma:hidden="true" ma:list="{6b1d84ae-2538-4b76-ba86-800b1aa2e7f8}" ma:internalName="TaxCatchAll" ma:showField="CatchAllData" ma:web="8fb65295-3e11-48d3-aa27-b198ff7a73d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b4fe365-20e5-4b42-abc1-71d16012621e">
      <UserInfo>
        <DisplayName/>
        <AccountId xsi:nil="true"/>
        <AccountType/>
      </UserInfo>
    </SharedWithUsers>
    <MediaLengthInSeconds xmlns="63ff48b3-28f2-47a1-9192-62c7bfb941eb" xsi:nil="true"/>
    <lcf76f155ced4ddcb4097134ff3c332f xmlns="4b529325-0a05-45fc-a5c2-f26d813850ca" xsi:nil="true"/>
    <TaxCatchAll xmlns="8fb65295-3e11-48d3-aa27-b198ff7a73d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380C139-AFBD-4E2B-9DCC-76F0D4B22850}">
  <ds:schemaRefs>
    <ds:schemaRef ds:uri="4b529325-0a05-45fc-a5c2-f26d813850ca"/>
    <ds:schemaRef ds:uri="63ff48b3-28f2-47a1-9192-62c7bfb941eb"/>
    <ds:schemaRef ds:uri="8fb65295-3e11-48d3-aa27-b198ff7a73d8"/>
    <ds:schemaRef ds:uri="9b4fe365-20e5-4b42-abc1-71d16012621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1ABF0BD-FE7F-4A2A-8EC9-4D9C4178C70A}">
  <ds:schemaRefs>
    <ds:schemaRef ds:uri="http://schemas.microsoft.com/office/2006/documentManagement/types"/>
    <ds:schemaRef ds:uri="http://schemas.microsoft.com/office/infopath/2007/PartnerControls"/>
    <ds:schemaRef ds:uri="63ff48b3-28f2-47a1-9192-62c7bfb941eb"/>
    <ds:schemaRef ds:uri="8fb65295-3e11-48d3-aa27-b198ff7a73d8"/>
    <ds:schemaRef ds:uri="http://www.w3.org/XML/1998/namespace"/>
    <ds:schemaRef ds:uri="http://purl.org/dc/elements/1.1/"/>
    <ds:schemaRef ds:uri="http://schemas.openxmlformats.org/package/2006/metadata/core-properties"/>
    <ds:schemaRef ds:uri="4b529325-0a05-45fc-a5c2-f26d813850ca"/>
    <ds:schemaRef ds:uri="http://schemas.microsoft.com/office/2006/metadata/properties"/>
    <ds:schemaRef ds:uri="9b4fe365-20e5-4b42-abc1-71d16012621e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D7D66F83-34E4-43C0-ACED-88D51372DF8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2250</TotalTime>
  <Words>1976</Words>
  <Application>Microsoft Office PowerPoint</Application>
  <PresentationFormat>Widescreen</PresentationFormat>
  <Paragraphs>497</Paragraphs>
  <Slides>26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7" baseType="lpstr">
      <vt:lpstr>Aptos</vt:lpstr>
      <vt:lpstr>Arial</vt:lpstr>
      <vt:lpstr>Arial Black</vt:lpstr>
      <vt:lpstr>Arial Narrow</vt:lpstr>
      <vt:lpstr>Cambria Math</vt:lpstr>
      <vt:lpstr>Noto Sans</vt:lpstr>
      <vt:lpstr>Noto Sans Bold</vt:lpstr>
      <vt:lpstr>Noto Sans Light</vt:lpstr>
      <vt:lpstr>Playbill</vt:lpstr>
      <vt:lpstr>Wingdings</vt:lpstr>
      <vt:lpstr>EMR NI Slides Oct 2024</vt:lpstr>
      <vt:lpstr>How To Share Clocks For Phase Coherency (That suits your Needs)</vt:lpstr>
      <vt:lpstr>PowerPoint Presentation</vt:lpstr>
      <vt:lpstr>Introduction to Phase Coherency</vt:lpstr>
      <vt:lpstr>Multi-Antenna Systems   – Care about Synchronization </vt:lpstr>
      <vt:lpstr>Application Requirements</vt:lpstr>
      <vt:lpstr>Phase Coherency Requirements… Mapping Phase, Time, Stability, Repeatability</vt:lpstr>
      <vt:lpstr>Map Applications</vt:lpstr>
      <vt:lpstr>Synchronization Methods</vt:lpstr>
      <vt:lpstr>A little experiment…</vt:lpstr>
      <vt:lpstr>What does clapping tell us for synchronization?</vt:lpstr>
      <vt:lpstr>What about Single Device / Within a device?</vt:lpstr>
      <vt:lpstr>Synchronization: Internal Reference between devices (aka – no synchronization)</vt:lpstr>
      <vt:lpstr>Synchronization: GPS / GNSS</vt:lpstr>
      <vt:lpstr>GPS-Based Synchronization</vt:lpstr>
      <vt:lpstr>Network Based Synchronization</vt:lpstr>
      <vt:lpstr>External Reference (10M+PPS)</vt:lpstr>
      <vt:lpstr>Shared 10 MHz and PPS sync</vt:lpstr>
      <vt:lpstr>Multi Device Sync Cable</vt:lpstr>
      <vt:lpstr>Multi-Device Sync</vt:lpstr>
      <vt:lpstr>LO Sharing</vt:lpstr>
      <vt:lpstr>X420 LO Sharing options</vt:lpstr>
      <vt:lpstr> Example Spec – Phase Accuracy</vt:lpstr>
      <vt:lpstr>Accuracy of Synchronization Methods between devices</vt:lpstr>
      <vt:lpstr>Summary</vt:lpstr>
      <vt:lpstr>Summary of synchronization methods – between devices</vt:lpstr>
      <vt:lpstr>Q&amp;A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Öz, Volkan</dc:creator>
  <cp:lastModifiedBy>Schirok, Jan</cp:lastModifiedBy>
  <cp:revision>2</cp:revision>
  <dcterms:created xsi:type="dcterms:W3CDTF">2026-08-12T12:31:56Z</dcterms:created>
  <dcterms:modified xsi:type="dcterms:W3CDTF">2026-09-23T02:00:31Z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122db4-a595-414e-9ece-6adfb473e1a0_Enabled">
    <vt:lpwstr>true</vt:lpwstr>
  </property>
  <property fmtid="{D5CDD505-2E9C-101B-9397-08002B2CF9AE}" pid="3" name="MSIP_Label_76122db4-a595-414e-9ece-6adfb473e1a0_SetDate">
    <vt:lpwstr>2024-02-09T21:40:14Z</vt:lpwstr>
  </property>
  <property fmtid="{D5CDD505-2E9C-101B-9397-08002B2CF9AE}" pid="4" name="MSIP_Label_76122db4-a595-414e-9ece-6adfb473e1a0_Method">
    <vt:lpwstr>Standard</vt:lpwstr>
  </property>
  <property fmtid="{D5CDD505-2E9C-101B-9397-08002B2CF9AE}" pid="5" name="MSIP_Label_76122db4-a595-414e-9ece-6adfb473e1a0_Name">
    <vt:lpwstr>Internal</vt:lpwstr>
  </property>
  <property fmtid="{D5CDD505-2E9C-101B-9397-08002B2CF9AE}" pid="6" name="MSIP_Label_76122db4-a595-414e-9ece-6adfb473e1a0_SiteId">
    <vt:lpwstr>87ba1f9a-44cd-43a6-b008-6fdb45a5204e</vt:lpwstr>
  </property>
  <property fmtid="{D5CDD505-2E9C-101B-9397-08002B2CF9AE}" pid="7" name="MSIP_Label_76122db4-a595-414e-9ece-6adfb473e1a0_ActionId">
    <vt:lpwstr>7b3a2125-5484-4550-8559-44e04fd0f842</vt:lpwstr>
  </property>
  <property fmtid="{D5CDD505-2E9C-101B-9397-08002B2CF9AE}" pid="8" name="MSIP_Label_76122db4-a595-414e-9ece-6adfb473e1a0_ContentBits">
    <vt:lpwstr>2</vt:lpwstr>
  </property>
  <property fmtid="{D5CDD505-2E9C-101B-9397-08002B2CF9AE}" pid="9" name="ContentTypeId">
    <vt:lpwstr>0x010100CB5BF0AF324A5B4C9187447C78B8D54D</vt:lpwstr>
  </property>
  <property fmtid="{D5CDD505-2E9C-101B-9397-08002B2CF9AE}" pid="10" name="MediaServiceImageTags">
    <vt:lpwstr/>
  </property>
  <property fmtid="{D5CDD505-2E9C-101B-9397-08002B2CF9AE}" pid="11" name="Order">
    <vt:r8>44000</vt:r8>
  </property>
  <property fmtid="{D5CDD505-2E9C-101B-9397-08002B2CF9AE}" pid="12" name="xd_Signature">
    <vt:bool>false</vt:bool>
  </property>
  <property fmtid="{D5CDD505-2E9C-101B-9397-08002B2CF9AE}" pid="13" name="xd_ProgID">
    <vt:lpwstr/>
  </property>
  <property fmtid="{D5CDD505-2E9C-101B-9397-08002B2CF9AE}" pid="14" name="ComplianceAssetId">
    <vt:lpwstr/>
  </property>
  <property fmtid="{D5CDD505-2E9C-101B-9397-08002B2CF9AE}" pid="15" name="TemplateUrl">
    <vt:lpwstr/>
  </property>
  <property fmtid="{D5CDD505-2E9C-101B-9397-08002B2CF9AE}" pid="16" name="_ExtendedDescription">
    <vt:lpwstr/>
  </property>
  <property fmtid="{D5CDD505-2E9C-101B-9397-08002B2CF9AE}" pid="17" name="TriggerFlowInfo">
    <vt:lpwstr/>
  </property>
  <property fmtid="{D5CDD505-2E9C-101B-9397-08002B2CF9AE}" pid="18" name="MSIP_Label_b74dbf3d-dd19-4e95-b2d0-8dffb6ec560c_Enabled">
    <vt:lpwstr>true</vt:lpwstr>
  </property>
  <property fmtid="{D5CDD505-2E9C-101B-9397-08002B2CF9AE}" pid="19" name="MSIP_Label_b74dbf3d-dd19-4e95-b2d0-8dffb6ec560c_SetDate">
    <vt:lpwstr>2026-09-09T09:10:32Z</vt:lpwstr>
  </property>
  <property fmtid="{D5CDD505-2E9C-101B-9397-08002B2CF9AE}" pid="20" name="MSIP_Label_b74dbf3d-dd19-4e95-b2d0-8dffb6ec560c_Method">
    <vt:lpwstr>Privileged</vt:lpwstr>
  </property>
  <property fmtid="{D5CDD505-2E9C-101B-9397-08002B2CF9AE}" pid="21" name="MSIP_Label_b74dbf3d-dd19-4e95-b2d0-8dffb6ec560c_Name">
    <vt:lpwstr>Public</vt:lpwstr>
  </property>
  <property fmtid="{D5CDD505-2E9C-101B-9397-08002B2CF9AE}" pid="22" name="MSIP_Label_b74dbf3d-dd19-4e95-b2d0-8dffb6ec560c_SiteId">
    <vt:lpwstr>eb06985d-06ca-4a17-81da-629ab99f6505</vt:lpwstr>
  </property>
  <property fmtid="{D5CDD505-2E9C-101B-9397-08002B2CF9AE}" pid="23" name="MSIP_Label_b74dbf3d-dd19-4e95-b2d0-8dffb6ec560c_ActionId">
    <vt:lpwstr>2403d42d-0160-4946-af2e-28cb8dd33cba</vt:lpwstr>
  </property>
  <property fmtid="{D5CDD505-2E9C-101B-9397-08002B2CF9AE}" pid="24" name="MSIP_Label_b74dbf3d-dd19-4e95-b2d0-8dffb6ec560c_ContentBits">
    <vt:lpwstr>0</vt:lpwstr>
  </property>
  <property fmtid="{D5CDD505-2E9C-101B-9397-08002B2CF9AE}" pid="25" name="MSIP_Label_b74dbf3d-dd19-4e95-b2d0-8dffb6ec560c_Tag">
    <vt:lpwstr>10, 0, 1, 1</vt:lpwstr>
  </property>
</Properties>
</file>