
<file path=[Content_Types].xml><?xml version="1.0" encoding="utf-8"?>
<Types xmlns="http://schemas.openxmlformats.org/package/2006/content-types">
  <Default Extension="fntdata" ContentType="application/x-fontdata"/>
  <Default Extension="jpeg" ContentType="image/jpeg"/>
  <Default Extension="mp4" ContentType="video/mp4"/>
  <Default Extension="png" ContentType="image/png"/>
  <Default Extension="rels" ContentType="application/vnd.openxmlformats-package.relationships+xml"/>
  <Default Extension="svg" ContentType="image/svg+xml"/>
  <Default Extension="webm" ContentType="video/webm"/>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officeDocument/2006/relationships/officeDocument" Target="ppt/presentation.xml"/><Relationship Id="rId1" Type="http://schemas.microsoft.com/office/2011/relationships/webextensiontaskpanes" Target="ppt/webextensions/taskpanes.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autoCompressPictures="0">
  <p:sldMasterIdLst>
    <p:sldMasterId id="2147483905" r:id="rId4"/>
    <p:sldMasterId id="2147483977" r:id="rId5"/>
  </p:sldMasterIdLst>
  <p:notesMasterIdLst>
    <p:notesMasterId r:id="rId32"/>
  </p:notesMasterIdLst>
  <p:handoutMasterIdLst>
    <p:handoutMasterId r:id="rId33"/>
  </p:handoutMasterIdLst>
  <p:sldIdLst>
    <p:sldId id="2076137215" r:id="rId6"/>
    <p:sldId id="2147483604" r:id="rId7"/>
    <p:sldId id="273" r:id="rId8"/>
    <p:sldId id="2147483615" r:id="rId9"/>
    <p:sldId id="2147483617" r:id="rId10"/>
    <p:sldId id="2147483618" r:id="rId11"/>
    <p:sldId id="2147483612" r:id="rId12"/>
    <p:sldId id="2147483620" r:id="rId13"/>
    <p:sldId id="2147483622" r:id="rId14"/>
    <p:sldId id="2147483619" r:id="rId15"/>
    <p:sldId id="2147483621" r:id="rId16"/>
    <p:sldId id="2147483623" r:id="rId17"/>
    <p:sldId id="2147308592" r:id="rId18"/>
    <p:sldId id="2147308603" r:id="rId19"/>
    <p:sldId id="2147308602" r:id="rId20"/>
    <p:sldId id="2147483625" r:id="rId21"/>
    <p:sldId id="2147308612" r:id="rId22"/>
    <p:sldId id="2147483628" r:id="rId23"/>
    <p:sldId id="2147483629" r:id="rId24"/>
    <p:sldId id="2147483633" r:id="rId25"/>
    <p:sldId id="2147308607" r:id="rId26"/>
    <p:sldId id="2147483614" r:id="rId27"/>
    <p:sldId id="2147483613" r:id="rId28"/>
    <p:sldId id="2147471911" r:id="rId29"/>
    <p:sldId id="2147471925" r:id="rId30"/>
    <p:sldId id="2147483626" r:id="rId31"/>
  </p:sldIdLst>
  <p:sldSz cx="14630400" cy="8229600"/>
  <p:notesSz cx="6858000" cy="9144000"/>
  <p:embeddedFontLst>
    <p:embeddedFont>
      <p:font typeface="Arial Black" panose="020B0A04020102020204" pitchFamily="34" charset="0"/>
      <p:bold r:id="rId34"/>
    </p:embeddedFont>
    <p:embeddedFont>
      <p:font typeface="Noto Sans" panose="020B0502040504020204" pitchFamily="34" charset="0"/>
      <p:regular r:id="rId35"/>
      <p:bold r:id="rId36"/>
      <p:italic r:id="rId37"/>
      <p:boldItalic r:id="rId38"/>
    </p:embeddedFont>
  </p:embeddedFontLst>
  <p:defaultTextStyle>
    <a:defPPr>
      <a:defRPr lang="en-US"/>
    </a:defPPr>
    <a:lvl1pPr marL="0" algn="l" defTabSz="1463040" rtl="0" eaLnBrk="1" latinLnBrk="0" hangingPunct="1">
      <a:defRPr sz="2900" kern="1200">
        <a:solidFill>
          <a:schemeClr val="tx1"/>
        </a:solidFill>
        <a:latin typeface="+mn-lt"/>
        <a:ea typeface="+mn-ea"/>
        <a:cs typeface="+mn-cs"/>
      </a:defRPr>
    </a:lvl1pPr>
    <a:lvl2pPr marL="731520" algn="l" defTabSz="1463040" rtl="0" eaLnBrk="1" latinLnBrk="0" hangingPunct="1">
      <a:defRPr sz="2900" kern="1200">
        <a:solidFill>
          <a:schemeClr val="tx1"/>
        </a:solidFill>
        <a:latin typeface="+mn-lt"/>
        <a:ea typeface="+mn-ea"/>
        <a:cs typeface="+mn-cs"/>
      </a:defRPr>
    </a:lvl2pPr>
    <a:lvl3pPr marL="1463040" algn="l" defTabSz="1463040" rtl="0" eaLnBrk="1" latinLnBrk="0" hangingPunct="1">
      <a:defRPr sz="2900" kern="1200">
        <a:solidFill>
          <a:schemeClr val="tx1"/>
        </a:solidFill>
        <a:latin typeface="+mn-lt"/>
        <a:ea typeface="+mn-ea"/>
        <a:cs typeface="+mn-cs"/>
      </a:defRPr>
    </a:lvl3pPr>
    <a:lvl4pPr marL="2194560" algn="l" defTabSz="1463040" rtl="0" eaLnBrk="1" latinLnBrk="0" hangingPunct="1">
      <a:defRPr sz="2900" kern="1200">
        <a:solidFill>
          <a:schemeClr val="tx1"/>
        </a:solidFill>
        <a:latin typeface="+mn-lt"/>
        <a:ea typeface="+mn-ea"/>
        <a:cs typeface="+mn-cs"/>
      </a:defRPr>
    </a:lvl4pPr>
    <a:lvl5pPr marL="2926080" algn="l" defTabSz="1463040" rtl="0" eaLnBrk="1" latinLnBrk="0" hangingPunct="1">
      <a:defRPr sz="2900" kern="1200">
        <a:solidFill>
          <a:schemeClr val="tx1"/>
        </a:solidFill>
        <a:latin typeface="+mn-lt"/>
        <a:ea typeface="+mn-ea"/>
        <a:cs typeface="+mn-cs"/>
      </a:defRPr>
    </a:lvl5pPr>
    <a:lvl6pPr marL="3657600" algn="l" defTabSz="1463040" rtl="0" eaLnBrk="1" latinLnBrk="0" hangingPunct="1">
      <a:defRPr sz="2900" kern="1200">
        <a:solidFill>
          <a:schemeClr val="tx1"/>
        </a:solidFill>
        <a:latin typeface="+mn-lt"/>
        <a:ea typeface="+mn-ea"/>
        <a:cs typeface="+mn-cs"/>
      </a:defRPr>
    </a:lvl6pPr>
    <a:lvl7pPr marL="4389120" algn="l" defTabSz="1463040" rtl="0" eaLnBrk="1" latinLnBrk="0" hangingPunct="1">
      <a:defRPr sz="2900" kern="1200">
        <a:solidFill>
          <a:schemeClr val="tx1"/>
        </a:solidFill>
        <a:latin typeface="+mn-lt"/>
        <a:ea typeface="+mn-ea"/>
        <a:cs typeface="+mn-cs"/>
      </a:defRPr>
    </a:lvl7pPr>
    <a:lvl8pPr marL="5120640" algn="l" defTabSz="1463040" rtl="0" eaLnBrk="1" latinLnBrk="0" hangingPunct="1">
      <a:defRPr sz="2900" kern="1200">
        <a:solidFill>
          <a:schemeClr val="tx1"/>
        </a:solidFill>
        <a:latin typeface="+mn-lt"/>
        <a:ea typeface="+mn-ea"/>
        <a:cs typeface="+mn-cs"/>
      </a:defRPr>
    </a:lvl8pPr>
    <a:lvl9pPr marL="5852160" algn="l" defTabSz="1463040" rtl="0" eaLnBrk="1" latinLnBrk="0" hangingPunct="1">
      <a:defRPr sz="2900" kern="1200">
        <a:solidFill>
          <a:schemeClr val="tx1"/>
        </a:solidFill>
        <a:latin typeface="+mn-lt"/>
        <a:ea typeface="+mn-ea"/>
        <a:cs typeface="+mn-cs"/>
      </a:defRPr>
    </a:lvl9pPr>
  </p:defaultTextStyle>
  <p:extLst>
    <p:ext uri="{521415D9-36F7-43E2-AB2F-B90AF26B5E84}">
      <p14:sectionLst xmlns:p14="http://schemas.microsoft.com/office/powerpoint/2010/main">
        <p14:section name="Default Section" id="{5794CABD-5808-4331-9761-B9C20E5A2C0B}">
          <p14:sldIdLst>
            <p14:sldId id="2076137215"/>
            <p14:sldId id="2147483604"/>
            <p14:sldId id="273"/>
            <p14:sldId id="2147483615"/>
            <p14:sldId id="2147483617"/>
            <p14:sldId id="2147483618"/>
            <p14:sldId id="2147483612"/>
            <p14:sldId id="2147483620"/>
            <p14:sldId id="2147483622"/>
            <p14:sldId id="2147483619"/>
            <p14:sldId id="2147483621"/>
            <p14:sldId id="2147483623"/>
            <p14:sldId id="2147308592"/>
            <p14:sldId id="2147308603"/>
            <p14:sldId id="2147308602"/>
            <p14:sldId id="2147483625"/>
            <p14:sldId id="2147308612"/>
            <p14:sldId id="2147483628"/>
            <p14:sldId id="2147483629"/>
            <p14:sldId id="2147483633"/>
            <p14:sldId id="2147308607"/>
            <p14:sldId id="2147483614"/>
            <p14:sldId id="2147483613"/>
            <p14:sldId id="2147471911"/>
            <p14:sldId id="2147471925"/>
            <p14:sldId id="2147483626"/>
          </p14:sldIdLst>
        </p14:section>
      </p14:sectionLst>
    </p:ext>
    <p:ext uri="{EFAFB233-063F-42B5-8137-9DF3F51BA10A}">
      <p15:sldGuideLst xmlns:p15="http://schemas.microsoft.com/office/powerpoint/2012/main">
        <p15:guide id="1" orient="horz" pos="2365">
          <p15:clr>
            <a:srgbClr val="A4A3A4"/>
          </p15:clr>
        </p15:guide>
        <p15:guide id="2" orient="horz" pos="3450">
          <p15:clr>
            <a:srgbClr val="A4A3A4"/>
          </p15:clr>
        </p15:guide>
        <p15:guide id="3" orient="horz" pos="1006">
          <p15:clr>
            <a:srgbClr val="A4A3A4"/>
          </p15:clr>
        </p15:guide>
        <p15:guide id="4" orient="horz" pos="1640">
          <p15:clr>
            <a:srgbClr val="A4A3A4"/>
          </p15:clr>
        </p15:guide>
        <p15:guide id="5" pos="4608">
          <p15:clr>
            <a:srgbClr val="A4A3A4"/>
          </p15:clr>
        </p15:guide>
        <p15:guide id="6" pos="317">
          <p15:clr>
            <a:srgbClr val="A4A3A4"/>
          </p15:clr>
        </p15:guide>
        <p15:guide id="7" pos="8899">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00000000-0000-0000-0000-000000000000}" name="Author" initials="A" userId="Author"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7" name="Author" initials="A" lastIdx="0" clrIdx="6"/>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0000"/>
    <a:srgbClr val="00AD7C"/>
    <a:srgbClr val="1B2552"/>
    <a:srgbClr val="004B8D"/>
    <a:srgbClr val="1B2451"/>
    <a:srgbClr val="ECECED"/>
    <a:srgbClr val="F4F2F1"/>
    <a:srgbClr val="9FA1A4"/>
    <a:srgbClr val="FFFFFF"/>
    <a:srgbClr val="FA785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 uri="{1BD7E111-0CB8-44D6-8891-C1BB2F81B7CC}">
      <p1710:readonlyRecommended xmlns:p1710="http://schemas.microsoft.com/office/powerpoint/2017/10/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000000-0000-0000-0000-000000000000}" v="32" dt="2026-09-23T14:44:47.127"/>
    <p1510:client id="{35658D91-809B-E5C5-F68C-1B13C3F5F737}" v="3" dt="2026-09-23T14:30:32.129"/>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9D7B26C5-4107-4FEC-AEDC-1716B250A1EF}" styleName="Light Style 1">
    <a:wholeTbl>
      <a:tcTxStyle>
        <a:fontRef idx="minor">
          <a:scrgbClr r="0" g="0" b="0"/>
        </a:fontRef>
        <a:schemeClr val="tx1"/>
      </a:tcTxStyle>
      <a:tcStyle>
        <a:tcBdr>
          <a:left>
            <a:ln>
              <a:noFill/>
            </a:ln>
          </a:left>
          <a:right>
            <a:ln>
              <a:noFill/>
            </a:ln>
          </a:right>
          <a:top>
            <a:ln w="12700" cmpd="sng">
              <a:solidFill>
                <a:schemeClr val="tx1"/>
              </a:solidFill>
            </a:ln>
          </a:top>
          <a:bottom>
            <a:ln w="12700" cmpd="sng">
              <a:solidFill>
                <a:schemeClr val="tx1"/>
              </a:solidFill>
            </a:ln>
          </a:bottom>
          <a:insideH>
            <a:ln>
              <a:noFill/>
            </a:ln>
          </a:insideH>
          <a:insideV>
            <a:ln>
              <a:noFill/>
            </a:ln>
          </a:insideV>
        </a:tcBdr>
        <a:fill>
          <a:noFill/>
        </a:fill>
      </a:tcStyle>
    </a:wholeTbl>
    <a:band1H>
      <a:tcStyle>
        <a:tcBdr/>
        <a:fill>
          <a:solidFill>
            <a:schemeClr val="tx1">
              <a:alpha val="20000"/>
            </a:schemeClr>
          </a:solidFill>
        </a:fill>
      </a:tcStyle>
    </a:band1H>
    <a:band2H>
      <a:tcStyle>
        <a:tcBdr/>
      </a:tcStyle>
    </a:band2H>
    <a:band1V>
      <a:tcStyle>
        <a:tcBdr/>
        <a:fill>
          <a:solidFill>
            <a:schemeClr val="tx1">
              <a:alpha val="20000"/>
            </a:schemeClr>
          </a:solidFill>
        </a:fill>
      </a:tcStyle>
    </a:band1V>
    <a:lastCol>
      <a:tcTxStyle b="on"/>
      <a:tcStyle>
        <a:tcBdr/>
      </a:tcStyle>
    </a:lastCol>
    <a:firstCol>
      <a:tcTxStyle b="on"/>
      <a:tcStyle>
        <a:tcBdr/>
      </a:tcStyle>
    </a:firstCol>
    <a:lastRow>
      <a:tcTxStyle b="on"/>
      <a:tcStyle>
        <a:tcBdr>
          <a:top>
            <a:ln w="12700" cmpd="sng">
              <a:solidFill>
                <a:schemeClr val="tx1"/>
              </a:solidFill>
            </a:ln>
          </a:top>
        </a:tcBdr>
        <a:fill>
          <a:noFill/>
        </a:fill>
      </a:tcStyle>
    </a:lastRow>
    <a:firstRow>
      <a:tcTxStyle b="on"/>
      <a:tcStyle>
        <a:tcBdr>
          <a:bottom>
            <a:ln w="12700" cmpd="sng">
              <a:solidFill>
                <a:schemeClr val="tx1"/>
              </a:solidFill>
            </a:ln>
          </a:bottom>
        </a:tcBdr>
        <a:fill>
          <a:no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102" d="100"/>
          <a:sy n="102" d="100"/>
        </p:scale>
        <p:origin x="138" y="204"/>
      </p:cViewPr>
      <p:guideLst>
        <p:guide orient="horz" pos="2365"/>
        <p:guide orient="horz" pos="3450"/>
        <p:guide orient="horz" pos="1006"/>
        <p:guide orient="horz" pos="1640"/>
        <p:guide pos="4608"/>
        <p:guide pos="317"/>
        <p:guide pos="8899"/>
      </p:guideLst>
    </p:cSldViewPr>
  </p:slideViewPr>
  <p:notesTextViewPr>
    <p:cViewPr>
      <p:scale>
        <a:sx n="3" d="2"/>
        <a:sy n="3" d="2"/>
      </p:scale>
      <p:origin x="0" y="0"/>
    </p:cViewPr>
  </p:notesTextViewPr>
  <p:notesViewPr>
    <p:cSldViewPr snapToGrid="0">
      <p:cViewPr varScale="1">
        <p:scale>
          <a:sx n="66" d="100"/>
          <a:sy n="66" d="100"/>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commentAuthors" Target="commentAuthors.xml"/><Relationship Id="rId21" Type="http://schemas.openxmlformats.org/officeDocument/2006/relationships/slide" Target="slides/slide16.xml"/><Relationship Id="rId34" Type="http://schemas.openxmlformats.org/officeDocument/2006/relationships/font" Target="fonts/font1.fntdata"/><Relationship Id="rId42" Type="http://schemas.openxmlformats.org/officeDocument/2006/relationships/theme" Target="theme/theme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notesMaster" Target="notesMasters/notesMaster1.xml"/><Relationship Id="rId37" Type="http://schemas.openxmlformats.org/officeDocument/2006/relationships/font" Target="fonts/font4.fntdata"/><Relationship Id="rId40" Type="http://schemas.openxmlformats.org/officeDocument/2006/relationships/presProps" Target="presProps.xml"/><Relationship Id="rId45"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font" Target="fonts/font3.fntdata"/><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font" Target="fonts/font2.fntdata"/><Relationship Id="rId43" Type="http://schemas.openxmlformats.org/officeDocument/2006/relationships/tableStyles" Target="tableStyles.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handoutMaster" Target="handoutMasters/handoutMaster1.xml"/><Relationship Id="rId38" Type="http://schemas.openxmlformats.org/officeDocument/2006/relationships/font" Target="fonts/font5.fntdata"/><Relationship Id="rId46" Type="http://schemas.microsoft.com/office/2018/10/relationships/authors" Target="authors.xml"/><Relationship Id="rId20" Type="http://schemas.openxmlformats.org/officeDocument/2006/relationships/slide" Target="slides/slide15.xml"/><Relationship Id="rId41"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Trudeau, Sage A" userId="S::sat3737_eid.utexas.edu#ext#@emerson.onmicrosoft.com::f809602f-455f-46e9-9e5b-b24c9dfd6000" providerId="AD" clId="Web-{7503E5F6-7624-A7DA-8504-DDE141778E9C}"/>
    <pc:docChg chg="addSld delSld modSld sldOrd modSection">
      <pc:chgData name="Trudeau, Sage A" userId="S::sat3737_eid.utexas.edu#ext#@emerson.onmicrosoft.com::f809602f-455f-46e9-9e5b-b24c9dfd6000" providerId="AD" clId="Web-{7503E5F6-7624-A7DA-8504-DDE141778E9C}" dt="2026-09-07T21:43:44.048" v="18"/>
      <pc:docMkLst>
        <pc:docMk/>
      </pc:docMkLst>
    </pc:docChg>
  </pc:docChgLst>
  <pc:docChgLst>
    <pc:chgData name="Trudeau, Sage A" userId="S::sat3737_eid.utexas.edu#ext#@emerson.onmicrosoft.com::f809602f-455f-46e9-9e5b-b24c9dfd6000" providerId="AD" clId="Web-{35658D91-809B-E5C5-F68C-1B13C3F5F737}"/>
    <pc:docChg chg="modSld">
      <pc:chgData name="Trudeau, Sage A" userId="S::sat3737_eid.utexas.edu#ext#@emerson.onmicrosoft.com::f809602f-455f-46e9-9e5b-b24c9dfd6000" providerId="AD" clId="Web-{35658D91-809B-E5C5-F68C-1B13C3F5F737}" dt="2026-09-23T14:30:27.363" v="1" actId="20577"/>
      <pc:docMkLst>
        <pc:docMk/>
      </pc:docMkLst>
      <pc:sldChg chg="modSp">
        <pc:chgData name="Trudeau, Sage A" userId="S::sat3737_eid.utexas.edu#ext#@emerson.onmicrosoft.com::f809602f-455f-46e9-9e5b-b24c9dfd6000" providerId="AD" clId="Web-{35658D91-809B-E5C5-F68C-1B13C3F5F737}" dt="2026-09-23T14:30:27.363" v="1" actId="20577"/>
        <pc:sldMkLst>
          <pc:docMk/>
          <pc:sldMk cId="1297233318" sldId="2147308603"/>
        </pc:sldMkLst>
        <pc:spChg chg="mod">
          <ac:chgData name="Trudeau, Sage A" userId="S::sat3737_eid.utexas.edu#ext#@emerson.onmicrosoft.com::f809602f-455f-46e9-9e5b-b24c9dfd6000" providerId="AD" clId="Web-{35658D91-809B-E5C5-F68C-1B13C3F5F737}" dt="2026-09-23T14:30:27.363" v="1" actId="20577"/>
          <ac:spMkLst>
            <pc:docMk/>
            <pc:sldMk cId="1297233318" sldId="2147308603"/>
            <ac:spMk id="2" creationId="{002CF081-6739-F6C1-2D50-56451D401007}"/>
          </ac:spMkLst>
        </pc:spChg>
      </pc:sldChg>
    </pc:docChg>
  </pc:docChgLst>
  <pc:docChgLst>
    <pc:chgData name="Felber, Clemens" userId="ee8809bc-c801-4c50-8475-a3d9d78e3821" providerId="ADAL" clId="{B573DF51-BB6E-4621-B7E3-B59770B1D27A}"/>
    <pc:docChg chg="modSld">
      <pc:chgData name="Felber, Clemens" userId="ee8809bc-c801-4c50-8475-a3d9d78e3821" providerId="ADAL" clId="{B573DF51-BB6E-4621-B7E3-B59770B1D27A}" dt="2026-09-21T07:56:47.493" v="1"/>
      <pc:docMkLst>
        <pc:docMk/>
      </pc:docMkLst>
      <pc:sldChg chg="modAnim">
        <pc:chgData name="Felber, Clemens" userId="ee8809bc-c801-4c50-8475-a3d9d78e3821" providerId="ADAL" clId="{B573DF51-BB6E-4621-B7E3-B59770B1D27A}" dt="2026-09-21T07:56:47.493" v="1"/>
        <pc:sldMkLst>
          <pc:docMk/>
          <pc:sldMk cId="2575647687" sldId="2147471925"/>
        </pc:sldMkLst>
      </pc:sldChg>
    </pc:docChg>
  </pc:docChgLst>
  <pc:docChgLst>
    <pc:chgData name="Trudeau, Sage A" userId="S::sat3737_eid.utexas.edu#ext#@emerson.onmicrosoft.com::f809602f-455f-46e9-9e5b-b24c9dfd6000" providerId="AD" clId="Web-{00000000-0000-0000-0000-000000000000}"/>
    <pc:docChg chg="addSld delSld modSld sldOrd modSection">
      <pc:chgData name="Trudeau, Sage A" userId="S::sat3737_eid.utexas.edu#ext#@emerson.onmicrosoft.com::f809602f-455f-46e9-9e5b-b24c9dfd6000" providerId="AD" clId="Web-{00000000-0000-0000-0000-000000000000}" dt="2026-09-23T14:44:47.127" v="26"/>
      <pc:docMkLst>
        <pc:docMk/>
      </pc:docMkLst>
      <pc:sldChg chg="addSp delSp modSp">
        <pc:chgData name="Trudeau, Sage A" userId="S::sat3737_eid.utexas.edu#ext#@emerson.onmicrosoft.com::f809602f-455f-46e9-9e5b-b24c9dfd6000" providerId="AD" clId="Web-{00000000-0000-0000-0000-000000000000}" dt="2026-09-23T14:41:12.322" v="4"/>
        <pc:sldMkLst>
          <pc:docMk/>
          <pc:sldMk cId="1346549715" sldId="2147308602"/>
        </pc:sldMkLst>
        <pc:picChg chg="add del mod">
          <ac:chgData name="Trudeau, Sage A" userId="S::sat3737_eid.utexas.edu#ext#@emerson.onmicrosoft.com::f809602f-455f-46e9-9e5b-b24c9dfd6000" providerId="AD" clId="Web-{00000000-0000-0000-0000-000000000000}" dt="2026-09-23T14:41:12.322" v="4"/>
          <ac:picMkLst>
            <pc:docMk/>
            <pc:sldMk cId="1346549715" sldId="2147308602"/>
            <ac:picMk id="2" creationId="{71059CC5-8A76-56FF-7DAB-EF1BB37E3E55}"/>
          </ac:picMkLst>
        </pc:picChg>
      </pc:sldChg>
      <pc:sldChg chg="modAnim">
        <pc:chgData name="Trudeau, Sage A" userId="S::sat3737_eid.utexas.edu#ext#@emerson.onmicrosoft.com::f809602f-455f-46e9-9e5b-b24c9dfd6000" providerId="AD" clId="Web-{00000000-0000-0000-0000-000000000000}" dt="2026-09-23T14:33:54.943" v="0"/>
        <pc:sldMkLst>
          <pc:docMk/>
          <pc:sldMk cId="1357229106" sldId="2147308607"/>
        </pc:sldMkLst>
      </pc:sldChg>
      <pc:sldChg chg="del">
        <pc:chgData name="Trudeau, Sage A" userId="S::sat3737_eid.utexas.edu#ext#@emerson.onmicrosoft.com::f809602f-455f-46e9-9e5b-b24c9dfd6000" providerId="AD" clId="Web-{00000000-0000-0000-0000-000000000000}" dt="2026-09-23T14:42:45.013" v="11"/>
        <pc:sldMkLst>
          <pc:docMk/>
          <pc:sldMk cId="2080259344" sldId="2147308610"/>
        </pc:sldMkLst>
      </pc:sldChg>
      <pc:sldChg chg="new del">
        <pc:chgData name="Trudeau, Sage A" userId="S::sat3737_eid.utexas.edu#ext#@emerson.onmicrosoft.com::f809602f-455f-46e9-9e5b-b24c9dfd6000" providerId="AD" clId="Web-{00000000-0000-0000-0000-000000000000}" dt="2026-09-23T14:44:47.127" v="26"/>
        <pc:sldMkLst>
          <pc:docMk/>
          <pc:sldMk cId="3904526247" sldId="2147483627"/>
        </pc:sldMkLst>
      </pc:sldChg>
      <pc:sldChg chg="modSp add">
        <pc:chgData name="Trudeau, Sage A" userId="S::sat3737_eid.utexas.edu#ext#@emerson.onmicrosoft.com::f809602f-455f-46e9-9e5b-b24c9dfd6000" providerId="AD" clId="Web-{00000000-0000-0000-0000-000000000000}" dt="2026-09-23T14:42:36.810" v="10" actId="20577"/>
        <pc:sldMkLst>
          <pc:docMk/>
          <pc:sldMk cId="1079336552" sldId="2147483628"/>
        </pc:sldMkLst>
        <pc:spChg chg="mod">
          <ac:chgData name="Trudeau, Sage A" userId="S::sat3737_eid.utexas.edu#ext#@emerson.onmicrosoft.com::f809602f-455f-46e9-9e5b-b24c9dfd6000" providerId="AD" clId="Web-{00000000-0000-0000-0000-000000000000}" dt="2026-09-23T14:42:36.810" v="10" actId="20577"/>
          <ac:spMkLst>
            <pc:docMk/>
            <pc:sldMk cId="1079336552" sldId="2147483628"/>
            <ac:spMk id="2" creationId="{6E6E7C74-9D90-4772-27E6-D8293EA86994}"/>
          </ac:spMkLst>
        </pc:spChg>
      </pc:sldChg>
      <pc:sldChg chg="modSp add ord">
        <pc:chgData name="Trudeau, Sage A" userId="S::sat3737_eid.utexas.edu#ext#@emerson.onmicrosoft.com::f809602f-455f-46e9-9e5b-b24c9dfd6000" providerId="AD" clId="Web-{00000000-0000-0000-0000-000000000000}" dt="2026-09-23T14:42:47.451" v="12"/>
        <pc:sldMkLst>
          <pc:docMk/>
          <pc:sldMk cId="3161223520" sldId="2147483629"/>
        </pc:sldMkLst>
        <pc:spChg chg="mod">
          <ac:chgData name="Trudeau, Sage A" userId="S::sat3737_eid.utexas.edu#ext#@emerson.onmicrosoft.com::f809602f-455f-46e9-9e5b-b24c9dfd6000" providerId="AD" clId="Web-{00000000-0000-0000-0000-000000000000}" dt="2026-09-23T14:42:31.372" v="9" actId="20577"/>
          <ac:spMkLst>
            <pc:docMk/>
            <pc:sldMk cId="3161223520" sldId="2147483629"/>
            <ac:spMk id="3" creationId="{E84ED5DD-BFE9-6CC6-3E6E-2D673C81678A}"/>
          </ac:spMkLst>
        </pc:spChg>
        <pc:spChg chg="mod">
          <ac:chgData name="Trudeau, Sage A" userId="S::sat3737_eid.utexas.edu#ext#@emerson.onmicrosoft.com::f809602f-455f-46e9-9e5b-b24c9dfd6000" providerId="AD" clId="Web-{00000000-0000-0000-0000-000000000000}" dt="2026-09-23T14:42:26.716" v="8" actId="20577"/>
          <ac:spMkLst>
            <pc:docMk/>
            <pc:sldMk cId="3161223520" sldId="2147483629"/>
            <ac:spMk id="12" creationId="{86081ED3-3ECB-2E95-819A-61981021E7FD}"/>
          </ac:spMkLst>
        </pc:spChg>
      </pc:sldChg>
      <pc:sldChg chg="modSp add">
        <pc:chgData name="Trudeau, Sage A" userId="S::sat3737_eid.utexas.edu#ext#@emerson.onmicrosoft.com::f809602f-455f-46e9-9e5b-b24c9dfd6000" providerId="AD" clId="Web-{00000000-0000-0000-0000-000000000000}" dt="2026-09-23T14:44:06.813" v="25" actId="14100"/>
        <pc:sldMkLst>
          <pc:docMk/>
          <pc:sldMk cId="2861946815" sldId="2147483633"/>
        </pc:sldMkLst>
        <pc:spChg chg="mod">
          <ac:chgData name="Trudeau, Sage A" userId="S::sat3737_eid.utexas.edu#ext#@emerson.onmicrosoft.com::f809602f-455f-46e9-9e5b-b24c9dfd6000" providerId="AD" clId="Web-{00000000-0000-0000-0000-000000000000}" dt="2026-09-23T14:43:19.905" v="14" actId="20577"/>
          <ac:spMkLst>
            <pc:docMk/>
            <pc:sldMk cId="2861946815" sldId="2147483633"/>
            <ac:spMk id="3" creationId="{85599482-0CF2-804D-6A9D-AE6E65AD2552}"/>
          </ac:spMkLst>
        </pc:spChg>
        <pc:spChg chg="mod">
          <ac:chgData name="Trudeau, Sage A" userId="S::sat3737_eid.utexas.edu#ext#@emerson.onmicrosoft.com::f809602f-455f-46e9-9e5b-b24c9dfd6000" providerId="AD" clId="Web-{00000000-0000-0000-0000-000000000000}" dt="2026-09-23T14:43:23.374" v="15" actId="20577"/>
          <ac:spMkLst>
            <pc:docMk/>
            <pc:sldMk cId="2861946815" sldId="2147483633"/>
            <ac:spMk id="6" creationId="{E6C9DB41-BE46-E567-BEC0-46FEC6D56A72}"/>
          </ac:spMkLst>
        </pc:spChg>
        <pc:spChg chg="mod">
          <ac:chgData name="Trudeau, Sage A" userId="S::sat3737_eid.utexas.edu#ext#@emerson.onmicrosoft.com::f809602f-455f-46e9-9e5b-b24c9dfd6000" providerId="AD" clId="Web-{00000000-0000-0000-0000-000000000000}" dt="2026-09-23T14:43:45.468" v="21" actId="1076"/>
          <ac:spMkLst>
            <pc:docMk/>
            <pc:sldMk cId="2861946815" sldId="2147483633"/>
            <ac:spMk id="7" creationId="{9161503F-1D59-4771-D63C-EE115015DA18}"/>
          </ac:spMkLst>
        </pc:spChg>
        <pc:spChg chg="mod">
          <ac:chgData name="Trudeau, Sage A" userId="S::sat3737_eid.utexas.edu#ext#@emerson.onmicrosoft.com::f809602f-455f-46e9-9e5b-b24c9dfd6000" providerId="AD" clId="Web-{00000000-0000-0000-0000-000000000000}" dt="2026-09-23T14:44:06.813" v="25" actId="14100"/>
          <ac:spMkLst>
            <pc:docMk/>
            <pc:sldMk cId="2861946815" sldId="2147483633"/>
            <ac:spMk id="9" creationId="{75252142-F194-73EA-93D7-4453CADF7092}"/>
          </ac:spMkLst>
        </pc:spChg>
        <pc:picChg chg="mod">
          <ac:chgData name="Trudeau, Sage A" userId="S::sat3737_eid.utexas.edu#ext#@emerson.onmicrosoft.com::f809602f-455f-46e9-9e5b-b24c9dfd6000" providerId="AD" clId="Web-{00000000-0000-0000-0000-000000000000}" dt="2026-09-23T14:43:54.250" v="24" actId="14100"/>
          <ac:picMkLst>
            <pc:docMk/>
            <pc:sldMk cId="2861946815" sldId="2147483633"/>
            <ac:picMk id="4" creationId="{009549EC-B480-B347-94D7-6B147E5804A6}"/>
          </ac:picMkLst>
        </pc:picChg>
      </pc:sldChg>
    </pc:docChg>
  </pc:docChgLst>
  <pc:docChgLst>
    <pc:chgData name="Braun, Martin" userId="691d50a9-2e2a-45ff-b520-74be22cfa978" providerId="ADAL" clId="{CFC9D624-18BC-437F-A40B-83B60A002BC4}"/>
    <pc:docChg chg="undo custSel addSld delSld modSld sldOrd modSection">
      <pc:chgData name="Braun, Martin" userId="691d50a9-2e2a-45ff-b520-74be22cfa978" providerId="ADAL" clId="{CFC9D624-18BC-437F-A40B-83B60A002BC4}" dt="2026-09-19T10:06:41.146" v="5970" actId="20577"/>
      <pc:docMkLst>
        <pc:docMk/>
      </pc:docMkLst>
      <pc:sldChg chg="addSp modSp add mod modAnim">
        <pc:chgData name="Braun, Martin" userId="691d50a9-2e2a-45ff-b520-74be22cfa978" providerId="ADAL" clId="{CFC9D624-18BC-437F-A40B-83B60A002BC4}" dt="2026-09-07T09:51:47.368" v="1124"/>
        <pc:sldMkLst>
          <pc:docMk/>
          <pc:sldMk cId="2694715439" sldId="273"/>
        </pc:sldMkLst>
        <pc:spChg chg="mod">
          <ac:chgData name="Braun, Martin" userId="691d50a9-2e2a-45ff-b520-74be22cfa978" providerId="ADAL" clId="{CFC9D624-18BC-437F-A40B-83B60A002BC4}" dt="2026-09-07T09:49:46.088" v="1076" actId="20577"/>
          <ac:spMkLst>
            <pc:docMk/>
            <pc:sldMk cId="2694715439" sldId="273"/>
            <ac:spMk id="2" creationId="{05ABB6FD-AB9E-1610-E159-FFF65AF894B1}"/>
          </ac:spMkLst>
        </pc:spChg>
        <pc:spChg chg="mod">
          <ac:chgData name="Braun, Martin" userId="691d50a9-2e2a-45ff-b520-74be22cfa978" providerId="ADAL" clId="{CFC9D624-18BC-437F-A40B-83B60A002BC4}" dt="2026-09-07T09:48:36.288" v="961"/>
          <ac:spMkLst>
            <pc:docMk/>
            <pc:sldMk cId="2694715439" sldId="273"/>
            <ac:spMk id="3" creationId="{88D42A04-DA30-B9AF-AFA0-4B9C5DDA6FA6}"/>
          </ac:spMkLst>
        </pc:spChg>
        <pc:spChg chg="add mod">
          <ac:chgData name="Braun, Martin" userId="691d50a9-2e2a-45ff-b520-74be22cfa978" providerId="ADAL" clId="{CFC9D624-18BC-437F-A40B-83B60A002BC4}" dt="2026-09-07T09:51:35.904" v="1120" actId="164"/>
          <ac:spMkLst>
            <pc:docMk/>
            <pc:sldMk cId="2694715439" sldId="273"/>
            <ac:spMk id="12" creationId="{0180FA7D-D74D-0C60-848E-AB1DAC770259}"/>
          </ac:spMkLst>
        </pc:spChg>
        <pc:grpChg chg="add mod">
          <ac:chgData name="Braun, Martin" userId="691d50a9-2e2a-45ff-b520-74be22cfa978" providerId="ADAL" clId="{CFC9D624-18BC-437F-A40B-83B60A002BC4}" dt="2026-09-07T09:51:44.757" v="1123" actId="1076"/>
          <ac:grpSpMkLst>
            <pc:docMk/>
            <pc:sldMk cId="2694715439" sldId="273"/>
            <ac:grpSpMk id="14" creationId="{D5028E76-6D4E-CEE1-46D9-2BCA650C954A}"/>
          </ac:grpSpMkLst>
        </pc:grpChg>
        <pc:picChg chg="add mod">
          <ac:chgData name="Braun, Martin" userId="691d50a9-2e2a-45ff-b520-74be22cfa978" providerId="ADAL" clId="{CFC9D624-18BC-437F-A40B-83B60A002BC4}" dt="2026-09-07T09:51:35.904" v="1120" actId="164"/>
          <ac:picMkLst>
            <pc:docMk/>
            <pc:sldMk cId="2694715439" sldId="273"/>
            <ac:picMk id="10" creationId="{22EFA5B8-77FE-5482-FB65-7E03A7BEC005}"/>
          </ac:picMkLst>
        </pc:picChg>
      </pc:sldChg>
      <pc:sldChg chg="addSp modSp mod">
        <pc:chgData name="Braun, Martin" userId="691d50a9-2e2a-45ff-b520-74be22cfa978" providerId="ADAL" clId="{CFC9D624-18BC-437F-A40B-83B60A002BC4}" dt="2026-09-04T09:19:26.262" v="433" actId="20577"/>
        <pc:sldMkLst>
          <pc:docMk/>
          <pc:sldMk cId="2415908397" sldId="2076137215"/>
        </pc:sldMkLst>
        <pc:spChg chg="add mod">
          <ac:chgData name="Braun, Martin" userId="691d50a9-2e2a-45ff-b520-74be22cfa978" providerId="ADAL" clId="{CFC9D624-18BC-437F-A40B-83B60A002BC4}" dt="2026-09-04T09:19:26.262" v="433" actId="20577"/>
          <ac:spMkLst>
            <pc:docMk/>
            <pc:sldMk cId="2415908397" sldId="2076137215"/>
            <ac:spMk id="2" creationId="{2597F3F3-CBC9-BF0C-F875-B0FC1402A689}"/>
          </ac:spMkLst>
        </pc:spChg>
        <pc:spChg chg="mod">
          <ac:chgData name="Braun, Martin" userId="691d50a9-2e2a-45ff-b520-74be22cfa978" providerId="ADAL" clId="{CFC9D624-18BC-437F-A40B-83B60A002BC4}" dt="2026-09-04T09:11:43.381" v="125" actId="14100"/>
          <ac:spMkLst>
            <pc:docMk/>
            <pc:sldMk cId="2415908397" sldId="2076137215"/>
            <ac:spMk id="6" creationId="{03274CDB-C9B5-5EA3-3B64-C996A0EB8B1D}"/>
          </ac:spMkLst>
        </pc:spChg>
        <pc:spChg chg="mod">
          <ac:chgData name="Braun, Martin" userId="691d50a9-2e2a-45ff-b520-74be22cfa978" providerId="ADAL" clId="{CFC9D624-18BC-437F-A40B-83B60A002BC4}" dt="2026-09-04T09:19:21.923" v="423" actId="20577"/>
          <ac:spMkLst>
            <pc:docMk/>
            <pc:sldMk cId="2415908397" sldId="2076137215"/>
            <ac:spMk id="7" creationId="{6EF906DF-E14B-7CAA-45C3-E79AD010F8A3}"/>
          </ac:spMkLst>
        </pc:spChg>
      </pc:sldChg>
      <pc:sldChg chg="delSp modSp add mod">
        <pc:chgData name="Braun, Martin" userId="691d50a9-2e2a-45ff-b520-74be22cfa978" providerId="ADAL" clId="{CFC9D624-18BC-437F-A40B-83B60A002BC4}" dt="2026-09-18T08:22:14.889" v="5719" actId="478"/>
        <pc:sldMkLst>
          <pc:docMk/>
          <pc:sldMk cId="2508624340" sldId="2147308592"/>
        </pc:sldMkLst>
        <pc:spChg chg="mod">
          <ac:chgData name="Braun, Martin" userId="691d50a9-2e2a-45ff-b520-74be22cfa978" providerId="ADAL" clId="{CFC9D624-18BC-437F-A40B-83B60A002BC4}" dt="2026-09-18T08:21:51.974" v="5717" actId="20577"/>
          <ac:spMkLst>
            <pc:docMk/>
            <pc:sldMk cId="2508624340" sldId="2147308592"/>
            <ac:spMk id="13" creationId="{8D91D31E-6E08-FD75-AF8E-1E80119CA85B}"/>
          </ac:spMkLst>
        </pc:spChg>
      </pc:sldChg>
      <pc:sldChg chg="add">
        <pc:chgData name="Braun, Martin" userId="691d50a9-2e2a-45ff-b520-74be22cfa978" providerId="ADAL" clId="{CFC9D624-18BC-437F-A40B-83B60A002BC4}" dt="2026-09-18T08:10:21.788" v="5408"/>
        <pc:sldMkLst>
          <pc:docMk/>
          <pc:sldMk cId="1346549715" sldId="2147308602"/>
        </pc:sldMkLst>
      </pc:sldChg>
      <pc:sldChg chg="add">
        <pc:chgData name="Braun, Martin" userId="691d50a9-2e2a-45ff-b520-74be22cfa978" providerId="ADAL" clId="{CFC9D624-18BC-437F-A40B-83B60A002BC4}" dt="2026-09-18T08:10:05.343" v="5407"/>
        <pc:sldMkLst>
          <pc:docMk/>
          <pc:sldMk cId="1297233318" sldId="2147308603"/>
        </pc:sldMkLst>
      </pc:sldChg>
      <pc:sldChg chg="add">
        <pc:chgData name="Braun, Martin" userId="691d50a9-2e2a-45ff-b520-74be22cfa978" providerId="ADAL" clId="{CFC9D624-18BC-437F-A40B-83B60A002BC4}" dt="2026-09-18T08:11:32.703" v="5413"/>
        <pc:sldMkLst>
          <pc:docMk/>
          <pc:sldMk cId="1357229106" sldId="2147308607"/>
        </pc:sldMkLst>
      </pc:sldChg>
      <pc:sldChg chg="add">
        <pc:chgData name="Braun, Martin" userId="691d50a9-2e2a-45ff-b520-74be22cfa978" providerId="ADAL" clId="{CFC9D624-18BC-437F-A40B-83B60A002BC4}" dt="2026-09-18T08:11:10.443" v="5412"/>
        <pc:sldMkLst>
          <pc:docMk/>
          <pc:sldMk cId="2080259344" sldId="2147308610"/>
        </pc:sldMkLst>
      </pc:sldChg>
      <pc:sldChg chg="add">
        <pc:chgData name="Braun, Martin" userId="691d50a9-2e2a-45ff-b520-74be22cfa978" providerId="ADAL" clId="{CFC9D624-18BC-437F-A40B-83B60A002BC4}" dt="2026-09-18T08:10:53.733" v="5410"/>
        <pc:sldMkLst>
          <pc:docMk/>
          <pc:sldMk cId="2259831538" sldId="2147308612"/>
        </pc:sldMkLst>
      </pc:sldChg>
      <pc:sldChg chg="delSp modSp add mod">
        <pc:chgData name="Braun, Martin" userId="691d50a9-2e2a-45ff-b520-74be22cfa978" providerId="ADAL" clId="{CFC9D624-18BC-437F-A40B-83B60A002BC4}" dt="2026-09-07T14:09:10.893" v="5406" actId="20577"/>
        <pc:sldMkLst>
          <pc:docMk/>
          <pc:sldMk cId="247205295" sldId="2147471911"/>
        </pc:sldMkLst>
        <pc:spChg chg="mod">
          <ac:chgData name="Braun, Martin" userId="691d50a9-2e2a-45ff-b520-74be22cfa978" providerId="ADAL" clId="{CFC9D624-18BC-437F-A40B-83B60A002BC4}" dt="2026-09-07T13:13:44.236" v="5356"/>
          <ac:spMkLst>
            <pc:docMk/>
            <pc:sldMk cId="247205295" sldId="2147471911"/>
            <ac:spMk id="2" creationId="{704D6591-F7D6-45DC-5DEE-3FE291AC293D}"/>
          </ac:spMkLst>
        </pc:spChg>
        <pc:spChg chg="mod">
          <ac:chgData name="Braun, Martin" userId="691d50a9-2e2a-45ff-b520-74be22cfa978" providerId="ADAL" clId="{CFC9D624-18BC-437F-A40B-83B60A002BC4}" dt="2026-09-07T13:22:38.551" v="5373" actId="20577"/>
          <ac:spMkLst>
            <pc:docMk/>
            <pc:sldMk cId="247205295" sldId="2147471911"/>
            <ac:spMk id="7" creationId="{1DE6EE59-2799-17C8-B0F9-9F9CD871D866}"/>
          </ac:spMkLst>
        </pc:spChg>
        <pc:spChg chg="mod">
          <ac:chgData name="Braun, Martin" userId="691d50a9-2e2a-45ff-b520-74be22cfa978" providerId="ADAL" clId="{CFC9D624-18BC-437F-A40B-83B60A002BC4}" dt="2026-09-07T14:09:10.893" v="5406" actId="20577"/>
          <ac:spMkLst>
            <pc:docMk/>
            <pc:sldMk cId="247205295" sldId="2147471911"/>
            <ac:spMk id="15" creationId="{1A77655F-F3BA-09F0-1CAD-9B9CE55F4A68}"/>
          </ac:spMkLst>
        </pc:spChg>
      </pc:sldChg>
      <pc:sldChg chg="add modAnim">
        <pc:chgData name="Braun, Martin" userId="691d50a9-2e2a-45ff-b520-74be22cfa978" providerId="ADAL" clId="{CFC9D624-18BC-437F-A40B-83B60A002BC4}" dt="2026-09-19T10:03:24.271" v="5727"/>
        <pc:sldMkLst>
          <pc:docMk/>
          <pc:sldMk cId="2575647687" sldId="2147471925"/>
        </pc:sldMkLst>
      </pc:sldChg>
      <pc:sldChg chg="modSp mod">
        <pc:chgData name="Braun, Martin" userId="691d50a9-2e2a-45ff-b520-74be22cfa978" providerId="ADAL" clId="{CFC9D624-18BC-437F-A40B-83B60A002BC4}" dt="2026-09-04T09:25:46.659" v="812" actId="20577"/>
        <pc:sldMkLst>
          <pc:docMk/>
          <pc:sldMk cId="713915198" sldId="2147483604"/>
        </pc:sldMkLst>
        <pc:spChg chg="mod">
          <ac:chgData name="Braun, Martin" userId="691d50a9-2e2a-45ff-b520-74be22cfa978" providerId="ADAL" clId="{CFC9D624-18BC-437F-A40B-83B60A002BC4}" dt="2026-09-04T09:25:33.175" v="756" actId="20577"/>
          <ac:spMkLst>
            <pc:docMk/>
            <pc:sldMk cId="713915198" sldId="2147483604"/>
            <ac:spMk id="2" creationId="{FA37A2B4-D2F7-8C0B-BD1D-21A3B35B11AA}"/>
          </ac:spMkLst>
        </pc:spChg>
        <pc:spChg chg="mod">
          <ac:chgData name="Braun, Martin" userId="691d50a9-2e2a-45ff-b520-74be22cfa978" providerId="ADAL" clId="{CFC9D624-18BC-437F-A40B-83B60A002BC4}" dt="2026-09-04T09:25:46.659" v="812" actId="20577"/>
          <ac:spMkLst>
            <pc:docMk/>
            <pc:sldMk cId="713915198" sldId="2147483604"/>
            <ac:spMk id="3" creationId="{1D88461F-BF78-3EB5-9B88-A75882C6D40B}"/>
          </ac:spMkLst>
        </pc:spChg>
      </pc:sldChg>
      <pc:sldChg chg="modSp new mod ord">
        <pc:chgData name="Braun, Martin" userId="691d50a9-2e2a-45ff-b520-74be22cfa978" providerId="ADAL" clId="{CFC9D624-18BC-437F-A40B-83B60A002BC4}" dt="2026-09-04T09:26:15.874" v="880" actId="20577"/>
        <pc:sldMkLst>
          <pc:docMk/>
          <pc:sldMk cId="397635577" sldId="2147483612"/>
        </pc:sldMkLst>
        <pc:spChg chg="mod">
          <ac:chgData name="Braun, Martin" userId="691d50a9-2e2a-45ff-b520-74be22cfa978" providerId="ADAL" clId="{CFC9D624-18BC-437F-A40B-83B60A002BC4}" dt="2026-09-04T09:26:15.874" v="880" actId="20577"/>
          <ac:spMkLst>
            <pc:docMk/>
            <pc:sldMk cId="397635577" sldId="2147483612"/>
            <ac:spMk id="2" creationId="{CE9105D3-11AB-5943-1D2D-FA7E773E021D}"/>
          </ac:spMkLst>
        </pc:spChg>
      </pc:sldChg>
      <pc:sldChg chg="addSp delSp modSp new mod ord modAnim">
        <pc:chgData name="Braun, Martin" userId="691d50a9-2e2a-45ff-b520-74be22cfa978" providerId="ADAL" clId="{CFC9D624-18BC-437F-A40B-83B60A002BC4}" dt="2026-09-07T13:11:23.523" v="5258" actId="20577"/>
        <pc:sldMkLst>
          <pc:docMk/>
          <pc:sldMk cId="572229782" sldId="2147483613"/>
        </pc:sldMkLst>
        <pc:spChg chg="mod">
          <ac:chgData name="Braun, Martin" userId="691d50a9-2e2a-45ff-b520-74be22cfa978" providerId="ADAL" clId="{CFC9D624-18BC-437F-A40B-83B60A002BC4}" dt="2026-09-07T13:11:23.523" v="5258" actId="20577"/>
          <ac:spMkLst>
            <pc:docMk/>
            <pc:sldMk cId="572229782" sldId="2147483613"/>
            <ac:spMk id="2" creationId="{CC2A20B3-70FE-6988-22C8-B6F8A4B1C4C5}"/>
          </ac:spMkLst>
        </pc:spChg>
        <pc:spChg chg="mod">
          <ac:chgData name="Braun, Martin" userId="691d50a9-2e2a-45ff-b520-74be22cfa978" providerId="ADAL" clId="{CFC9D624-18BC-437F-A40B-83B60A002BC4}" dt="2026-09-07T12:58:48.648" v="4395" actId="5793"/>
          <ac:spMkLst>
            <pc:docMk/>
            <pc:sldMk cId="572229782" sldId="2147483613"/>
            <ac:spMk id="3" creationId="{4813666C-345C-65AC-D873-4B970DF371E5}"/>
          </ac:spMkLst>
        </pc:spChg>
        <pc:picChg chg="add mod modCrop">
          <ac:chgData name="Braun, Martin" userId="691d50a9-2e2a-45ff-b520-74be22cfa978" providerId="ADAL" clId="{CFC9D624-18BC-437F-A40B-83B60A002BC4}" dt="2026-09-07T13:11:10.103" v="5224" actId="732"/>
          <ac:picMkLst>
            <pc:docMk/>
            <pc:sldMk cId="572229782" sldId="2147483613"/>
            <ac:picMk id="6" creationId="{9E3EDB77-D66A-8A25-8CF6-9F96BE661F90}"/>
          </ac:picMkLst>
        </pc:picChg>
        <pc:picChg chg="add mod ord">
          <ac:chgData name="Braun, Martin" userId="691d50a9-2e2a-45ff-b520-74be22cfa978" providerId="ADAL" clId="{CFC9D624-18BC-437F-A40B-83B60A002BC4}" dt="2026-09-07T13:03:25.103" v="4917" actId="14100"/>
          <ac:picMkLst>
            <pc:docMk/>
            <pc:sldMk cId="572229782" sldId="2147483613"/>
            <ac:picMk id="7" creationId="{55645708-211E-7168-03BA-A36D9144FCE3}"/>
          </ac:picMkLst>
        </pc:picChg>
        <pc:picChg chg="add mod">
          <ac:chgData name="Braun, Martin" userId="691d50a9-2e2a-45ff-b520-74be22cfa978" providerId="ADAL" clId="{CFC9D624-18BC-437F-A40B-83B60A002BC4}" dt="2026-09-07T13:00:47.550" v="4638" actId="14100"/>
          <ac:picMkLst>
            <pc:docMk/>
            <pc:sldMk cId="572229782" sldId="2147483613"/>
            <ac:picMk id="9" creationId="{5A295A5E-A7F4-531C-6A25-6AA7A64B1B6D}"/>
          </ac:picMkLst>
        </pc:picChg>
        <pc:picChg chg="add mod ord">
          <ac:chgData name="Braun, Martin" userId="691d50a9-2e2a-45ff-b520-74be22cfa978" providerId="ADAL" clId="{CFC9D624-18BC-437F-A40B-83B60A002BC4}" dt="2026-09-07T13:00:42.131" v="4636" actId="167"/>
          <ac:picMkLst>
            <pc:docMk/>
            <pc:sldMk cId="572229782" sldId="2147483613"/>
            <ac:picMk id="11" creationId="{27BC76DC-5CF1-CEBB-E143-6BFBEAEFF1C3}"/>
          </ac:picMkLst>
        </pc:picChg>
        <pc:picChg chg="add mod">
          <ac:chgData name="Braun, Martin" userId="691d50a9-2e2a-45ff-b520-74be22cfa978" providerId="ADAL" clId="{CFC9D624-18BC-437F-A40B-83B60A002BC4}" dt="2026-09-07T13:01:06.230" v="4643" actId="14100"/>
          <ac:picMkLst>
            <pc:docMk/>
            <pc:sldMk cId="572229782" sldId="2147483613"/>
            <ac:picMk id="13" creationId="{5574F099-922A-012D-D7E9-648E544C59FC}"/>
          </ac:picMkLst>
        </pc:picChg>
      </pc:sldChg>
      <pc:sldChg chg="modSp add mod">
        <pc:chgData name="Braun, Martin" userId="691d50a9-2e2a-45ff-b520-74be22cfa978" providerId="ADAL" clId="{CFC9D624-18BC-437F-A40B-83B60A002BC4}" dt="2026-09-04T09:35:43.567" v="916" actId="20577"/>
        <pc:sldMkLst>
          <pc:docMk/>
          <pc:sldMk cId="1330471402" sldId="2147483614"/>
        </pc:sldMkLst>
        <pc:spChg chg="mod">
          <ac:chgData name="Braun, Martin" userId="691d50a9-2e2a-45ff-b520-74be22cfa978" providerId="ADAL" clId="{CFC9D624-18BC-437F-A40B-83B60A002BC4}" dt="2026-09-04T09:35:43.567" v="916" actId="20577"/>
          <ac:spMkLst>
            <pc:docMk/>
            <pc:sldMk cId="1330471402" sldId="2147483614"/>
            <ac:spMk id="2" creationId="{1A2D66B5-58FB-AD59-3996-B6564108BFAC}"/>
          </ac:spMkLst>
        </pc:spChg>
      </pc:sldChg>
      <pc:sldChg chg="addSp delSp modSp new mod modClrScheme chgLayout">
        <pc:chgData name="Braun, Martin" userId="691d50a9-2e2a-45ff-b520-74be22cfa978" providerId="ADAL" clId="{CFC9D624-18BC-437F-A40B-83B60A002BC4}" dt="2026-09-07T12:17:38.407" v="3741" actId="20577"/>
        <pc:sldMkLst>
          <pc:docMk/>
          <pc:sldMk cId="2132927038" sldId="2147483615"/>
        </pc:sldMkLst>
        <pc:spChg chg="mod ord">
          <ac:chgData name="Braun, Martin" userId="691d50a9-2e2a-45ff-b520-74be22cfa978" providerId="ADAL" clId="{CFC9D624-18BC-437F-A40B-83B60A002BC4}" dt="2026-09-07T11:29:14.182" v="1159" actId="700"/>
          <ac:spMkLst>
            <pc:docMk/>
            <pc:sldMk cId="2132927038" sldId="2147483615"/>
            <ac:spMk id="3" creationId="{0D7B72DC-012B-C7D2-F405-1006FDE9080E}"/>
          </ac:spMkLst>
        </pc:spChg>
        <pc:spChg chg="add mod ord">
          <ac:chgData name="Braun, Martin" userId="691d50a9-2e2a-45ff-b520-74be22cfa978" providerId="ADAL" clId="{CFC9D624-18BC-437F-A40B-83B60A002BC4}" dt="2026-09-07T11:29:29.967" v="1230" actId="1035"/>
          <ac:spMkLst>
            <pc:docMk/>
            <pc:sldMk cId="2132927038" sldId="2147483615"/>
            <ac:spMk id="4" creationId="{4BEB9AC7-A579-0AB5-7473-0CB52DB63723}"/>
          </ac:spMkLst>
        </pc:spChg>
        <pc:spChg chg="add mod ord">
          <ac:chgData name="Braun, Martin" userId="691d50a9-2e2a-45ff-b520-74be22cfa978" providerId="ADAL" clId="{CFC9D624-18BC-437F-A40B-83B60A002BC4}" dt="2026-09-07T11:29:29.967" v="1230" actId="1035"/>
          <ac:spMkLst>
            <pc:docMk/>
            <pc:sldMk cId="2132927038" sldId="2147483615"/>
            <ac:spMk id="5" creationId="{001D5E37-1844-976C-47CC-D861FFDB97B7}"/>
          </ac:spMkLst>
        </pc:spChg>
        <pc:spChg chg="add mod ord">
          <ac:chgData name="Braun, Martin" userId="691d50a9-2e2a-45ff-b520-74be22cfa978" providerId="ADAL" clId="{CFC9D624-18BC-437F-A40B-83B60A002BC4}" dt="2026-09-07T12:17:31.650" v="3713" actId="20577"/>
          <ac:spMkLst>
            <pc:docMk/>
            <pc:sldMk cId="2132927038" sldId="2147483615"/>
            <ac:spMk id="6" creationId="{6283152E-7B12-A47B-CFD9-ECF9A68A5D86}"/>
          </ac:spMkLst>
        </pc:spChg>
        <pc:spChg chg="add mod ord">
          <ac:chgData name="Braun, Martin" userId="691d50a9-2e2a-45ff-b520-74be22cfa978" providerId="ADAL" clId="{CFC9D624-18BC-437F-A40B-83B60A002BC4}" dt="2026-09-07T12:17:38.407" v="3741" actId="20577"/>
          <ac:spMkLst>
            <pc:docMk/>
            <pc:sldMk cId="2132927038" sldId="2147483615"/>
            <ac:spMk id="7" creationId="{71DEFA36-BC72-00B9-709C-3D8C2A7EA7CE}"/>
          </ac:spMkLst>
        </pc:spChg>
      </pc:sldChg>
      <pc:sldChg chg="addSp modSp new mod ord modAnim">
        <pc:chgData name="Braun, Martin" userId="691d50a9-2e2a-45ff-b520-74be22cfa978" providerId="ADAL" clId="{CFC9D624-18BC-437F-A40B-83B60A002BC4}" dt="2026-09-07T13:38:29.552" v="5378"/>
        <pc:sldMkLst>
          <pc:docMk/>
          <pc:sldMk cId="1193323746" sldId="2147483617"/>
        </pc:sldMkLst>
        <pc:spChg chg="mod">
          <ac:chgData name="Braun, Martin" userId="691d50a9-2e2a-45ff-b520-74be22cfa978" providerId="ADAL" clId="{CFC9D624-18BC-437F-A40B-83B60A002BC4}" dt="2026-09-07T11:49:29.537" v="2750" actId="20577"/>
          <ac:spMkLst>
            <pc:docMk/>
            <pc:sldMk cId="1193323746" sldId="2147483617"/>
            <ac:spMk id="2" creationId="{9D35692E-61C1-4DFC-762B-24AA13F04E17}"/>
          </ac:spMkLst>
        </pc:spChg>
        <pc:spChg chg="mod">
          <ac:chgData name="Braun, Martin" userId="691d50a9-2e2a-45ff-b520-74be22cfa978" providerId="ADAL" clId="{CFC9D624-18BC-437F-A40B-83B60A002BC4}" dt="2026-09-07T11:41:36.114" v="2152" actId="20577"/>
          <ac:spMkLst>
            <pc:docMk/>
            <pc:sldMk cId="1193323746" sldId="2147483617"/>
            <ac:spMk id="3" creationId="{31F37800-3A87-340C-78FD-31D66C8A3FBC}"/>
          </ac:spMkLst>
        </pc:spChg>
        <pc:picChg chg="add mod">
          <ac:chgData name="Braun, Martin" userId="691d50a9-2e2a-45ff-b520-74be22cfa978" providerId="ADAL" clId="{CFC9D624-18BC-437F-A40B-83B60A002BC4}" dt="2026-09-07T11:46:14.281" v="2177" actId="14100"/>
          <ac:picMkLst>
            <pc:docMk/>
            <pc:sldMk cId="1193323746" sldId="2147483617"/>
            <ac:picMk id="5" creationId="{CFA142DA-C52B-A8E2-1325-EAFB8F8374FD}"/>
          </ac:picMkLst>
        </pc:picChg>
        <pc:picChg chg="add mod">
          <ac:chgData name="Braun, Martin" userId="691d50a9-2e2a-45ff-b520-74be22cfa978" providerId="ADAL" clId="{CFC9D624-18BC-437F-A40B-83B60A002BC4}" dt="2026-09-07T11:43:29.713" v="2168" actId="1076"/>
          <ac:picMkLst>
            <pc:docMk/>
            <pc:sldMk cId="1193323746" sldId="2147483617"/>
            <ac:picMk id="6" creationId="{2B59F7F0-E99C-9EA1-57E2-D15E410DD5C7}"/>
          </ac:picMkLst>
        </pc:picChg>
        <pc:picChg chg="add mod">
          <ac:chgData name="Braun, Martin" userId="691d50a9-2e2a-45ff-b520-74be22cfa978" providerId="ADAL" clId="{CFC9D624-18BC-437F-A40B-83B60A002BC4}" dt="2026-09-07T11:46:20.959" v="2179" actId="14100"/>
          <ac:picMkLst>
            <pc:docMk/>
            <pc:sldMk cId="1193323746" sldId="2147483617"/>
            <ac:picMk id="8" creationId="{2FE73697-C6B2-4243-DB8A-10E8750E015B}"/>
          </ac:picMkLst>
        </pc:picChg>
        <pc:picChg chg="add mod">
          <ac:chgData name="Braun, Martin" userId="691d50a9-2e2a-45ff-b520-74be22cfa978" providerId="ADAL" clId="{CFC9D624-18BC-437F-A40B-83B60A002BC4}" dt="2026-09-07T13:38:25.667" v="5377" actId="14100"/>
          <ac:picMkLst>
            <pc:docMk/>
            <pc:sldMk cId="1193323746" sldId="2147483617"/>
            <ac:picMk id="10" creationId="{5C594374-E9F8-8B06-3AD1-D513A7E964B8}"/>
          </ac:picMkLst>
        </pc:picChg>
      </pc:sldChg>
      <pc:sldChg chg="addSp delSp modSp new mod">
        <pc:chgData name="Braun, Martin" userId="691d50a9-2e2a-45ff-b520-74be22cfa978" providerId="ADAL" clId="{CFC9D624-18BC-437F-A40B-83B60A002BC4}" dt="2026-09-07T11:55:50.079" v="2810" actId="20577"/>
        <pc:sldMkLst>
          <pc:docMk/>
          <pc:sldMk cId="512931333" sldId="2147483618"/>
        </pc:sldMkLst>
        <pc:spChg chg="mod">
          <ac:chgData name="Braun, Martin" userId="691d50a9-2e2a-45ff-b520-74be22cfa978" providerId="ADAL" clId="{CFC9D624-18BC-437F-A40B-83B60A002BC4}" dt="2026-09-07T11:55:50.079" v="2810" actId="20577"/>
          <ac:spMkLst>
            <pc:docMk/>
            <pc:sldMk cId="512931333" sldId="2147483618"/>
            <ac:spMk id="3" creationId="{A4DE3399-909C-8776-FE1E-839AFC50B53A}"/>
          </ac:spMkLst>
        </pc:spChg>
        <pc:picChg chg="add mod ord modCrop">
          <ac:chgData name="Braun, Martin" userId="691d50a9-2e2a-45ff-b520-74be22cfa978" providerId="ADAL" clId="{CFC9D624-18BC-437F-A40B-83B60A002BC4}" dt="2026-09-07T11:55:20.392" v="2804" actId="732"/>
          <ac:picMkLst>
            <pc:docMk/>
            <pc:sldMk cId="512931333" sldId="2147483618"/>
            <ac:picMk id="5" creationId="{1642ED79-A31D-8F9F-9047-F73CE7BAD7E0}"/>
          </ac:picMkLst>
        </pc:picChg>
        <pc:picChg chg="add mod modCrop">
          <ac:chgData name="Braun, Martin" userId="691d50a9-2e2a-45ff-b520-74be22cfa978" providerId="ADAL" clId="{CFC9D624-18BC-437F-A40B-83B60A002BC4}" dt="2026-09-07T11:55:40.439" v="2807" actId="14100"/>
          <ac:picMkLst>
            <pc:docMk/>
            <pc:sldMk cId="512931333" sldId="2147483618"/>
            <ac:picMk id="7" creationId="{B0DF62A7-B299-F84E-93DA-337B547984B4}"/>
          </ac:picMkLst>
        </pc:picChg>
      </pc:sldChg>
      <pc:sldChg chg="addSp delSp modSp new mod ord addAnim delAnim modAnim">
        <pc:chgData name="Braun, Martin" userId="691d50a9-2e2a-45ff-b520-74be22cfa978" providerId="ADAL" clId="{CFC9D624-18BC-437F-A40B-83B60A002BC4}" dt="2026-09-18T08:18:43.611" v="5486"/>
        <pc:sldMkLst>
          <pc:docMk/>
          <pc:sldMk cId="4179169387" sldId="2147483619"/>
        </pc:sldMkLst>
        <pc:spChg chg="mod">
          <ac:chgData name="Braun, Martin" userId="691d50a9-2e2a-45ff-b520-74be22cfa978" providerId="ADAL" clId="{CFC9D624-18BC-437F-A40B-83B60A002BC4}" dt="2026-09-18T08:17:36.767" v="5480" actId="20577"/>
          <ac:spMkLst>
            <pc:docMk/>
            <pc:sldMk cId="4179169387" sldId="2147483619"/>
            <ac:spMk id="2" creationId="{C285903E-3177-FD62-E272-520316747553}"/>
          </ac:spMkLst>
        </pc:spChg>
        <pc:spChg chg="mod">
          <ac:chgData name="Braun, Martin" userId="691d50a9-2e2a-45ff-b520-74be22cfa978" providerId="ADAL" clId="{CFC9D624-18BC-437F-A40B-83B60A002BC4}" dt="2026-09-07T11:59:46.779" v="2833" actId="20577"/>
          <ac:spMkLst>
            <pc:docMk/>
            <pc:sldMk cId="4179169387" sldId="2147483619"/>
            <ac:spMk id="3" creationId="{A9F5D5BB-EE6F-72DD-6473-02181775CAAE}"/>
          </ac:spMkLst>
        </pc:spChg>
        <pc:picChg chg="add mod">
          <ac:chgData name="Braun, Martin" userId="691d50a9-2e2a-45ff-b520-74be22cfa978" providerId="ADAL" clId="{CFC9D624-18BC-437F-A40B-83B60A002BC4}" dt="2026-09-18T08:18:21.953" v="5484" actId="1076"/>
          <ac:picMkLst>
            <pc:docMk/>
            <pc:sldMk cId="4179169387" sldId="2147483619"/>
            <ac:picMk id="5" creationId="{DB2EBBFC-2560-A610-D229-851A84526469}"/>
          </ac:picMkLst>
        </pc:picChg>
        <pc:picChg chg="add del mod">
          <ac:chgData name="Braun, Martin" userId="691d50a9-2e2a-45ff-b520-74be22cfa978" providerId="ADAL" clId="{CFC9D624-18BC-437F-A40B-83B60A002BC4}" dt="2026-09-07T13:41:43.547" v="5386" actId="1076"/>
          <ac:picMkLst>
            <pc:docMk/>
            <pc:sldMk cId="4179169387" sldId="2147483619"/>
            <ac:picMk id="12" creationId="{E28067D4-C20E-E66E-DCEB-86AD69D7A613}"/>
          </ac:picMkLst>
        </pc:picChg>
        <pc:picChg chg="add mod">
          <ac:chgData name="Braun, Martin" userId="691d50a9-2e2a-45ff-b520-74be22cfa978" providerId="ADAL" clId="{CFC9D624-18BC-437F-A40B-83B60A002BC4}" dt="2026-09-07T13:41:31.001" v="5384" actId="1076"/>
          <ac:picMkLst>
            <pc:docMk/>
            <pc:sldMk cId="4179169387" sldId="2147483619"/>
            <ac:picMk id="32" creationId="{D9330B2F-BEFF-337D-5051-08FEF5C9A978}"/>
          </ac:picMkLst>
        </pc:picChg>
        <pc:cxnChg chg="add mod">
          <ac:chgData name="Braun, Martin" userId="691d50a9-2e2a-45ff-b520-74be22cfa978" providerId="ADAL" clId="{CFC9D624-18BC-437F-A40B-83B60A002BC4}" dt="2026-09-07T13:41:56.438" v="5388" actId="693"/>
          <ac:cxnSpMkLst>
            <pc:docMk/>
            <pc:sldMk cId="4179169387" sldId="2147483619"/>
            <ac:cxnSpMk id="34" creationId="{C2EAB243-526F-AF6D-EC00-6A3816919AD4}"/>
          </ac:cxnSpMkLst>
        </pc:cxnChg>
      </pc:sldChg>
      <pc:sldChg chg="addSp modSp new mod ord modAnim">
        <pc:chgData name="Braun, Martin" userId="691d50a9-2e2a-45ff-b520-74be22cfa978" providerId="ADAL" clId="{CFC9D624-18BC-437F-A40B-83B60A002BC4}" dt="2026-09-18T08:16:00.507" v="5415" actId="20577"/>
        <pc:sldMkLst>
          <pc:docMk/>
          <pc:sldMk cId="140125701" sldId="2147483620"/>
        </pc:sldMkLst>
        <pc:spChg chg="mod">
          <ac:chgData name="Braun, Martin" userId="691d50a9-2e2a-45ff-b520-74be22cfa978" providerId="ADAL" clId="{CFC9D624-18BC-437F-A40B-83B60A002BC4}" dt="2026-09-18T08:16:00.507" v="5415" actId="20577"/>
          <ac:spMkLst>
            <pc:docMk/>
            <pc:sldMk cId="140125701" sldId="2147483620"/>
            <ac:spMk id="2" creationId="{53FAABF1-FD1A-7497-FE66-C0644FA56E35}"/>
          </ac:spMkLst>
        </pc:spChg>
        <pc:spChg chg="mod">
          <ac:chgData name="Braun, Martin" userId="691d50a9-2e2a-45ff-b520-74be22cfa978" providerId="ADAL" clId="{CFC9D624-18BC-437F-A40B-83B60A002BC4}" dt="2026-09-07T12:01:59.479" v="2874" actId="5793"/>
          <ac:spMkLst>
            <pc:docMk/>
            <pc:sldMk cId="140125701" sldId="2147483620"/>
            <ac:spMk id="3" creationId="{4DA4B007-1682-FAFD-0AC3-EB771E525B47}"/>
          </ac:spMkLst>
        </pc:spChg>
        <pc:spChg chg="mod">
          <ac:chgData name="Braun, Martin" userId="691d50a9-2e2a-45ff-b520-74be22cfa978" providerId="ADAL" clId="{CFC9D624-18BC-437F-A40B-83B60A002BC4}" dt="2026-09-07T12:11:38.928" v="3521" actId="1076"/>
          <ac:spMkLst>
            <pc:docMk/>
            <pc:sldMk cId="140125701" sldId="2147483620"/>
            <ac:spMk id="8" creationId="{D857FF83-440F-81A2-FBE1-0618A8A8D08A}"/>
          </ac:spMkLst>
        </pc:spChg>
        <pc:spChg chg="mod">
          <ac:chgData name="Braun, Martin" userId="691d50a9-2e2a-45ff-b520-74be22cfa978" providerId="ADAL" clId="{CFC9D624-18BC-437F-A40B-83B60A002BC4}" dt="2026-09-07T12:11:38.928" v="3521" actId="1076"/>
          <ac:spMkLst>
            <pc:docMk/>
            <pc:sldMk cId="140125701" sldId="2147483620"/>
            <ac:spMk id="9" creationId="{936599B1-72A3-1881-812D-5DFF08496439}"/>
          </ac:spMkLst>
        </pc:spChg>
        <pc:spChg chg="mod">
          <ac:chgData name="Braun, Martin" userId="691d50a9-2e2a-45ff-b520-74be22cfa978" providerId="ADAL" clId="{CFC9D624-18BC-437F-A40B-83B60A002BC4}" dt="2026-09-07T12:11:38.928" v="3521" actId="1076"/>
          <ac:spMkLst>
            <pc:docMk/>
            <pc:sldMk cId="140125701" sldId="2147483620"/>
            <ac:spMk id="10" creationId="{E8423422-F51A-5446-A795-5B610626EC0F}"/>
          </ac:spMkLst>
        </pc:spChg>
        <pc:spChg chg="mod">
          <ac:chgData name="Braun, Martin" userId="691d50a9-2e2a-45ff-b520-74be22cfa978" providerId="ADAL" clId="{CFC9D624-18BC-437F-A40B-83B60A002BC4}" dt="2026-09-07T12:11:38.928" v="3521" actId="1076"/>
          <ac:spMkLst>
            <pc:docMk/>
            <pc:sldMk cId="140125701" sldId="2147483620"/>
            <ac:spMk id="11" creationId="{8D258346-FD70-130A-0CB6-8E5ED6318AD3}"/>
          </ac:spMkLst>
        </pc:spChg>
        <pc:grpChg chg="add mod">
          <ac:chgData name="Braun, Martin" userId="691d50a9-2e2a-45ff-b520-74be22cfa978" providerId="ADAL" clId="{CFC9D624-18BC-437F-A40B-83B60A002BC4}" dt="2026-09-07T12:11:38.928" v="3521" actId="1076"/>
          <ac:grpSpMkLst>
            <pc:docMk/>
            <pc:sldMk cId="140125701" sldId="2147483620"/>
            <ac:grpSpMk id="6" creationId="{8AD20348-985E-950E-CE36-538A6D4D33FC}"/>
          </ac:grpSpMkLst>
        </pc:grpChg>
        <pc:picChg chg="add mod">
          <ac:chgData name="Braun, Martin" userId="691d50a9-2e2a-45ff-b520-74be22cfa978" providerId="ADAL" clId="{CFC9D624-18BC-437F-A40B-83B60A002BC4}" dt="2026-09-07T12:03:12.806" v="2947" actId="1076"/>
          <ac:picMkLst>
            <pc:docMk/>
            <pc:sldMk cId="140125701" sldId="2147483620"/>
            <ac:picMk id="5" creationId="{93528FC3-CAB6-298D-A233-653B466B6F47}"/>
          </ac:picMkLst>
        </pc:picChg>
        <pc:picChg chg="mod">
          <ac:chgData name="Braun, Martin" userId="691d50a9-2e2a-45ff-b520-74be22cfa978" providerId="ADAL" clId="{CFC9D624-18BC-437F-A40B-83B60A002BC4}" dt="2026-09-07T12:11:38.928" v="3521" actId="1076"/>
          <ac:picMkLst>
            <pc:docMk/>
            <pc:sldMk cId="140125701" sldId="2147483620"/>
            <ac:picMk id="7" creationId="{D33720F4-6F79-69E8-8E66-47C0DBED3D49}"/>
          </ac:picMkLst>
        </pc:picChg>
      </pc:sldChg>
      <pc:sldChg chg="addSp delSp modSp add mod delAnim modAnim modShow">
        <pc:chgData name="Braun, Martin" userId="691d50a9-2e2a-45ff-b520-74be22cfa978" providerId="ADAL" clId="{CFC9D624-18BC-437F-A40B-83B60A002BC4}" dt="2026-09-07T12:55:34.765" v="4350" actId="729"/>
        <pc:sldMkLst>
          <pc:docMk/>
          <pc:sldMk cId="2532395508" sldId="2147483621"/>
        </pc:sldMkLst>
        <pc:spChg chg="mod">
          <ac:chgData name="Braun, Martin" userId="691d50a9-2e2a-45ff-b520-74be22cfa978" providerId="ADAL" clId="{CFC9D624-18BC-437F-A40B-83B60A002BC4}" dt="2026-09-07T12:55:21.619" v="4349" actId="20577"/>
          <ac:spMkLst>
            <pc:docMk/>
            <pc:sldMk cId="2532395508" sldId="2147483621"/>
            <ac:spMk id="2" creationId="{3C612D0C-62FF-E410-7D67-A463AA2A6FD2}"/>
          </ac:spMkLst>
        </pc:spChg>
        <pc:spChg chg="mod">
          <ac:chgData name="Braun, Martin" userId="691d50a9-2e2a-45ff-b520-74be22cfa978" providerId="ADAL" clId="{CFC9D624-18BC-437F-A40B-83B60A002BC4}" dt="2026-09-07T12:53:39.284" v="4251" actId="20577"/>
          <ac:spMkLst>
            <pc:docMk/>
            <pc:sldMk cId="2532395508" sldId="2147483621"/>
            <ac:spMk id="3" creationId="{71363DAC-8019-6FCD-BEF9-D8BA159B65AB}"/>
          </ac:spMkLst>
        </pc:spChg>
        <pc:picChg chg="add mod">
          <ac:chgData name="Braun, Martin" userId="691d50a9-2e2a-45ff-b520-74be22cfa978" providerId="ADAL" clId="{CFC9D624-18BC-437F-A40B-83B60A002BC4}" dt="2026-09-07T12:55:11.200" v="4325" actId="14100"/>
          <ac:picMkLst>
            <pc:docMk/>
            <pc:sldMk cId="2532395508" sldId="2147483621"/>
            <ac:picMk id="5" creationId="{B0A8B457-808E-FE36-FA43-ADCC8E0CADAF}"/>
          </ac:picMkLst>
        </pc:picChg>
        <pc:picChg chg="add mod">
          <ac:chgData name="Braun, Martin" userId="691d50a9-2e2a-45ff-b520-74be22cfa978" providerId="ADAL" clId="{CFC9D624-18BC-437F-A40B-83B60A002BC4}" dt="2026-09-07T12:55:14.330" v="4327" actId="14100"/>
          <ac:picMkLst>
            <pc:docMk/>
            <pc:sldMk cId="2532395508" sldId="2147483621"/>
            <ac:picMk id="7" creationId="{E5DDF16C-290B-5B1A-BE50-7615475D8EDC}"/>
          </ac:picMkLst>
        </pc:picChg>
      </pc:sldChg>
      <pc:sldChg chg="delSp modSp add mod ord delAnim modAnim modShow">
        <pc:chgData name="Braun, Martin" userId="691d50a9-2e2a-45ff-b520-74be22cfa978" providerId="ADAL" clId="{CFC9D624-18BC-437F-A40B-83B60A002BC4}" dt="2026-09-18T08:16:11.248" v="5416" actId="729"/>
        <pc:sldMkLst>
          <pc:docMk/>
          <pc:sldMk cId="1984723437" sldId="2147483622"/>
        </pc:sldMkLst>
        <pc:spChg chg="mod">
          <ac:chgData name="Braun, Martin" userId="691d50a9-2e2a-45ff-b520-74be22cfa978" providerId="ADAL" clId="{CFC9D624-18BC-437F-A40B-83B60A002BC4}" dt="2026-09-07T12:18:45.718" v="3894" actId="20577"/>
          <ac:spMkLst>
            <pc:docMk/>
            <pc:sldMk cId="1984723437" sldId="2147483622"/>
            <ac:spMk id="2" creationId="{899009BE-FA65-E463-B87D-8813C0388B53}"/>
          </ac:spMkLst>
        </pc:spChg>
        <pc:spChg chg="mod">
          <ac:chgData name="Braun, Martin" userId="691d50a9-2e2a-45ff-b520-74be22cfa978" providerId="ADAL" clId="{CFC9D624-18BC-437F-A40B-83B60A002BC4}" dt="2026-09-07T12:09:09.278" v="3416" actId="20577"/>
          <ac:spMkLst>
            <pc:docMk/>
            <pc:sldMk cId="1984723437" sldId="2147483622"/>
            <ac:spMk id="3" creationId="{2B923C69-D36C-D52E-C02D-B3198DEBB4FB}"/>
          </ac:spMkLst>
        </pc:spChg>
        <pc:picChg chg="mod">
          <ac:chgData name="Braun, Martin" userId="691d50a9-2e2a-45ff-b520-74be22cfa978" providerId="ADAL" clId="{CFC9D624-18BC-437F-A40B-83B60A002BC4}" dt="2026-09-07T12:11:23.308" v="3519" actId="1076"/>
          <ac:picMkLst>
            <pc:docMk/>
            <pc:sldMk cId="1984723437" sldId="2147483622"/>
            <ac:picMk id="4" creationId="{CA12DDEC-3D1E-63F8-0272-B0734A7E3234}"/>
          </ac:picMkLst>
        </pc:picChg>
      </pc:sldChg>
      <pc:sldChg chg="modSp new mod">
        <pc:chgData name="Braun, Martin" userId="691d50a9-2e2a-45ff-b520-74be22cfa978" providerId="ADAL" clId="{CFC9D624-18BC-437F-A40B-83B60A002BC4}" dt="2026-09-18T08:21:11.598" v="5714" actId="20577"/>
        <pc:sldMkLst>
          <pc:docMk/>
          <pc:sldMk cId="2868937967" sldId="2147483623"/>
        </pc:sldMkLst>
        <pc:spChg chg="mod">
          <ac:chgData name="Braun, Martin" userId="691d50a9-2e2a-45ff-b520-74be22cfa978" providerId="ADAL" clId="{CFC9D624-18BC-437F-A40B-83B60A002BC4}" dt="2026-09-18T08:21:11.598" v="5714" actId="20577"/>
          <ac:spMkLst>
            <pc:docMk/>
            <pc:sldMk cId="2868937967" sldId="2147483623"/>
            <ac:spMk id="2" creationId="{B44EFF4D-A8CC-7B1C-5E52-448BA246FF3C}"/>
          </ac:spMkLst>
        </pc:spChg>
        <pc:spChg chg="mod">
          <ac:chgData name="Braun, Martin" userId="691d50a9-2e2a-45ff-b520-74be22cfa978" providerId="ADAL" clId="{CFC9D624-18BC-437F-A40B-83B60A002BC4}" dt="2026-09-07T12:55:42.005" v="4362" actId="20577"/>
          <ac:spMkLst>
            <pc:docMk/>
            <pc:sldMk cId="2868937967" sldId="2147483623"/>
            <ac:spMk id="3" creationId="{141BA531-E83B-D10A-59CB-E804F2C5758F}"/>
          </ac:spMkLst>
        </pc:spChg>
      </pc:sldChg>
      <pc:sldChg chg="add">
        <pc:chgData name="Braun, Martin" userId="691d50a9-2e2a-45ff-b520-74be22cfa978" providerId="ADAL" clId="{CFC9D624-18BC-437F-A40B-83B60A002BC4}" dt="2026-09-18T08:10:41.485" v="5409"/>
        <pc:sldMkLst>
          <pc:docMk/>
          <pc:sldMk cId="671187547" sldId="2147483625"/>
        </pc:sldMkLst>
      </pc:sldChg>
      <pc:sldChg chg="modSp new mod">
        <pc:chgData name="Braun, Martin" userId="691d50a9-2e2a-45ff-b520-74be22cfa978" providerId="ADAL" clId="{CFC9D624-18BC-437F-A40B-83B60A002BC4}" dt="2026-09-19T10:06:41.146" v="5970" actId="20577"/>
        <pc:sldMkLst>
          <pc:docMk/>
          <pc:sldMk cId="3115181556" sldId="2147483626"/>
        </pc:sldMkLst>
        <pc:spChg chg="mod">
          <ac:chgData name="Braun, Martin" userId="691d50a9-2e2a-45ff-b520-74be22cfa978" providerId="ADAL" clId="{CFC9D624-18BC-437F-A40B-83B60A002BC4}" dt="2026-09-19T10:03:52.350" v="5747" actId="20577"/>
          <ac:spMkLst>
            <pc:docMk/>
            <pc:sldMk cId="3115181556" sldId="2147483626"/>
            <ac:spMk id="2" creationId="{B294AEFD-499F-9AD4-4013-9C25FF180B08}"/>
          </ac:spMkLst>
        </pc:spChg>
        <pc:spChg chg="mod">
          <ac:chgData name="Braun, Martin" userId="691d50a9-2e2a-45ff-b520-74be22cfa978" providerId="ADAL" clId="{CFC9D624-18BC-437F-A40B-83B60A002BC4}" dt="2026-09-19T10:06:41.146" v="5970" actId="20577"/>
          <ac:spMkLst>
            <pc:docMk/>
            <pc:sldMk cId="3115181556" sldId="2147483626"/>
            <ac:spMk id="3" creationId="{BA5465E1-27C4-2E5A-4CFF-BE5BF57DE5EB}"/>
          </ac:spMkLst>
        </pc:spChg>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latin typeface="Arial" panose="020B0604020202020204" pitchFamily="34" charset="0"/>
            </a:endParaRPr>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C350579D-5412-4EB9-B8AE-311FD3997FBC}" type="datetimeFigureOut">
              <a:rPr lang="en-US" smtClean="0">
                <a:latin typeface="Arial" panose="020B0604020202020204" pitchFamily="34" charset="0"/>
              </a:rPr>
              <a:t>9/23/2026</a:t>
            </a:fld>
            <a:endParaRPr lang="en-US">
              <a:latin typeface="Arial" panose="020B0604020202020204" pitchFamily="34" charset="0"/>
            </a:endParaRPr>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latin typeface="Arial" panose="020B0604020202020204" pitchFamily="34" charset="0"/>
            </a:endParaRPr>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5C95AC85-F1B1-4669-8DB4-7B0070B084BB}" type="slidenum">
              <a:rPr lang="en-US" smtClean="0">
                <a:latin typeface="Arial" panose="020B0604020202020204" pitchFamily="34" charset="0"/>
              </a:rPr>
              <a:t>‹#›</a:t>
            </a:fld>
            <a:endParaRPr lang="en-US">
              <a:latin typeface="Arial" panose="020B0604020202020204" pitchFamily="34" charset="0"/>
            </a:endParaRPr>
          </a:p>
        </p:txBody>
      </p:sp>
    </p:spTree>
    <p:extLst>
      <p:ext uri="{BB962C8B-B14F-4D97-AF65-F5344CB8AC3E}">
        <p14:creationId xmlns:p14="http://schemas.microsoft.com/office/powerpoint/2010/main" val="64177653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atin typeface="Arial" panose="020B0604020202020204" pitchFamily="34" charset="0"/>
              </a:defRPr>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atin typeface="Arial" panose="020B0604020202020204" pitchFamily="34" charset="0"/>
              </a:defRPr>
            </a:lvl1pPr>
          </a:lstStyle>
          <a:p>
            <a:fld id="{6EA5B416-5F0F-4485-8D14-92CEBB19703D}" type="datetimeFigureOut">
              <a:rPr lang="en-US" smtClean="0"/>
              <a:pPr/>
              <a:t>9/23/2026</a:t>
            </a:fld>
            <a:endParaRPr lang="en-US"/>
          </a:p>
        </p:txBody>
      </p:sp>
      <p:sp>
        <p:nvSpPr>
          <p:cNvPr id="4" name="Slide Image Placeholder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atin typeface="Arial" panose="020B0604020202020204" pitchFamily="34" charset="0"/>
              </a:defRPr>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atin typeface="Arial" panose="020B0604020202020204" pitchFamily="34" charset="0"/>
              </a:defRPr>
            </a:lvl1pPr>
          </a:lstStyle>
          <a:p>
            <a:fld id="{D06B116C-1CAD-49E2-B44E-AB4A995DEB2E}" type="slidenum">
              <a:rPr lang="en-US" smtClean="0"/>
              <a:pPr/>
              <a:t>‹#›</a:t>
            </a:fld>
            <a:endParaRPr lang="en-US"/>
          </a:p>
        </p:txBody>
      </p:sp>
    </p:spTree>
    <p:extLst>
      <p:ext uri="{BB962C8B-B14F-4D97-AF65-F5344CB8AC3E}">
        <p14:creationId xmlns:p14="http://schemas.microsoft.com/office/powerpoint/2010/main" val="2194359158"/>
      </p:ext>
    </p:extLst>
  </p:cSld>
  <p:clrMap bg1="lt1" tx1="dk1" bg2="lt2" tx2="dk2" accent1="accent1" accent2="accent2" accent3="accent3" accent4="accent4" accent5="accent5" accent6="accent6" hlink="hlink" folHlink="folHlink"/>
  <p:notesStyle>
    <a:lvl1pPr marL="0" algn="l" defTabSz="1463040" rtl="0" eaLnBrk="1" latinLnBrk="0" hangingPunct="1">
      <a:defRPr sz="1900" kern="1200">
        <a:solidFill>
          <a:schemeClr val="tx1"/>
        </a:solidFill>
        <a:latin typeface="Arial" panose="020B0604020202020204" pitchFamily="34" charset="0"/>
        <a:ea typeface="+mn-ea"/>
        <a:cs typeface="+mn-cs"/>
      </a:defRPr>
    </a:lvl1pPr>
    <a:lvl2pPr marL="731520" algn="l" defTabSz="1463040" rtl="0" eaLnBrk="1" latinLnBrk="0" hangingPunct="1">
      <a:defRPr sz="1900" kern="1200">
        <a:solidFill>
          <a:schemeClr val="tx1"/>
        </a:solidFill>
        <a:latin typeface="Arial" panose="020B0604020202020204" pitchFamily="34" charset="0"/>
        <a:ea typeface="+mn-ea"/>
        <a:cs typeface="+mn-cs"/>
      </a:defRPr>
    </a:lvl2pPr>
    <a:lvl3pPr marL="1463040" algn="l" defTabSz="1463040" rtl="0" eaLnBrk="1" latinLnBrk="0" hangingPunct="1">
      <a:defRPr sz="1900" kern="1200">
        <a:solidFill>
          <a:schemeClr val="tx1"/>
        </a:solidFill>
        <a:latin typeface="Arial" panose="020B0604020202020204" pitchFamily="34" charset="0"/>
        <a:ea typeface="+mn-ea"/>
        <a:cs typeface="+mn-cs"/>
      </a:defRPr>
    </a:lvl3pPr>
    <a:lvl4pPr marL="2194560" algn="l" defTabSz="1463040" rtl="0" eaLnBrk="1" latinLnBrk="0" hangingPunct="1">
      <a:defRPr sz="1900" kern="1200">
        <a:solidFill>
          <a:schemeClr val="tx1"/>
        </a:solidFill>
        <a:latin typeface="Arial" panose="020B0604020202020204" pitchFamily="34" charset="0"/>
        <a:ea typeface="+mn-ea"/>
        <a:cs typeface="+mn-cs"/>
      </a:defRPr>
    </a:lvl4pPr>
    <a:lvl5pPr marL="2926080" algn="l" defTabSz="1463040" rtl="0" eaLnBrk="1" latinLnBrk="0" hangingPunct="1">
      <a:defRPr sz="1900" kern="1200">
        <a:solidFill>
          <a:schemeClr val="tx1"/>
        </a:solidFill>
        <a:latin typeface="Arial" panose="020B0604020202020204" pitchFamily="34" charset="0"/>
        <a:ea typeface="+mn-ea"/>
        <a:cs typeface="+mn-cs"/>
      </a:defRPr>
    </a:lvl5pPr>
    <a:lvl6pPr marL="3657600" algn="l" defTabSz="1463040" rtl="0" eaLnBrk="1" latinLnBrk="0" hangingPunct="1">
      <a:defRPr sz="1900" kern="1200">
        <a:solidFill>
          <a:schemeClr val="tx1"/>
        </a:solidFill>
        <a:latin typeface="+mn-lt"/>
        <a:ea typeface="+mn-ea"/>
        <a:cs typeface="+mn-cs"/>
      </a:defRPr>
    </a:lvl6pPr>
    <a:lvl7pPr marL="4389120" algn="l" defTabSz="1463040" rtl="0" eaLnBrk="1" latinLnBrk="0" hangingPunct="1">
      <a:defRPr sz="1900" kern="1200">
        <a:solidFill>
          <a:schemeClr val="tx1"/>
        </a:solidFill>
        <a:latin typeface="+mn-lt"/>
        <a:ea typeface="+mn-ea"/>
        <a:cs typeface="+mn-cs"/>
      </a:defRPr>
    </a:lvl7pPr>
    <a:lvl8pPr marL="5120640" algn="l" defTabSz="1463040" rtl="0" eaLnBrk="1" latinLnBrk="0" hangingPunct="1">
      <a:defRPr sz="1900" kern="1200">
        <a:solidFill>
          <a:schemeClr val="tx1"/>
        </a:solidFill>
        <a:latin typeface="+mn-lt"/>
        <a:ea typeface="+mn-ea"/>
        <a:cs typeface="+mn-cs"/>
      </a:defRPr>
    </a:lvl8pPr>
    <a:lvl9pPr marL="5852160" algn="l" defTabSz="1463040" rtl="0" eaLnBrk="1" latinLnBrk="0" hangingPunct="1">
      <a:defRPr sz="19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6F2BC3D-E9DA-F566-1688-B0D34D993DF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7DFA153-D6F0-F684-6DE0-61200353D25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BF8A5C75-DA13-C9CE-AFBD-D186520FE1CB}"/>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06FC112B-364B-E6E5-60CB-34E9C8AB88B4}"/>
              </a:ext>
            </a:extLst>
          </p:cNvPr>
          <p:cNvSpPr>
            <a:spLocks noGrp="1"/>
          </p:cNvSpPr>
          <p:nvPr>
            <p:ph type="sldNum" sz="quarter" idx="10"/>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6E074355-CE0D-4C68-A6CB-C364ED71B33B}" type="slidenum">
              <a:rPr kumimoji="0" lang="en-US" sz="1200" b="0" i="0" u="none" strike="noStrike" kern="1200" cap="none" spc="0" normalizeH="0" baseline="0" noProof="0" smtClean="0">
                <a:ln>
                  <a:noFill/>
                </a:ln>
                <a:solidFill>
                  <a:srgbClr val="000000"/>
                </a:solidFill>
                <a:effectLst/>
                <a:uLnTx/>
                <a:uFillTx/>
                <a:latin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13</a:t>
            </a:fld>
            <a:endParaRPr kumimoji="0" lang="en-US" sz="1200" b="0" i="0" u="none" strike="noStrike" kern="1200" cap="none" spc="0" normalizeH="0" baseline="0" noProof="0">
              <a:ln>
                <a:noFill/>
              </a:ln>
              <a:solidFill>
                <a:srgbClr val="000000"/>
              </a:solidFill>
              <a:effectLst/>
              <a:uLnTx/>
              <a:uFillTx/>
              <a:latin typeface="Arial" charset="0"/>
            </a:endParaRPr>
          </a:p>
        </p:txBody>
      </p:sp>
    </p:spTree>
    <p:extLst>
      <p:ext uri="{BB962C8B-B14F-4D97-AF65-F5344CB8AC3E}">
        <p14:creationId xmlns:p14="http://schemas.microsoft.com/office/powerpoint/2010/main" val="1480893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The previous studies focus on whether a learned RF model remains accurate after deployment and how to mitigate that. ARGUS [4] addresses a complementary problem: whether the end-to-end wideband system can </a:t>
            </a:r>
            <a:r>
              <a:rPr lang="en-US" err="1"/>
              <a:t>keepup</a:t>
            </a:r>
            <a:r>
              <a:rPr lang="en-US"/>
              <a:t> with data delivery to RF AI models at all. </a:t>
            </a:r>
          </a:p>
          <a:p>
            <a:endParaRPr lang="en-US"/>
          </a:p>
          <a:p>
            <a:r>
              <a:rPr lang="en-US"/>
              <a:t>A dual-channel receiver sampling complex int16 </a:t>
            </a:r>
            <a:r>
              <a:rPr lang="en-US" err="1"/>
              <a:t>IQat</a:t>
            </a:r>
            <a:r>
              <a:rPr lang="en-US"/>
              <a:t> 500 MS/s per channel produces approximately 4 GB/s, exceeding 14 TB per hour. </a:t>
            </a:r>
            <a:r>
              <a:rPr lang="en-US" err="1"/>
              <a:t>Continuouslystoring</a:t>
            </a:r>
            <a:r>
              <a:rPr lang="en-US"/>
              <a:t> the entire stream and performing expensive downstream inference over every sample </a:t>
            </a:r>
            <a:r>
              <a:rPr lang="en-US" err="1"/>
              <a:t>doesnot</a:t>
            </a:r>
            <a:r>
              <a:rPr lang="en-US"/>
              <a:t> </a:t>
            </a:r>
            <a:r>
              <a:rPr lang="en-US" err="1"/>
              <a:t>scale.ARGUS</a:t>
            </a:r>
            <a:r>
              <a:rPr lang="en-US"/>
              <a:t> performs generic signal localization before archival or expensive interpretation. If </a:t>
            </a:r>
            <a:r>
              <a:rPr lang="en-US" err="1"/>
              <a:t>onlyregion</a:t>
            </a:r>
            <a:r>
              <a:rPr lang="en-US"/>
              <a:t> R of an observed bandwidth–time product BT contains useful signal support, the </a:t>
            </a:r>
            <a:r>
              <a:rPr lang="en-US" err="1"/>
              <a:t>retainedfraction</a:t>
            </a:r>
            <a:r>
              <a:rPr lang="en-US"/>
              <a:t> </a:t>
            </a:r>
            <a:r>
              <a:rPr lang="en-US" err="1"/>
              <a:t>isρ</a:t>
            </a:r>
            <a:r>
              <a:rPr lang="en-US"/>
              <a:t> = |R|BT , Rout ≈ </a:t>
            </a:r>
            <a:r>
              <a:rPr lang="en-US" err="1"/>
              <a:t>ρRraw</a:t>
            </a:r>
            <a:r>
              <a:rPr lang="en-US"/>
              <a:t> + </a:t>
            </a:r>
            <a:r>
              <a:rPr lang="en-US" err="1"/>
              <a:t>Rmeta</a:t>
            </a:r>
            <a:r>
              <a:rPr lang="en-US"/>
              <a:t>. (7)The system goal is to expose this retained-volume tradeoff subject to downstream application-13defined detection, false-positive, and real-time constraints.</a:t>
            </a:r>
          </a:p>
        </p:txBody>
      </p:sp>
      <p:sp>
        <p:nvSpPr>
          <p:cNvPr id="4" name="Slide Number Placeholder 3"/>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6E074355-CE0D-4C68-A6CB-C364ED71B33B}" type="slidenum">
              <a:rPr kumimoji="0" lang="en-US" sz="1200" b="0" i="0" u="none" strike="noStrike" kern="1200" cap="none" spc="0" normalizeH="0" baseline="0" noProof="0" smtClean="0">
                <a:ln>
                  <a:noFill/>
                </a:ln>
                <a:solidFill>
                  <a:srgbClr val="000000"/>
                </a:solidFill>
                <a:effectLst/>
                <a:uLnTx/>
                <a:uFillTx/>
                <a:latin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14</a:t>
            </a:fld>
            <a:endParaRPr kumimoji="0" lang="en-US" sz="1200" b="0" i="0" u="none" strike="noStrike" kern="1200" cap="none" spc="0" normalizeH="0" baseline="0" noProof="0">
              <a:ln>
                <a:noFill/>
              </a:ln>
              <a:solidFill>
                <a:srgbClr val="000000"/>
              </a:solidFill>
              <a:effectLst/>
              <a:uLnTx/>
              <a:uFillTx/>
              <a:latin typeface="Arial" charset="0"/>
            </a:endParaRPr>
          </a:p>
        </p:txBody>
      </p:sp>
    </p:spTree>
    <p:extLst>
      <p:ext uri="{BB962C8B-B14F-4D97-AF65-F5344CB8AC3E}">
        <p14:creationId xmlns:p14="http://schemas.microsoft.com/office/powerpoint/2010/main" val="8384148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We then create an application flow around this new ingest capability.</a:t>
            </a:r>
          </a:p>
          <a:p>
            <a:endParaRPr lang="en-US"/>
          </a:p>
          <a:p>
            <a:r>
              <a:rPr lang="en-US"/>
              <a:t>Our application converts the IQ to a spectrogram via a FFT, and then performs signal detection followed by signal extraction. This serves as the key upfront down selection process to prevent expensive downstream AI from being required to operate on every sample.</a:t>
            </a:r>
          </a:p>
        </p:txBody>
      </p:sp>
      <p:sp>
        <p:nvSpPr>
          <p:cNvPr id="4" name="Slide Number Placeholder 3"/>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6E074355-CE0D-4C68-A6CB-C364ED71B33B}" type="slidenum">
              <a:rPr kumimoji="0" lang="en-US" sz="1200" b="0" i="0" u="none" strike="noStrike" kern="1200" cap="none" spc="0" normalizeH="0" baseline="0" noProof="0" smtClean="0">
                <a:ln>
                  <a:noFill/>
                </a:ln>
                <a:solidFill>
                  <a:srgbClr val="000000"/>
                </a:solidFill>
                <a:effectLst/>
                <a:uLnTx/>
                <a:uFillTx/>
                <a:latin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15</a:t>
            </a:fld>
            <a:endParaRPr kumimoji="0" lang="en-US" sz="1200" b="0" i="0" u="none" strike="noStrike" kern="1200" cap="none" spc="0" normalizeH="0" baseline="0" noProof="0">
              <a:ln>
                <a:noFill/>
              </a:ln>
              <a:solidFill>
                <a:srgbClr val="000000"/>
              </a:solidFill>
              <a:effectLst/>
              <a:uLnTx/>
              <a:uFillTx/>
              <a:latin typeface="Arial" charset="0"/>
            </a:endParaRPr>
          </a:p>
        </p:txBody>
      </p:sp>
    </p:spTree>
    <p:extLst>
      <p:ext uri="{BB962C8B-B14F-4D97-AF65-F5344CB8AC3E}">
        <p14:creationId xmlns:p14="http://schemas.microsoft.com/office/powerpoint/2010/main" val="187382538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begin to get a feel for different detectors ranging from traditional signal processing approaches to computer vision to AI semantic segmentation, we qualitatively view different detector masks produced on the same input signal. We initially pick a non challenging high SNR capture, and provide ground truth for comparison.</a:t>
            </a:r>
          </a:p>
          <a:p>
            <a:endParaRPr lang="en-US"/>
          </a:p>
          <a:p>
            <a:r>
              <a:rPr lang="en-US" dirty="0"/>
              <a:t>We immediately notice some interesting observations:</a:t>
            </a:r>
          </a:p>
          <a:p>
            <a:pPr marL="171450" indent="-171450">
              <a:buFontTx/>
              <a:buChar char="-"/>
            </a:pPr>
            <a:r>
              <a:rPr lang="en-US" dirty="0"/>
              <a:t>The cleanest masks are produced by Yolo26, Dino fine tuned, and coherent power</a:t>
            </a:r>
          </a:p>
          <a:p>
            <a:pPr marL="171450" indent="-171450">
              <a:buFontTx/>
              <a:buChar char="-"/>
            </a:pPr>
            <a:r>
              <a:rPr lang="en-US" dirty="0"/>
              <a:t>Zero shot dino, 3db power, and blob detection also provide some potentially promising aspects and reasonable detection capabilities but all share a fatal flaw in that they produce an extremely high number of false positive detections. This is problematic for ARGUS as each false positive </a:t>
            </a:r>
            <a:r>
              <a:rPr lang="en-US" dirty="0" err="1"/>
              <a:t>wasts</a:t>
            </a:r>
            <a:r>
              <a:rPr lang="en-US" dirty="0"/>
              <a:t> those same downstream resources that we are utilizing ARGUS to attempt to preserve.</a:t>
            </a:r>
          </a:p>
          <a:p>
            <a:pPr marL="171450" indent="-171450">
              <a:buFontTx/>
              <a:buChar char="-"/>
            </a:pPr>
            <a:endParaRPr lang="en-US"/>
          </a:p>
        </p:txBody>
      </p:sp>
      <p:sp>
        <p:nvSpPr>
          <p:cNvPr id="4" name="Slide Number Placeholder 3"/>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6E074355-CE0D-4C68-A6CB-C364ED71B33B}" type="slidenum">
              <a:rPr kumimoji="0" lang="en-US" sz="1200" b="0" i="0" u="none" strike="noStrike" kern="1200" cap="none" spc="0" normalizeH="0" baseline="0" noProof="0" smtClean="0">
                <a:ln>
                  <a:noFill/>
                </a:ln>
                <a:solidFill>
                  <a:srgbClr val="000000"/>
                </a:solidFill>
                <a:effectLst/>
                <a:uLnTx/>
                <a:uFillTx/>
                <a:latin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17</a:t>
            </a:fld>
            <a:endParaRPr kumimoji="0" lang="en-US" sz="1200" b="0" i="0" u="none" strike="noStrike" kern="1200" cap="none" spc="0" normalizeH="0" baseline="0" noProof="0">
              <a:ln>
                <a:noFill/>
              </a:ln>
              <a:solidFill>
                <a:srgbClr val="000000"/>
              </a:solidFill>
              <a:effectLst/>
              <a:uLnTx/>
              <a:uFillTx/>
              <a:latin typeface="Arial" charset="0"/>
            </a:endParaRPr>
          </a:p>
        </p:txBody>
      </p:sp>
    </p:spTree>
    <p:extLst>
      <p:ext uri="{BB962C8B-B14F-4D97-AF65-F5344CB8AC3E}">
        <p14:creationId xmlns:p14="http://schemas.microsoft.com/office/powerpoint/2010/main" val="33524204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After those evaluations we down selected to our most promising detectors and began stress testing them in unseen environments.</a:t>
            </a:r>
          </a:p>
          <a:p>
            <a:endParaRPr lang="en-US"/>
          </a:p>
          <a:p>
            <a:r>
              <a:rPr lang="en-US"/>
              <a:t>Here is what that setup looks like</a:t>
            </a:r>
          </a:p>
        </p:txBody>
      </p:sp>
      <p:sp>
        <p:nvSpPr>
          <p:cNvPr id="4" name="Slide Number Placeholder 3"/>
          <p:cNvSpPr>
            <a:spLocks noGrp="1"/>
          </p:cNvSpPr>
          <p:nvPr>
            <p:ph type="sldNum" sz="quarter" idx="5"/>
          </p:nvPr>
        </p:nvSpPr>
        <p:spPr/>
        <p:txBody>
          <a:bodyPr/>
          <a:lstStyle/>
          <a:p>
            <a:pPr>
              <a:defRPr/>
            </a:pPr>
            <a:fld id="{6E074355-CE0D-4C68-A6CB-C364ED71B33B}" type="slidenum">
              <a:rPr lang="en-US" smtClean="0"/>
              <a:pPr>
                <a:defRPr/>
              </a:pPr>
              <a:t>19</a:t>
            </a:fld>
            <a:endParaRPr lang="en-US"/>
          </a:p>
        </p:txBody>
      </p:sp>
    </p:spTree>
    <p:extLst>
      <p:ext uri="{BB962C8B-B14F-4D97-AF65-F5344CB8AC3E}">
        <p14:creationId xmlns:p14="http://schemas.microsoft.com/office/powerpoint/2010/main" val="9908624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Now that we have our top 3 contenders, we importantly want to see how they do in an out of distribution environment. To do this we captured a frame from the 2.4GHz ISM band, and I manually labeled the signals in that environment.</a:t>
            </a:r>
          </a:p>
          <a:p>
            <a:endParaRPr lang="en-US"/>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1"/>
              <a:t>coherent power primarily captures strong emissions, Fine-tuned DINO sees those and additionally localizes several weaker structures near the visible noise floor;</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b="1"/>
          </a:p>
          <a:p>
            <a:pPr marL="0" marR="0" lvl="0" indent="0" algn="l" defTabSz="914400" rtl="0" eaLnBrk="0" fontAlgn="base" latinLnBrk="0" hangingPunct="0">
              <a:lnSpc>
                <a:spcPct val="100000"/>
              </a:lnSpc>
              <a:spcBef>
                <a:spcPct val="30000"/>
              </a:spcBef>
              <a:spcAft>
                <a:spcPct val="0"/>
              </a:spcAft>
              <a:buClrTx/>
              <a:buSzTx/>
              <a:buFontTx/>
              <a:buNone/>
              <a:tabLst/>
              <a:defRPr/>
            </a:pPr>
            <a:r>
              <a:rPr lang="en-US" sz="1200" b="1"/>
              <a:t> while YOLO produces larger box-shaped regions and misses several narrowband structures.</a:t>
            </a:r>
          </a:p>
          <a:p>
            <a:pPr marL="0" marR="0" lvl="0" indent="0" algn="l" defTabSz="914400" rtl="0" eaLnBrk="0" fontAlgn="base" latinLnBrk="0" hangingPunct="0">
              <a:lnSpc>
                <a:spcPct val="100000"/>
              </a:lnSpc>
              <a:spcBef>
                <a:spcPct val="30000"/>
              </a:spcBef>
              <a:spcAft>
                <a:spcPct val="0"/>
              </a:spcAft>
              <a:buClrTx/>
              <a:buSzTx/>
              <a:buFontTx/>
              <a:buNone/>
              <a:tabLst/>
              <a:defRPr/>
            </a:pPr>
            <a:endParaRPr lang="en-US" sz="1200" b="1"/>
          </a:p>
          <a:p>
            <a:r>
              <a:rPr lang="en-US" sz="1200" b="0" i="0" u="none" strike="noStrike" kern="1200" baseline="0">
                <a:solidFill>
                  <a:schemeClr val="tx1"/>
                </a:solidFill>
                <a:latin typeface="Calibri" pitchFamily="34" charset="0"/>
                <a:ea typeface="+mn-ea"/>
                <a:cs typeface="+mn-cs"/>
              </a:rPr>
              <a:t>One plausible explanation is that YOLO’s box-regression objective imposes stronger assumptions regarding region shape, bandwidth, and object extent. In contrast, DINOv3 provides dense features obtained through broad self-supervised pretraining and is adapted using a per-pixel segmentation objective. These properties may make fine-tuned DINO less dependent on the specific box geometries represented in the supervised training set. However, the present experiment does not independently control for pretraining, architecture, output representation, loss function, and fine-tuning strategy. We therefore treat this interpretation as a hypothesis rather than a demonstrated causal explanation.</a:t>
            </a:r>
          </a:p>
          <a:p>
            <a:endParaRPr lang="en-US"/>
          </a:p>
        </p:txBody>
      </p:sp>
      <p:sp>
        <p:nvSpPr>
          <p:cNvPr id="4" name="Slide Number Placeholder 3"/>
          <p:cNvSpPr>
            <a:spLocks noGrp="1"/>
          </p:cNvSpPr>
          <p:nvPr>
            <p:ph type="sldNum" sz="quarter" idx="5"/>
          </p:nvPr>
        </p:nvSpPr>
        <p:spPr/>
        <p:txBody>
          <a:bodyPr/>
          <a:lstStyle/>
          <a:p>
            <a:pPr>
              <a:defRPr/>
            </a:pPr>
            <a:fld id="{6E074355-CE0D-4C68-A6CB-C364ED71B33B}" type="slidenum">
              <a:rPr lang="en-US" smtClean="0"/>
              <a:pPr>
                <a:defRPr/>
              </a:pPr>
              <a:t>19</a:t>
            </a:fld>
            <a:endParaRPr lang="en-US"/>
          </a:p>
        </p:txBody>
      </p:sp>
    </p:spTree>
    <p:extLst>
      <p:ext uri="{BB962C8B-B14F-4D97-AF65-F5344CB8AC3E}">
        <p14:creationId xmlns:p14="http://schemas.microsoft.com/office/powerpoint/2010/main" val="289433512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And finally here is a live demo of the system in action. We gave this demo as part of the NI connect keynote this year, and have the updated version of it scheduled to appear at </a:t>
            </a:r>
            <a:r>
              <a:rPr lang="en-US" err="1"/>
              <a:t>GRCon</a:t>
            </a:r>
            <a:r>
              <a:rPr lang="en-US"/>
              <a:t> in September running off of a DGX spark.</a:t>
            </a:r>
          </a:p>
          <a:p>
            <a:endParaRPr lang="en-US"/>
          </a:p>
          <a:p>
            <a:r>
              <a:rPr lang="en-US"/>
              <a:t>In this demo you can see ARGUS operating using the fast coherent power implementation on two simultaneous 500Msps channels. </a:t>
            </a:r>
          </a:p>
        </p:txBody>
      </p:sp>
      <p:sp>
        <p:nvSpPr>
          <p:cNvPr id="4" name="Slide Number Placeholder 3"/>
          <p:cNvSpPr>
            <a:spLocks noGrp="1"/>
          </p:cNvSpPr>
          <p:nvPr>
            <p:ph type="sldNum" sz="quarter" idx="5"/>
          </p:nvPr>
        </p:nvSpPr>
        <p:spPr/>
        <p:txBody>
          <a:bodyPr/>
          <a:lstStyle/>
          <a:p>
            <a:pPr marL="0" marR="0" lvl="0" indent="0" algn="r" defTabSz="914400" rtl="0" eaLnBrk="0" fontAlgn="base" latinLnBrk="0" hangingPunct="0">
              <a:lnSpc>
                <a:spcPct val="100000"/>
              </a:lnSpc>
              <a:spcBef>
                <a:spcPct val="0"/>
              </a:spcBef>
              <a:spcAft>
                <a:spcPct val="0"/>
              </a:spcAft>
              <a:buClrTx/>
              <a:buSzTx/>
              <a:buFontTx/>
              <a:buNone/>
              <a:tabLst/>
              <a:defRPr/>
            </a:pPr>
            <a:fld id="{6E074355-CE0D-4C68-A6CB-C364ED71B33B}" type="slidenum">
              <a:rPr kumimoji="0" lang="en-US" sz="1200" b="0" i="0" u="none" strike="noStrike" kern="1200" cap="none" spc="0" normalizeH="0" baseline="0" noProof="0" smtClean="0">
                <a:ln>
                  <a:noFill/>
                </a:ln>
                <a:solidFill>
                  <a:srgbClr val="000000"/>
                </a:solidFill>
                <a:effectLst/>
                <a:uLnTx/>
                <a:uFillTx/>
                <a:latin typeface="Arial" charset="0"/>
              </a:rPr>
              <a:pPr marL="0" marR="0" lvl="0" indent="0" algn="r" defTabSz="914400" rtl="0" eaLnBrk="0" fontAlgn="base" latinLnBrk="0" hangingPunct="0">
                <a:lnSpc>
                  <a:spcPct val="100000"/>
                </a:lnSpc>
                <a:spcBef>
                  <a:spcPct val="0"/>
                </a:spcBef>
                <a:spcAft>
                  <a:spcPct val="0"/>
                </a:spcAft>
                <a:buClrTx/>
                <a:buSzTx/>
                <a:buFontTx/>
                <a:buNone/>
                <a:tabLst/>
                <a:defRPr/>
              </a:pPr>
              <a:t>19</a:t>
            </a:fld>
            <a:endParaRPr kumimoji="0" lang="en-US" sz="1200" b="0" i="0" u="none" strike="noStrike" kern="1200" cap="none" spc="0" normalizeH="0" baseline="0" noProof="0">
              <a:ln>
                <a:noFill/>
              </a:ln>
              <a:solidFill>
                <a:srgbClr val="000000"/>
              </a:solidFill>
              <a:effectLst/>
              <a:uLnTx/>
              <a:uFillTx/>
              <a:latin typeface="Arial" charset="0"/>
            </a:endParaRPr>
          </a:p>
        </p:txBody>
      </p:sp>
    </p:spTree>
    <p:extLst>
      <p:ext uri="{BB962C8B-B14F-4D97-AF65-F5344CB8AC3E}">
        <p14:creationId xmlns:p14="http://schemas.microsoft.com/office/powerpoint/2010/main" val="3744447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D06B116C-1CAD-49E2-B44E-AB4A995DEB2E}" type="slidenum">
              <a:rPr lang="en-US" smtClean="0"/>
              <a:pPr/>
              <a:t>21</a:t>
            </a:fld>
            <a:endParaRPr lang="en-US"/>
          </a:p>
        </p:txBody>
      </p:sp>
    </p:spTree>
    <p:extLst>
      <p:ext uri="{BB962C8B-B14F-4D97-AF65-F5344CB8AC3E}">
        <p14:creationId xmlns:p14="http://schemas.microsoft.com/office/powerpoint/2010/main" val="145419075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a:t>What other frameworks do we have which are working seamlessly with USRP? -&gt; GNU Radio + CUDA? -&gt; gr-</a:t>
            </a:r>
            <a:r>
              <a:rPr lang="en-US" err="1"/>
              <a:t>cuda</a:t>
            </a:r>
            <a:endParaRPr lang="en-US"/>
          </a:p>
          <a:p>
            <a:r>
              <a:rPr lang="en-US" sz="1200" noProof="0"/>
              <a:t>Goal</a:t>
            </a:r>
          </a:p>
          <a:p>
            <a:pPr marL="342900" indent="-342900">
              <a:buFontTx/>
              <a:buChar char="-"/>
            </a:pPr>
            <a:r>
              <a:rPr lang="en-US" sz="1200" noProof="0">
                <a:ea typeface="Noto Sans"/>
                <a:cs typeface="Arial"/>
              </a:rPr>
              <a:t>Move, process and visualize I/Q data. All on GPU!</a:t>
            </a:r>
            <a:endParaRPr lang="en-US" sz="1200" noProof="0"/>
          </a:p>
          <a:p>
            <a:r>
              <a:rPr lang="en-US" sz="1200" noProof="0"/>
              <a:t>Current State</a:t>
            </a:r>
          </a:p>
          <a:p>
            <a:pPr marL="342900" indent="-342900">
              <a:buFontTx/>
              <a:buChar char="-"/>
            </a:pPr>
            <a:r>
              <a:rPr lang="en-US" sz="1200" noProof="0"/>
              <a:t>Integrated DAQIRI into GNU Radio ecosystem</a:t>
            </a:r>
          </a:p>
          <a:p>
            <a:pPr marL="342900" indent="-342900">
              <a:buFontTx/>
              <a:buChar char="-"/>
            </a:pPr>
            <a:r>
              <a:rPr lang="en-US" sz="1200" noProof="0"/>
              <a:t>Created FFT, magnitude and log conversion blocks (similar to </a:t>
            </a:r>
            <a:r>
              <a:rPr lang="en-US" sz="1200" noProof="0" err="1"/>
              <a:t>Holoscan</a:t>
            </a:r>
            <a:r>
              <a:rPr lang="en-US" sz="1200" noProof="0"/>
              <a:t>)</a:t>
            </a:r>
          </a:p>
          <a:p>
            <a:pPr marL="342900" indent="-342900">
              <a:buFontTx/>
              <a:buChar char="-"/>
            </a:pPr>
            <a:r>
              <a:rPr lang="en-US" sz="1200" noProof="0"/>
              <a:t>Able to achieve 90% full functional GPU pipeline, “only” visualization missing</a:t>
            </a:r>
          </a:p>
          <a:p>
            <a:r>
              <a:rPr lang="en-US" sz="1200"/>
              <a:t>Next</a:t>
            </a:r>
          </a:p>
          <a:p>
            <a:pPr marL="285750" indent="-285750">
              <a:buFontTx/>
              <a:buChar char="-"/>
            </a:pPr>
            <a:r>
              <a:rPr lang="en-US" sz="1200"/>
              <a:t>Idea: </a:t>
            </a:r>
            <a:r>
              <a:rPr lang="en-DE" sz="1200"/>
              <a:t>visualization using </a:t>
            </a:r>
            <a:r>
              <a:rPr lang="en-US" sz="1200"/>
              <a:t>CUDA</a:t>
            </a:r>
            <a:r>
              <a:rPr lang="en-DE" sz="1200"/>
              <a:t> interop (</a:t>
            </a:r>
            <a:r>
              <a:rPr lang="en-US" sz="1200"/>
              <a:t>CUDA</a:t>
            </a:r>
            <a:r>
              <a:rPr lang="en-DE" sz="1200"/>
              <a:t> + </a:t>
            </a:r>
            <a:r>
              <a:rPr lang="en-DE" sz="1200" err="1"/>
              <a:t>openGL</a:t>
            </a:r>
            <a:r>
              <a:rPr lang="en-DE" sz="1200"/>
              <a:t>)</a:t>
            </a:r>
            <a:endParaRPr lang="en-US" sz="1200"/>
          </a:p>
          <a:p>
            <a:pPr marL="285750" indent="-285750">
              <a:buFontTx/>
              <a:buChar char="-"/>
            </a:pPr>
            <a:r>
              <a:rPr lang="en-US" sz="1200"/>
              <a:t>Add remote streaming configuration as GNU radio block</a:t>
            </a:r>
          </a:p>
          <a:p>
            <a:pPr marL="171450" indent="-171450">
              <a:buFontTx/>
              <a:buChar char="-"/>
            </a:pPr>
            <a:endParaRPr lang="en-DE"/>
          </a:p>
        </p:txBody>
      </p:sp>
      <p:sp>
        <p:nvSpPr>
          <p:cNvPr id="4" name="Slide Number Placeholder 3"/>
          <p:cNvSpPr>
            <a:spLocks noGrp="1"/>
          </p:cNvSpPr>
          <p:nvPr>
            <p:ph type="sldNum" sz="quarter" idx="5"/>
          </p:nvPr>
        </p:nvSpPr>
        <p:spPr/>
        <p:txBody>
          <a:bodyPr/>
          <a:lstStyle/>
          <a:p>
            <a:fld id="{01FF3995-B428-6749-B591-6ADFAED198F4}" type="slidenum">
              <a:rPr lang="en-US" smtClean="0"/>
              <a:t>22</a:t>
            </a:fld>
            <a:endParaRPr lang="en-US"/>
          </a:p>
        </p:txBody>
      </p:sp>
    </p:spTree>
    <p:extLst>
      <p:ext uri="{BB962C8B-B14F-4D97-AF65-F5344CB8AC3E}">
        <p14:creationId xmlns:p14="http://schemas.microsoft.com/office/powerpoint/2010/main" val="22301573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Tx/>
              <a:buChar char="-"/>
            </a:pPr>
            <a:r>
              <a:rPr lang="en-US"/>
              <a:t>What other frameworks do we have which are working seamlessly with USRP? -&gt; GNU Radio + CUDA? -&gt; gr-</a:t>
            </a:r>
            <a:r>
              <a:rPr lang="en-US" err="1"/>
              <a:t>cuda</a:t>
            </a:r>
            <a:endParaRPr lang="en-US"/>
          </a:p>
          <a:p>
            <a:r>
              <a:rPr lang="en-US" sz="1200" noProof="0"/>
              <a:t>Goal</a:t>
            </a:r>
          </a:p>
          <a:p>
            <a:pPr marL="342900" indent="-342900">
              <a:buFontTx/>
              <a:buChar char="-"/>
            </a:pPr>
            <a:r>
              <a:rPr lang="en-US" sz="1200" noProof="0">
                <a:ea typeface="Noto Sans"/>
                <a:cs typeface="Arial"/>
              </a:rPr>
              <a:t>Move, process and visualize I/Q data. All on GPU!</a:t>
            </a:r>
            <a:endParaRPr lang="en-US" sz="1200" noProof="0"/>
          </a:p>
          <a:p>
            <a:r>
              <a:rPr lang="en-US" sz="1200" noProof="0"/>
              <a:t>Current State</a:t>
            </a:r>
          </a:p>
          <a:p>
            <a:pPr marL="342900" indent="-342900">
              <a:buFontTx/>
              <a:buChar char="-"/>
            </a:pPr>
            <a:r>
              <a:rPr lang="en-US" sz="1200" noProof="0"/>
              <a:t>Integrated DAQIRI into GNU Radio ecosystem</a:t>
            </a:r>
          </a:p>
          <a:p>
            <a:pPr marL="342900" indent="-342900">
              <a:buFontTx/>
              <a:buChar char="-"/>
            </a:pPr>
            <a:r>
              <a:rPr lang="en-US" sz="1200" noProof="0"/>
              <a:t>Created FFT, magnitude and log conversion blocks (similar to </a:t>
            </a:r>
            <a:r>
              <a:rPr lang="en-US" sz="1200" noProof="0" err="1"/>
              <a:t>Holoscan</a:t>
            </a:r>
            <a:r>
              <a:rPr lang="en-US" sz="1200" noProof="0"/>
              <a:t>)</a:t>
            </a:r>
          </a:p>
          <a:p>
            <a:pPr marL="342900" indent="-342900">
              <a:buFontTx/>
              <a:buChar char="-"/>
            </a:pPr>
            <a:r>
              <a:rPr lang="en-US" sz="1200" noProof="0"/>
              <a:t>Able to achieve 90% full functional GPU pipeline, “only” visualization missing</a:t>
            </a:r>
          </a:p>
          <a:p>
            <a:r>
              <a:rPr lang="en-US" sz="1200"/>
              <a:t>Next</a:t>
            </a:r>
          </a:p>
          <a:p>
            <a:pPr marL="285750" indent="-285750">
              <a:buFontTx/>
              <a:buChar char="-"/>
            </a:pPr>
            <a:r>
              <a:rPr lang="en-US" sz="1200"/>
              <a:t>Idea: </a:t>
            </a:r>
            <a:r>
              <a:rPr lang="en-DE" sz="1200"/>
              <a:t>visualization using </a:t>
            </a:r>
            <a:r>
              <a:rPr lang="en-US" sz="1200"/>
              <a:t>CUDA</a:t>
            </a:r>
            <a:r>
              <a:rPr lang="en-DE" sz="1200"/>
              <a:t> interop (</a:t>
            </a:r>
            <a:r>
              <a:rPr lang="en-US" sz="1200"/>
              <a:t>CUDA</a:t>
            </a:r>
            <a:r>
              <a:rPr lang="en-DE" sz="1200"/>
              <a:t> + </a:t>
            </a:r>
            <a:r>
              <a:rPr lang="en-DE" sz="1200" err="1"/>
              <a:t>openGL</a:t>
            </a:r>
            <a:r>
              <a:rPr lang="en-DE" sz="1200"/>
              <a:t>)</a:t>
            </a:r>
            <a:endParaRPr lang="en-US" sz="1200"/>
          </a:p>
          <a:p>
            <a:pPr marL="285750" indent="-285750">
              <a:buFontTx/>
              <a:buChar char="-"/>
            </a:pPr>
            <a:r>
              <a:rPr lang="en-US" sz="1200"/>
              <a:t>Add remote streaming configuration as GNU radio block</a:t>
            </a:r>
          </a:p>
          <a:p>
            <a:pPr marL="171450" indent="-171450">
              <a:buFontTx/>
              <a:buChar char="-"/>
            </a:pPr>
            <a:endParaRPr lang="en-DE"/>
          </a:p>
        </p:txBody>
      </p:sp>
      <p:sp>
        <p:nvSpPr>
          <p:cNvPr id="4" name="Slide Number Placeholder 3"/>
          <p:cNvSpPr>
            <a:spLocks noGrp="1"/>
          </p:cNvSpPr>
          <p:nvPr>
            <p:ph type="sldNum" sz="quarter" idx="5"/>
          </p:nvPr>
        </p:nvSpPr>
        <p:spPr/>
        <p:txBody>
          <a:bodyPr/>
          <a:lstStyle/>
          <a:p>
            <a:fld id="{01FF3995-B428-6749-B591-6ADFAED198F4}" type="slidenum">
              <a:rPr lang="en-US" smtClean="0"/>
              <a:t>23</a:t>
            </a:fld>
            <a:endParaRPr lang="en-US"/>
          </a:p>
        </p:txBody>
      </p:sp>
    </p:spTree>
    <p:extLst>
      <p:ext uri="{BB962C8B-B14F-4D97-AF65-F5344CB8AC3E}">
        <p14:creationId xmlns:p14="http://schemas.microsoft.com/office/powerpoint/2010/main" val="223015736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6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Closing Slide Patter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B4AAEE0-7563-43D8-2EA6-0EF66AD33038}"/>
              </a:ext>
            </a:extLst>
          </p:cNvPr>
          <p:cNvSpPr/>
          <p:nvPr/>
        </p:nvSpPr>
        <p:spPr>
          <a:xfrm>
            <a:off x="0" y="0"/>
            <a:ext cx="14630400" cy="723106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pic>
        <p:nvPicPr>
          <p:cNvPr id="7" name="Picture 6" descr="A green and white squares&#10;&#10;Description automatically generated">
            <a:extLst>
              <a:ext uri="{FF2B5EF4-FFF2-40B4-BE49-F238E27FC236}">
                <a16:creationId xmlns:a16="http://schemas.microsoft.com/office/drawing/2014/main" id="{F20F85B9-FEB9-E836-6DAC-242661FDEEA6}"/>
              </a:ext>
            </a:extLst>
          </p:cNvPr>
          <p:cNvPicPr>
            <a:picLocks noChangeAspect="1"/>
          </p:cNvPicPr>
          <p:nvPr/>
        </p:nvPicPr>
        <p:blipFill>
          <a:blip r:embed="rId2"/>
          <a:stretch>
            <a:fillRect/>
          </a:stretch>
        </p:blipFill>
        <p:spPr>
          <a:xfrm>
            <a:off x="9215254" y="0"/>
            <a:ext cx="5415146" cy="7230154"/>
          </a:xfrm>
          <a:prstGeom prst="rect">
            <a:avLst/>
          </a:prstGeom>
        </p:spPr>
      </p:pic>
      <p:sp>
        <p:nvSpPr>
          <p:cNvPr id="12" name="Title 1">
            <a:extLst>
              <a:ext uri="{FF2B5EF4-FFF2-40B4-BE49-F238E27FC236}">
                <a16:creationId xmlns:a16="http://schemas.microsoft.com/office/drawing/2014/main" id="{C8D37EB2-5223-EE12-23A2-A024E2AF66D5}"/>
              </a:ext>
            </a:extLst>
          </p:cNvPr>
          <p:cNvSpPr>
            <a:spLocks noGrp="1"/>
          </p:cNvSpPr>
          <p:nvPr>
            <p:ph type="title" hasCustomPrompt="1"/>
          </p:nvPr>
        </p:nvSpPr>
        <p:spPr>
          <a:xfrm>
            <a:off x="683777" y="1318635"/>
            <a:ext cx="6367654" cy="1276437"/>
          </a:xfrm>
        </p:spPr>
        <p:txBody>
          <a:bodyPr lIns="91440">
            <a:noAutofit/>
          </a:bodyPr>
          <a:lstStyle>
            <a:lvl1pPr algn="l" defTabSz="1463040" rtl="0" eaLnBrk="1" latinLnBrk="0" hangingPunct="1">
              <a:spcBef>
                <a:spcPct val="0"/>
              </a:spcBef>
              <a:buNone/>
              <a:defRPr lang="en-US" sz="4000" b="0" i="0" kern="1200" cap="none" baseline="0" dirty="0">
                <a:solidFill>
                  <a:schemeClr val="bg1"/>
                </a:solidFill>
                <a:latin typeface="+mj-lt"/>
                <a:ea typeface="Times" pitchFamily="2" charset="0"/>
                <a:cs typeface="Arial Black" panose="020B0604020202020204" pitchFamily="34" charset="0"/>
              </a:defRPr>
            </a:lvl1pPr>
          </a:lstStyle>
          <a:p>
            <a:r>
              <a:rPr lang="en-US"/>
              <a:t>Click To Edit Master Title</a:t>
            </a:r>
          </a:p>
        </p:txBody>
      </p:sp>
      <p:sp>
        <p:nvSpPr>
          <p:cNvPr id="13" name="Text Placeholder 13">
            <a:extLst>
              <a:ext uri="{FF2B5EF4-FFF2-40B4-BE49-F238E27FC236}">
                <a16:creationId xmlns:a16="http://schemas.microsoft.com/office/drawing/2014/main" id="{5C72A97E-78EF-DAED-456A-D9CCEC8F651C}"/>
              </a:ext>
            </a:extLst>
          </p:cNvPr>
          <p:cNvSpPr>
            <a:spLocks noGrp="1"/>
          </p:cNvSpPr>
          <p:nvPr>
            <p:ph type="body" sz="quarter" idx="12" hasCustomPrompt="1"/>
          </p:nvPr>
        </p:nvSpPr>
        <p:spPr>
          <a:xfrm>
            <a:off x="683777" y="2955782"/>
            <a:ext cx="6367654" cy="910340"/>
          </a:xfrm>
        </p:spPr>
        <p:txBody>
          <a:bodyPr>
            <a:noAutofit/>
          </a:bodyPr>
          <a:lstStyle>
            <a:lvl1pPr marL="0" indent="0">
              <a:buNone/>
              <a:defRPr sz="2400">
                <a:solidFill>
                  <a:schemeClr val="bg1"/>
                </a:solidFill>
                <a:latin typeface="Arial" panose="020B0604020202020204" pitchFamily="34" charset="0"/>
                <a:ea typeface="Noto Sans Medium" panose="020B0602040504020204" pitchFamily="34" charset="0"/>
                <a:cs typeface="Arial" panose="020B0604020202020204" pitchFamily="34" charset="0"/>
              </a:defRPr>
            </a:lvl1pPr>
          </a:lstStyle>
          <a:p>
            <a:pPr lvl="0"/>
            <a:r>
              <a:rPr lang="en-US"/>
              <a:t>Insert Subtitle Here</a:t>
            </a:r>
          </a:p>
        </p:txBody>
      </p:sp>
      <p:sp>
        <p:nvSpPr>
          <p:cNvPr id="3" name="Slide Number Placeholder 5">
            <a:extLst>
              <a:ext uri="{FF2B5EF4-FFF2-40B4-BE49-F238E27FC236}">
                <a16:creationId xmlns:a16="http://schemas.microsoft.com/office/drawing/2014/main" id="{6E904E0F-9C02-56BE-7DF9-ADE6E1C29A61}"/>
              </a:ext>
            </a:extLst>
          </p:cNvPr>
          <p:cNvSpPr>
            <a:spLocks noGrp="1"/>
          </p:cNvSpPr>
          <p:nvPr>
            <p:ph type="sldNum" sz="quarter" idx="4"/>
          </p:nvPr>
        </p:nvSpPr>
        <p:spPr>
          <a:xfrm>
            <a:off x="516310" y="7739080"/>
            <a:ext cx="2743200" cy="208129"/>
          </a:xfrm>
          <a:prstGeom prst="rect">
            <a:avLst/>
          </a:prstGeom>
        </p:spPr>
        <p:txBody>
          <a:bodyPr/>
          <a:lstStyle>
            <a:lvl1pPr>
              <a:defRPr sz="1000">
                <a:latin typeface="+mn-lt"/>
              </a:defRPr>
            </a:lvl1pPr>
          </a:lstStyle>
          <a:p>
            <a:fld id="{3773602E-EC8C-F44D-BFC5-AD4583FDB290}" type="slidenum">
              <a:rPr lang="en-US" smtClean="0"/>
              <a:pPr/>
              <a:t>‹#›</a:t>
            </a:fld>
            <a:endParaRPr lang="en-US"/>
          </a:p>
        </p:txBody>
      </p:sp>
      <p:sp>
        <p:nvSpPr>
          <p:cNvPr id="2" name="Rectangle 1">
            <a:extLst>
              <a:ext uri="{FF2B5EF4-FFF2-40B4-BE49-F238E27FC236}">
                <a16:creationId xmlns:a16="http://schemas.microsoft.com/office/drawing/2014/main" id="{D76E940E-6DE5-9B98-C113-78820A2F7FE7}"/>
              </a:ext>
            </a:extLst>
          </p:cNvPr>
          <p:cNvSpPr/>
          <p:nvPr/>
        </p:nvSpPr>
        <p:spPr>
          <a:xfrm>
            <a:off x="0" y="0"/>
            <a:ext cx="14630400" cy="723106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pic>
        <p:nvPicPr>
          <p:cNvPr id="4" name="Picture 3" descr="A green and white squares&#10;&#10;Description automatically generated">
            <a:extLst>
              <a:ext uri="{FF2B5EF4-FFF2-40B4-BE49-F238E27FC236}">
                <a16:creationId xmlns:a16="http://schemas.microsoft.com/office/drawing/2014/main" id="{8C0528FD-8FC2-C97E-3752-0EBBB2B2598E}"/>
              </a:ext>
            </a:extLst>
          </p:cNvPr>
          <p:cNvPicPr>
            <a:picLocks noChangeAspect="1"/>
          </p:cNvPicPr>
          <p:nvPr/>
        </p:nvPicPr>
        <p:blipFill>
          <a:blip r:embed="rId2"/>
          <a:stretch>
            <a:fillRect/>
          </a:stretch>
        </p:blipFill>
        <p:spPr>
          <a:xfrm>
            <a:off x="9215254" y="0"/>
            <a:ext cx="5415146" cy="7230154"/>
          </a:xfrm>
          <a:prstGeom prst="rect">
            <a:avLst/>
          </a:prstGeom>
        </p:spPr>
      </p:pic>
      <p:sp>
        <p:nvSpPr>
          <p:cNvPr id="5" name="Rectangle 1">
            <a:extLst>
              <a:ext uri="{FF2B5EF4-FFF2-40B4-BE49-F238E27FC236}">
                <a16:creationId xmlns:a16="http://schemas.microsoft.com/office/drawing/2014/main" id="{D32B6717-476B-6E32-B682-564EE2A691FE}"/>
              </a:ext>
            </a:extLst>
          </p:cNvPr>
          <p:cNvSpPr/>
          <p:nvPr userDrawn="1"/>
        </p:nvSpPr>
        <p:spPr>
          <a:xfrm>
            <a:off x="0" y="0"/>
            <a:ext cx="14630400" cy="723106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pic>
        <p:nvPicPr>
          <p:cNvPr id="6" name="Picture 3" descr="A green and white squares&#10;&#10;Description automatically generated">
            <a:extLst>
              <a:ext uri="{FF2B5EF4-FFF2-40B4-BE49-F238E27FC236}">
                <a16:creationId xmlns:a16="http://schemas.microsoft.com/office/drawing/2014/main" id="{72B0C4DA-494C-A2D5-F191-5ACC9C411996}"/>
              </a:ext>
            </a:extLst>
          </p:cNvPr>
          <p:cNvPicPr>
            <a:picLocks noChangeAspect="1"/>
          </p:cNvPicPr>
          <p:nvPr userDrawn="1"/>
        </p:nvPicPr>
        <p:blipFill>
          <a:blip r:embed="rId2"/>
          <a:stretch>
            <a:fillRect/>
          </a:stretch>
        </p:blipFill>
        <p:spPr>
          <a:xfrm>
            <a:off x="9215254" y="0"/>
            <a:ext cx="5415146" cy="7230154"/>
          </a:xfrm>
          <a:prstGeom prst="rect">
            <a:avLst/>
          </a:prstGeom>
        </p:spPr>
      </p:pic>
    </p:spTree>
    <p:extLst>
      <p:ext uri="{BB962C8B-B14F-4D97-AF65-F5344CB8AC3E}">
        <p14:creationId xmlns:p14="http://schemas.microsoft.com/office/powerpoint/2010/main" val="339388488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Co-branded 1">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F5FC2D6-258E-2A4C-99EE-17BDF6F362B5}"/>
              </a:ext>
            </a:extLst>
          </p:cNvPr>
          <p:cNvSpPr/>
          <p:nvPr/>
        </p:nvSpPr>
        <p:spPr bwMode="auto">
          <a:xfrm>
            <a:off x="-18169" y="0"/>
            <a:ext cx="14630380" cy="8229600"/>
          </a:xfrm>
          <a:prstGeom prst="rect">
            <a:avLst/>
          </a:prstGeom>
          <a:solidFill>
            <a:schemeClr val="accent2"/>
          </a:solidFill>
          <a:ln w="9525">
            <a:noFill/>
            <a:round/>
            <a:headEnd/>
            <a:tailEnd/>
          </a:ln>
          <a:effectLst/>
        </p:spPr>
        <p:txBody>
          <a:bodyPr wrap="square" rtlCol="0" anchor="ctr"/>
          <a:lstStyle/>
          <a:p>
            <a:pPr algn="ctr" eaLnBrk="0" fontAlgn="base" hangingPunct="0">
              <a:spcBef>
                <a:spcPct val="0"/>
              </a:spcBef>
              <a:spcAft>
                <a:spcPct val="0"/>
              </a:spcAft>
            </a:pPr>
            <a:endParaRPr lang="en-US" b="1">
              <a:solidFill>
                <a:srgbClr val="FFFFFF"/>
              </a:solidFill>
            </a:endParaRPr>
          </a:p>
        </p:txBody>
      </p:sp>
      <p:pic>
        <p:nvPicPr>
          <p:cNvPr id="7" name="Picture 6">
            <a:extLst>
              <a:ext uri="{FF2B5EF4-FFF2-40B4-BE49-F238E27FC236}">
                <a16:creationId xmlns:a16="http://schemas.microsoft.com/office/drawing/2014/main" id="{6DC6D24F-3F63-5BDF-85A3-4AE929F7544C}"/>
              </a:ext>
            </a:extLst>
          </p:cNvPr>
          <p:cNvPicPr>
            <a:picLocks noChangeAspect="1"/>
          </p:cNvPicPr>
          <p:nvPr/>
        </p:nvPicPr>
        <p:blipFill>
          <a:blip r:embed="rId2"/>
          <a:srcRect/>
          <a:stretch/>
        </p:blipFill>
        <p:spPr>
          <a:xfrm>
            <a:off x="-18168" y="2275119"/>
            <a:ext cx="14630380" cy="3670207"/>
          </a:xfrm>
          <a:prstGeom prst="rect">
            <a:avLst/>
          </a:prstGeom>
        </p:spPr>
      </p:pic>
      <p:sp>
        <p:nvSpPr>
          <p:cNvPr id="4" name="TextBox 3">
            <a:extLst>
              <a:ext uri="{FF2B5EF4-FFF2-40B4-BE49-F238E27FC236}">
                <a16:creationId xmlns:a16="http://schemas.microsoft.com/office/drawing/2014/main" id="{44D9FEA5-9836-9524-A302-D1D4F2E9659B}"/>
              </a:ext>
            </a:extLst>
          </p:cNvPr>
          <p:cNvSpPr txBox="1"/>
          <p:nvPr/>
        </p:nvSpPr>
        <p:spPr>
          <a:xfrm>
            <a:off x="7315201" y="6302865"/>
            <a:ext cx="7315210" cy="538609"/>
          </a:xfrm>
          <a:prstGeom prst="rect">
            <a:avLst/>
          </a:prstGeom>
          <a:noFill/>
        </p:spPr>
        <p:txBody>
          <a:bodyPr wrap="square">
            <a:spAutoFit/>
          </a:bodyPr>
          <a:lstStyle/>
          <a:p>
            <a:r>
              <a:rPr lang="en-US">
                <a:solidFill>
                  <a:schemeClr val="bg1"/>
                </a:solidFill>
              </a:rPr>
              <a:t>NI is now part of Emerson.</a:t>
            </a:r>
          </a:p>
        </p:txBody>
      </p:sp>
      <p:sp>
        <p:nvSpPr>
          <p:cNvPr id="6" name="Slide Number Placeholder 5">
            <a:extLst>
              <a:ext uri="{FF2B5EF4-FFF2-40B4-BE49-F238E27FC236}">
                <a16:creationId xmlns:a16="http://schemas.microsoft.com/office/drawing/2014/main" id="{60450ED1-DB5B-ABCC-5F7C-40C47AA2A744}"/>
              </a:ext>
            </a:extLst>
          </p:cNvPr>
          <p:cNvSpPr>
            <a:spLocks noGrp="1"/>
          </p:cNvSpPr>
          <p:nvPr>
            <p:ph type="sldNum" sz="quarter" idx="4"/>
          </p:nvPr>
        </p:nvSpPr>
        <p:spPr>
          <a:xfrm>
            <a:off x="516310" y="7739080"/>
            <a:ext cx="2743200" cy="208129"/>
          </a:xfrm>
          <a:prstGeom prst="rect">
            <a:avLst/>
          </a:prstGeom>
        </p:spPr>
        <p:txBody>
          <a:bodyPr/>
          <a:lstStyle>
            <a:lvl1pPr>
              <a:defRPr sz="1000">
                <a:solidFill>
                  <a:schemeClr val="bg1"/>
                </a:solidFill>
                <a:latin typeface="+mn-lt"/>
              </a:defRPr>
            </a:lvl1pPr>
          </a:lstStyle>
          <a:p>
            <a:fld id="{3773602E-EC8C-F44D-BFC5-AD4583FDB290}" type="slidenum">
              <a:rPr lang="en-US" smtClean="0"/>
              <a:pPr/>
              <a:t>‹#›</a:t>
            </a:fld>
            <a:endParaRPr lang="en-US"/>
          </a:p>
        </p:txBody>
      </p:sp>
      <p:sp>
        <p:nvSpPr>
          <p:cNvPr id="2" name="Rectangle 1">
            <a:extLst>
              <a:ext uri="{FF2B5EF4-FFF2-40B4-BE49-F238E27FC236}">
                <a16:creationId xmlns:a16="http://schemas.microsoft.com/office/drawing/2014/main" id="{7D128FE4-269E-606F-B220-E2EB2564DA90}"/>
              </a:ext>
            </a:extLst>
          </p:cNvPr>
          <p:cNvSpPr/>
          <p:nvPr/>
        </p:nvSpPr>
        <p:spPr bwMode="auto">
          <a:xfrm>
            <a:off x="-18169" y="0"/>
            <a:ext cx="14630380" cy="8229600"/>
          </a:xfrm>
          <a:prstGeom prst="rect">
            <a:avLst/>
          </a:prstGeom>
          <a:solidFill>
            <a:schemeClr val="accent2"/>
          </a:solidFill>
          <a:ln w="9525">
            <a:noFill/>
            <a:round/>
            <a:headEnd/>
            <a:tailEnd/>
          </a:ln>
          <a:effectLst/>
        </p:spPr>
        <p:txBody>
          <a:bodyPr wrap="square" rtlCol="0" anchor="ctr"/>
          <a:lstStyle/>
          <a:p>
            <a:pPr algn="ctr" eaLnBrk="0" fontAlgn="base" hangingPunct="0">
              <a:spcBef>
                <a:spcPct val="0"/>
              </a:spcBef>
              <a:spcAft>
                <a:spcPct val="0"/>
              </a:spcAft>
            </a:pPr>
            <a:endParaRPr lang="en-US" b="1">
              <a:solidFill>
                <a:srgbClr val="FFFFFF"/>
              </a:solidFill>
            </a:endParaRPr>
          </a:p>
        </p:txBody>
      </p:sp>
      <p:pic>
        <p:nvPicPr>
          <p:cNvPr id="5" name="Picture 4">
            <a:extLst>
              <a:ext uri="{FF2B5EF4-FFF2-40B4-BE49-F238E27FC236}">
                <a16:creationId xmlns:a16="http://schemas.microsoft.com/office/drawing/2014/main" id="{299CFFE6-E3DC-D35E-BC05-9ADF501B05FB}"/>
              </a:ext>
            </a:extLst>
          </p:cNvPr>
          <p:cNvPicPr>
            <a:picLocks noChangeAspect="1"/>
          </p:cNvPicPr>
          <p:nvPr/>
        </p:nvPicPr>
        <p:blipFill>
          <a:blip r:embed="rId2"/>
          <a:srcRect/>
          <a:stretch/>
        </p:blipFill>
        <p:spPr>
          <a:xfrm>
            <a:off x="-18168" y="2275119"/>
            <a:ext cx="14630380" cy="3670207"/>
          </a:xfrm>
          <a:prstGeom prst="rect">
            <a:avLst/>
          </a:prstGeom>
        </p:spPr>
      </p:pic>
      <p:sp>
        <p:nvSpPr>
          <p:cNvPr id="8" name="TextBox 7">
            <a:extLst>
              <a:ext uri="{FF2B5EF4-FFF2-40B4-BE49-F238E27FC236}">
                <a16:creationId xmlns:a16="http://schemas.microsoft.com/office/drawing/2014/main" id="{6545DCDC-0606-C560-8B41-3B1F823CE529}"/>
              </a:ext>
            </a:extLst>
          </p:cNvPr>
          <p:cNvSpPr txBox="1"/>
          <p:nvPr/>
        </p:nvSpPr>
        <p:spPr>
          <a:xfrm>
            <a:off x="7315201" y="6302865"/>
            <a:ext cx="7315210" cy="538609"/>
          </a:xfrm>
          <a:prstGeom prst="rect">
            <a:avLst/>
          </a:prstGeom>
          <a:noFill/>
        </p:spPr>
        <p:txBody>
          <a:bodyPr wrap="square">
            <a:spAutoFit/>
          </a:bodyPr>
          <a:lstStyle/>
          <a:p>
            <a:r>
              <a:rPr lang="en-US">
                <a:solidFill>
                  <a:schemeClr val="bg1"/>
                </a:solidFill>
              </a:rPr>
              <a:t>NI is now part of Emerson.</a:t>
            </a:r>
          </a:p>
        </p:txBody>
      </p:sp>
      <p:sp>
        <p:nvSpPr>
          <p:cNvPr id="9" name="Rectangle 1">
            <a:extLst>
              <a:ext uri="{FF2B5EF4-FFF2-40B4-BE49-F238E27FC236}">
                <a16:creationId xmlns:a16="http://schemas.microsoft.com/office/drawing/2014/main" id="{FE758A22-D79E-6F8E-2BD9-CCD202FC4928}"/>
              </a:ext>
            </a:extLst>
          </p:cNvPr>
          <p:cNvSpPr/>
          <p:nvPr userDrawn="1"/>
        </p:nvSpPr>
        <p:spPr bwMode="auto">
          <a:xfrm>
            <a:off x="-18169" y="0"/>
            <a:ext cx="14630380" cy="8229600"/>
          </a:xfrm>
          <a:prstGeom prst="rect">
            <a:avLst/>
          </a:prstGeom>
          <a:solidFill>
            <a:schemeClr val="accent2"/>
          </a:solidFill>
          <a:ln w="9525">
            <a:noFill/>
            <a:round/>
            <a:headEnd/>
            <a:tailEnd/>
          </a:ln>
          <a:effectLst/>
        </p:spPr>
        <p:txBody>
          <a:bodyPr wrap="square" rtlCol="0" anchor="ctr"/>
          <a:lstStyle/>
          <a:p>
            <a:pPr algn="ctr" eaLnBrk="0" fontAlgn="base" hangingPunct="0">
              <a:spcBef>
                <a:spcPct val="0"/>
              </a:spcBef>
              <a:spcAft>
                <a:spcPct val="0"/>
              </a:spcAft>
            </a:pPr>
            <a:endParaRPr lang="en-US" b="1">
              <a:solidFill>
                <a:srgbClr val="FFFFFF"/>
              </a:solidFill>
            </a:endParaRPr>
          </a:p>
        </p:txBody>
      </p:sp>
      <p:pic>
        <p:nvPicPr>
          <p:cNvPr id="10" name="Picture 4">
            <a:extLst>
              <a:ext uri="{FF2B5EF4-FFF2-40B4-BE49-F238E27FC236}">
                <a16:creationId xmlns:a16="http://schemas.microsoft.com/office/drawing/2014/main" id="{22EB1C1B-9DF9-B386-11E2-623F40C40481}"/>
              </a:ext>
            </a:extLst>
          </p:cNvPr>
          <p:cNvPicPr>
            <a:picLocks noChangeAspect="1"/>
          </p:cNvPicPr>
          <p:nvPr userDrawn="1"/>
        </p:nvPicPr>
        <p:blipFill>
          <a:blip r:embed="rId2"/>
          <a:srcRect/>
          <a:stretch/>
        </p:blipFill>
        <p:spPr>
          <a:xfrm>
            <a:off x="-18168" y="2275119"/>
            <a:ext cx="14630380" cy="3670207"/>
          </a:xfrm>
          <a:prstGeom prst="rect">
            <a:avLst/>
          </a:prstGeom>
        </p:spPr>
      </p:pic>
      <p:sp>
        <p:nvSpPr>
          <p:cNvPr id="11" name="TextBox 7">
            <a:extLst>
              <a:ext uri="{FF2B5EF4-FFF2-40B4-BE49-F238E27FC236}">
                <a16:creationId xmlns:a16="http://schemas.microsoft.com/office/drawing/2014/main" id="{3CE5040F-321B-F2C7-8154-7DDABED27E6A}"/>
              </a:ext>
            </a:extLst>
          </p:cNvPr>
          <p:cNvSpPr txBox="1"/>
          <p:nvPr userDrawn="1"/>
        </p:nvSpPr>
        <p:spPr>
          <a:xfrm>
            <a:off x="7315201" y="6302865"/>
            <a:ext cx="7315210" cy="538609"/>
          </a:xfrm>
          <a:prstGeom prst="rect">
            <a:avLst/>
          </a:prstGeom>
          <a:noFill/>
        </p:spPr>
        <p:txBody>
          <a:bodyPr wrap="square">
            <a:spAutoFit/>
          </a:bodyPr>
          <a:lstStyle/>
          <a:p>
            <a:r>
              <a:rPr lang="en-US">
                <a:solidFill>
                  <a:schemeClr val="bg1"/>
                </a:solidFill>
              </a:rPr>
              <a:t>NI is now part of Emerson.</a:t>
            </a:r>
          </a:p>
        </p:txBody>
      </p:sp>
    </p:spTree>
    <p:extLst>
      <p:ext uri="{BB962C8B-B14F-4D97-AF65-F5344CB8AC3E}">
        <p14:creationId xmlns:p14="http://schemas.microsoft.com/office/powerpoint/2010/main" val="306153751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Co-branded 2">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C6CF378-F0E6-5034-6CF6-ECC88E4B67B9}"/>
              </a:ext>
            </a:extLst>
          </p:cNvPr>
          <p:cNvSpPr/>
          <p:nvPr/>
        </p:nvSpPr>
        <p:spPr bwMode="auto">
          <a:xfrm>
            <a:off x="-18169" y="0"/>
            <a:ext cx="14630380" cy="8229600"/>
          </a:xfrm>
          <a:prstGeom prst="rect">
            <a:avLst/>
          </a:prstGeom>
          <a:solidFill>
            <a:schemeClr val="bg2"/>
          </a:solidFill>
          <a:ln w="9525">
            <a:noFill/>
            <a:round/>
            <a:headEnd/>
            <a:tailEnd/>
          </a:ln>
          <a:effectLst/>
        </p:spPr>
        <p:txBody>
          <a:bodyPr wrap="square" rtlCol="0" anchor="ctr"/>
          <a:lstStyle/>
          <a:p>
            <a:pPr algn="ctr" eaLnBrk="0" fontAlgn="base" hangingPunct="0">
              <a:spcBef>
                <a:spcPct val="0"/>
              </a:spcBef>
              <a:spcAft>
                <a:spcPct val="0"/>
              </a:spcAft>
            </a:pPr>
            <a:endParaRPr lang="en-US" b="1">
              <a:solidFill>
                <a:srgbClr val="FFFFFF"/>
              </a:solidFill>
            </a:endParaRPr>
          </a:p>
        </p:txBody>
      </p:sp>
      <p:sp>
        <p:nvSpPr>
          <p:cNvPr id="13" name="TextBox 12">
            <a:extLst>
              <a:ext uri="{FF2B5EF4-FFF2-40B4-BE49-F238E27FC236}">
                <a16:creationId xmlns:a16="http://schemas.microsoft.com/office/drawing/2014/main" id="{71BDEE70-751A-F683-49D1-3563D21315EA}"/>
              </a:ext>
            </a:extLst>
          </p:cNvPr>
          <p:cNvSpPr txBox="1"/>
          <p:nvPr/>
        </p:nvSpPr>
        <p:spPr>
          <a:xfrm>
            <a:off x="7315201" y="6302865"/>
            <a:ext cx="7315210" cy="538609"/>
          </a:xfrm>
          <a:prstGeom prst="rect">
            <a:avLst/>
          </a:prstGeom>
          <a:noFill/>
        </p:spPr>
        <p:txBody>
          <a:bodyPr wrap="square">
            <a:spAutoFit/>
          </a:bodyPr>
          <a:lstStyle/>
          <a:p>
            <a:r>
              <a:rPr lang="en-US">
                <a:solidFill>
                  <a:schemeClr val="bg2">
                    <a:lumMod val="10000"/>
                  </a:schemeClr>
                </a:solidFill>
              </a:rPr>
              <a:t>NI is now part of Emerson.</a:t>
            </a:r>
          </a:p>
        </p:txBody>
      </p:sp>
      <p:sp>
        <p:nvSpPr>
          <p:cNvPr id="11" name="Slide Number Placeholder 5">
            <a:extLst>
              <a:ext uri="{FF2B5EF4-FFF2-40B4-BE49-F238E27FC236}">
                <a16:creationId xmlns:a16="http://schemas.microsoft.com/office/drawing/2014/main" id="{CE24624E-DE7B-5966-1304-9A8148C8847D}"/>
              </a:ext>
            </a:extLst>
          </p:cNvPr>
          <p:cNvSpPr>
            <a:spLocks noGrp="1"/>
          </p:cNvSpPr>
          <p:nvPr>
            <p:ph type="sldNum" sz="quarter" idx="4"/>
          </p:nvPr>
        </p:nvSpPr>
        <p:spPr>
          <a:xfrm>
            <a:off x="516310" y="7739080"/>
            <a:ext cx="2743200" cy="208129"/>
          </a:xfrm>
          <a:prstGeom prst="rect">
            <a:avLst/>
          </a:prstGeom>
        </p:spPr>
        <p:txBody>
          <a:bodyPr/>
          <a:lstStyle>
            <a:lvl1pPr>
              <a:defRPr sz="1000">
                <a:latin typeface="+mn-lt"/>
              </a:defRPr>
            </a:lvl1pPr>
          </a:lstStyle>
          <a:p>
            <a:fld id="{3773602E-EC8C-F44D-BFC5-AD4583FDB290}" type="slidenum">
              <a:rPr lang="en-US" smtClean="0"/>
              <a:pPr/>
              <a:t>‹#›</a:t>
            </a:fld>
            <a:endParaRPr lang="en-US"/>
          </a:p>
        </p:txBody>
      </p:sp>
      <p:pic>
        <p:nvPicPr>
          <p:cNvPr id="12" name="Picture 11">
            <a:extLst>
              <a:ext uri="{FF2B5EF4-FFF2-40B4-BE49-F238E27FC236}">
                <a16:creationId xmlns:a16="http://schemas.microsoft.com/office/drawing/2014/main" id="{935A4D87-FB75-092D-ED6F-D87BA620E884}"/>
              </a:ext>
            </a:extLst>
          </p:cNvPr>
          <p:cNvPicPr>
            <a:picLocks noChangeAspect="1"/>
          </p:cNvPicPr>
          <p:nvPr/>
        </p:nvPicPr>
        <p:blipFill>
          <a:blip r:embed="rId2"/>
          <a:srcRect/>
          <a:stretch/>
        </p:blipFill>
        <p:spPr>
          <a:xfrm>
            <a:off x="-18168" y="2275119"/>
            <a:ext cx="14630380" cy="3670207"/>
          </a:xfrm>
          <a:prstGeom prst="rect">
            <a:avLst/>
          </a:prstGeom>
        </p:spPr>
      </p:pic>
      <p:sp>
        <p:nvSpPr>
          <p:cNvPr id="3" name="Rectangle 2">
            <a:extLst>
              <a:ext uri="{FF2B5EF4-FFF2-40B4-BE49-F238E27FC236}">
                <a16:creationId xmlns:a16="http://schemas.microsoft.com/office/drawing/2014/main" id="{5DE2D8BA-1667-4F99-96A9-4DA4514D9EA6}"/>
              </a:ext>
            </a:extLst>
          </p:cNvPr>
          <p:cNvSpPr/>
          <p:nvPr/>
        </p:nvSpPr>
        <p:spPr bwMode="auto">
          <a:xfrm>
            <a:off x="-18169" y="0"/>
            <a:ext cx="14630380" cy="8229600"/>
          </a:xfrm>
          <a:prstGeom prst="rect">
            <a:avLst/>
          </a:prstGeom>
          <a:solidFill>
            <a:schemeClr val="bg2"/>
          </a:solidFill>
          <a:ln w="9525">
            <a:noFill/>
            <a:round/>
            <a:headEnd/>
            <a:tailEnd/>
          </a:ln>
          <a:effectLst/>
        </p:spPr>
        <p:txBody>
          <a:bodyPr wrap="square" rtlCol="0" anchor="ctr"/>
          <a:lstStyle/>
          <a:p>
            <a:pPr algn="ctr" eaLnBrk="0" fontAlgn="base" hangingPunct="0">
              <a:spcBef>
                <a:spcPct val="0"/>
              </a:spcBef>
              <a:spcAft>
                <a:spcPct val="0"/>
              </a:spcAft>
            </a:pPr>
            <a:endParaRPr lang="en-US" b="1">
              <a:solidFill>
                <a:srgbClr val="FFFFFF"/>
              </a:solidFill>
            </a:endParaRPr>
          </a:p>
        </p:txBody>
      </p:sp>
      <p:sp>
        <p:nvSpPr>
          <p:cNvPr id="4" name="TextBox 3">
            <a:extLst>
              <a:ext uri="{FF2B5EF4-FFF2-40B4-BE49-F238E27FC236}">
                <a16:creationId xmlns:a16="http://schemas.microsoft.com/office/drawing/2014/main" id="{2F9B828A-20AD-7E53-D305-68354A89D897}"/>
              </a:ext>
            </a:extLst>
          </p:cNvPr>
          <p:cNvSpPr txBox="1"/>
          <p:nvPr/>
        </p:nvSpPr>
        <p:spPr>
          <a:xfrm>
            <a:off x="7315201" y="6302865"/>
            <a:ext cx="7315210" cy="538609"/>
          </a:xfrm>
          <a:prstGeom prst="rect">
            <a:avLst/>
          </a:prstGeom>
          <a:noFill/>
        </p:spPr>
        <p:txBody>
          <a:bodyPr wrap="square">
            <a:spAutoFit/>
          </a:bodyPr>
          <a:lstStyle/>
          <a:p>
            <a:r>
              <a:rPr lang="en-US">
                <a:solidFill>
                  <a:schemeClr val="bg2">
                    <a:lumMod val="10000"/>
                  </a:schemeClr>
                </a:solidFill>
              </a:rPr>
              <a:t>NI is now part of Emerson.</a:t>
            </a:r>
          </a:p>
        </p:txBody>
      </p:sp>
      <p:pic>
        <p:nvPicPr>
          <p:cNvPr id="5" name="Picture 4">
            <a:extLst>
              <a:ext uri="{FF2B5EF4-FFF2-40B4-BE49-F238E27FC236}">
                <a16:creationId xmlns:a16="http://schemas.microsoft.com/office/drawing/2014/main" id="{A2985583-14F4-1406-DB75-C73DF6E77F1A}"/>
              </a:ext>
            </a:extLst>
          </p:cNvPr>
          <p:cNvPicPr>
            <a:picLocks noChangeAspect="1"/>
          </p:cNvPicPr>
          <p:nvPr/>
        </p:nvPicPr>
        <p:blipFill>
          <a:blip r:embed="rId2"/>
          <a:srcRect/>
          <a:stretch/>
        </p:blipFill>
        <p:spPr>
          <a:xfrm>
            <a:off x="-18168" y="2275119"/>
            <a:ext cx="14630380" cy="3670207"/>
          </a:xfrm>
          <a:prstGeom prst="rect">
            <a:avLst/>
          </a:prstGeom>
        </p:spPr>
      </p:pic>
      <p:sp>
        <p:nvSpPr>
          <p:cNvPr id="6" name="Rectangle 2">
            <a:extLst>
              <a:ext uri="{FF2B5EF4-FFF2-40B4-BE49-F238E27FC236}">
                <a16:creationId xmlns:a16="http://schemas.microsoft.com/office/drawing/2014/main" id="{F9C5F6FF-F2F6-2D1B-42EA-35F46CC65EA1}"/>
              </a:ext>
            </a:extLst>
          </p:cNvPr>
          <p:cNvSpPr/>
          <p:nvPr userDrawn="1"/>
        </p:nvSpPr>
        <p:spPr bwMode="auto">
          <a:xfrm>
            <a:off x="-18169" y="0"/>
            <a:ext cx="14630380" cy="8229600"/>
          </a:xfrm>
          <a:prstGeom prst="rect">
            <a:avLst/>
          </a:prstGeom>
          <a:solidFill>
            <a:schemeClr val="bg2"/>
          </a:solidFill>
          <a:ln w="9525">
            <a:noFill/>
            <a:round/>
            <a:headEnd/>
            <a:tailEnd/>
          </a:ln>
          <a:effectLst/>
        </p:spPr>
        <p:txBody>
          <a:bodyPr wrap="square" rtlCol="0" anchor="ctr"/>
          <a:lstStyle/>
          <a:p>
            <a:pPr algn="ctr" eaLnBrk="0" fontAlgn="base" hangingPunct="0">
              <a:spcBef>
                <a:spcPct val="0"/>
              </a:spcBef>
              <a:spcAft>
                <a:spcPct val="0"/>
              </a:spcAft>
            </a:pPr>
            <a:endParaRPr lang="en-US" b="1">
              <a:solidFill>
                <a:srgbClr val="FFFFFF"/>
              </a:solidFill>
            </a:endParaRPr>
          </a:p>
        </p:txBody>
      </p:sp>
      <p:sp>
        <p:nvSpPr>
          <p:cNvPr id="7" name="TextBox 3">
            <a:extLst>
              <a:ext uri="{FF2B5EF4-FFF2-40B4-BE49-F238E27FC236}">
                <a16:creationId xmlns:a16="http://schemas.microsoft.com/office/drawing/2014/main" id="{4F39E646-119A-72A9-6E03-47CF68D8AB1D}"/>
              </a:ext>
            </a:extLst>
          </p:cNvPr>
          <p:cNvSpPr txBox="1"/>
          <p:nvPr userDrawn="1"/>
        </p:nvSpPr>
        <p:spPr>
          <a:xfrm>
            <a:off x="7315201" y="6302865"/>
            <a:ext cx="7315210" cy="538609"/>
          </a:xfrm>
          <a:prstGeom prst="rect">
            <a:avLst/>
          </a:prstGeom>
          <a:noFill/>
        </p:spPr>
        <p:txBody>
          <a:bodyPr wrap="square">
            <a:spAutoFit/>
          </a:bodyPr>
          <a:lstStyle/>
          <a:p>
            <a:r>
              <a:rPr lang="en-US">
                <a:solidFill>
                  <a:schemeClr val="bg2">
                    <a:lumMod val="10000"/>
                  </a:schemeClr>
                </a:solidFill>
              </a:rPr>
              <a:t>NI is now part of Emerson.</a:t>
            </a:r>
          </a:p>
        </p:txBody>
      </p:sp>
      <p:pic>
        <p:nvPicPr>
          <p:cNvPr id="8" name="Picture 4">
            <a:extLst>
              <a:ext uri="{FF2B5EF4-FFF2-40B4-BE49-F238E27FC236}">
                <a16:creationId xmlns:a16="http://schemas.microsoft.com/office/drawing/2014/main" id="{B7C530E6-1DD9-EB97-2EE6-101814CB6FF7}"/>
              </a:ext>
            </a:extLst>
          </p:cNvPr>
          <p:cNvPicPr>
            <a:picLocks noChangeAspect="1"/>
          </p:cNvPicPr>
          <p:nvPr userDrawn="1"/>
        </p:nvPicPr>
        <p:blipFill>
          <a:blip r:embed="rId2"/>
          <a:srcRect/>
          <a:stretch/>
        </p:blipFill>
        <p:spPr>
          <a:xfrm>
            <a:off x="-18168" y="2275119"/>
            <a:ext cx="14630380" cy="3670207"/>
          </a:xfrm>
          <a:prstGeom prst="rect">
            <a:avLst/>
          </a:prstGeom>
        </p:spPr>
      </p:pic>
    </p:spTree>
    <p:extLst>
      <p:ext uri="{BB962C8B-B14F-4D97-AF65-F5344CB8AC3E}">
        <p14:creationId xmlns:p14="http://schemas.microsoft.com/office/powerpoint/2010/main" val="86281138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Cover Slide Left Title">
    <p:spTree>
      <p:nvGrpSpPr>
        <p:cNvPr id="1" name=""/>
        <p:cNvGrpSpPr/>
        <p:nvPr/>
      </p:nvGrpSpPr>
      <p:grpSpPr>
        <a:xfrm>
          <a:off x="0" y="0"/>
          <a:ext cx="0" cy="0"/>
          <a:chOff x="0" y="0"/>
          <a:chExt cx="0" cy="0"/>
        </a:xfrm>
      </p:grpSpPr>
      <p:sp>
        <p:nvSpPr>
          <p:cNvPr id="9" name="Picture Placeholder 6">
            <a:extLst>
              <a:ext uri="{FF2B5EF4-FFF2-40B4-BE49-F238E27FC236}">
                <a16:creationId xmlns:a16="http://schemas.microsoft.com/office/drawing/2014/main" id="{7D8389FB-13B4-51E4-68AC-2618D55E877F}"/>
              </a:ext>
            </a:extLst>
          </p:cNvPr>
          <p:cNvSpPr>
            <a:spLocks noGrp="1"/>
          </p:cNvSpPr>
          <p:nvPr>
            <p:ph type="pic" sz="quarter" idx="15"/>
          </p:nvPr>
        </p:nvSpPr>
        <p:spPr>
          <a:xfrm>
            <a:off x="-3" y="0"/>
            <a:ext cx="14630401" cy="8229600"/>
          </a:xfrm>
          <a:solidFill>
            <a:schemeClr val="bg1">
              <a:lumMod val="85000"/>
            </a:schemeClr>
          </a:solidFill>
        </p:spPr>
        <p:txBody>
          <a:bodyPr/>
          <a:lstStyle>
            <a:lvl1pPr>
              <a:defRPr/>
            </a:lvl1pPr>
          </a:lstStyle>
          <a:p>
            <a:r>
              <a:rPr lang="ja-JP" altLang="en-US"/>
              <a:t>アイコンをクリックして図を追加</a:t>
            </a:r>
            <a:endParaRPr lang="en-US"/>
          </a:p>
        </p:txBody>
      </p:sp>
      <p:sp>
        <p:nvSpPr>
          <p:cNvPr id="10" name="Title 1">
            <a:extLst>
              <a:ext uri="{FF2B5EF4-FFF2-40B4-BE49-F238E27FC236}">
                <a16:creationId xmlns:a16="http://schemas.microsoft.com/office/drawing/2014/main" id="{15AD002E-415A-4D73-8091-8E41D1B568F4}"/>
              </a:ext>
            </a:extLst>
          </p:cNvPr>
          <p:cNvSpPr>
            <a:spLocks noGrp="1"/>
          </p:cNvSpPr>
          <p:nvPr>
            <p:ph type="title" hasCustomPrompt="1"/>
          </p:nvPr>
        </p:nvSpPr>
        <p:spPr>
          <a:xfrm>
            <a:off x="683776" y="478913"/>
            <a:ext cx="13262847" cy="1276437"/>
          </a:xfrm>
        </p:spPr>
        <p:txBody>
          <a:bodyPr lIns="91440">
            <a:noAutofit/>
          </a:bodyPr>
          <a:lstStyle>
            <a:lvl1pPr algn="l" defTabSz="1463040" rtl="0" eaLnBrk="1" latinLnBrk="0" hangingPunct="1">
              <a:spcBef>
                <a:spcPct val="0"/>
              </a:spcBef>
              <a:buNone/>
              <a:defRPr lang="en-US" sz="4000" b="0" i="0" kern="1200" cap="none" baseline="0" dirty="0">
                <a:solidFill>
                  <a:schemeClr val="bg1"/>
                </a:solidFill>
                <a:latin typeface="+mj-lt"/>
                <a:ea typeface="Times" pitchFamily="2" charset="0"/>
                <a:cs typeface="Arial Black" panose="020B0604020202020204" pitchFamily="34" charset="0"/>
              </a:defRPr>
            </a:lvl1pPr>
          </a:lstStyle>
          <a:p>
            <a:r>
              <a:rPr lang="en-US"/>
              <a:t>Click To Edit Master Title</a:t>
            </a:r>
          </a:p>
        </p:txBody>
      </p:sp>
      <p:sp>
        <p:nvSpPr>
          <p:cNvPr id="11" name="Text Placeholder 13">
            <a:extLst>
              <a:ext uri="{FF2B5EF4-FFF2-40B4-BE49-F238E27FC236}">
                <a16:creationId xmlns:a16="http://schemas.microsoft.com/office/drawing/2014/main" id="{4D33A2EE-036C-4D53-9010-79F2A3C10DA0}"/>
              </a:ext>
            </a:extLst>
          </p:cNvPr>
          <p:cNvSpPr>
            <a:spLocks noGrp="1"/>
          </p:cNvSpPr>
          <p:nvPr>
            <p:ph type="body" sz="quarter" idx="12" hasCustomPrompt="1"/>
          </p:nvPr>
        </p:nvSpPr>
        <p:spPr>
          <a:xfrm>
            <a:off x="683777" y="1755350"/>
            <a:ext cx="10476358" cy="910340"/>
          </a:xfrm>
        </p:spPr>
        <p:txBody>
          <a:bodyPr>
            <a:noAutofit/>
          </a:bodyPr>
          <a:lstStyle>
            <a:lvl1pPr marL="0" indent="0">
              <a:buNone/>
              <a:defRPr sz="2400">
                <a:solidFill>
                  <a:schemeClr val="bg1"/>
                </a:solidFill>
                <a:latin typeface="Arial" panose="020B0604020202020204" pitchFamily="34" charset="0"/>
                <a:ea typeface="Noto Sans Medium" panose="020B0602040504020204" pitchFamily="34" charset="0"/>
                <a:cs typeface="Arial" panose="020B0604020202020204" pitchFamily="34" charset="0"/>
              </a:defRPr>
            </a:lvl1pPr>
          </a:lstStyle>
          <a:p>
            <a:pPr lvl="0"/>
            <a:r>
              <a:rPr lang="en-US"/>
              <a:t>Insert Subtitle Here</a:t>
            </a:r>
          </a:p>
        </p:txBody>
      </p:sp>
      <p:sp>
        <p:nvSpPr>
          <p:cNvPr id="2" name="Slide Number Placeholder 5">
            <a:extLst>
              <a:ext uri="{FF2B5EF4-FFF2-40B4-BE49-F238E27FC236}">
                <a16:creationId xmlns:a16="http://schemas.microsoft.com/office/drawing/2014/main" id="{59BBD498-4442-3D68-BD18-43021A6AEDD1}"/>
              </a:ext>
            </a:extLst>
          </p:cNvPr>
          <p:cNvSpPr>
            <a:spLocks noGrp="1"/>
          </p:cNvSpPr>
          <p:nvPr>
            <p:ph type="sldNum" sz="quarter" idx="4"/>
          </p:nvPr>
        </p:nvSpPr>
        <p:spPr>
          <a:xfrm>
            <a:off x="516310" y="7739080"/>
            <a:ext cx="2743200" cy="208129"/>
          </a:xfrm>
          <a:prstGeom prst="rect">
            <a:avLst/>
          </a:prstGeom>
        </p:spPr>
        <p:txBody>
          <a:bodyPr/>
          <a:lstStyle>
            <a:lvl1pPr>
              <a:defRPr sz="1000">
                <a:solidFill>
                  <a:schemeClr val="bg1"/>
                </a:solidFill>
                <a:latin typeface="+mn-lt"/>
              </a:defRPr>
            </a:lvl1pPr>
          </a:lstStyle>
          <a:p>
            <a:fld id="{3773602E-EC8C-F44D-BFC5-AD4583FDB290}" type="slidenum">
              <a:rPr lang="en-US" smtClean="0"/>
              <a:pPr/>
              <a:t>‹#›</a:t>
            </a:fld>
            <a:endParaRPr lang="en-US"/>
          </a:p>
        </p:txBody>
      </p:sp>
    </p:spTree>
    <p:extLst>
      <p:ext uri="{BB962C8B-B14F-4D97-AF65-F5344CB8AC3E}">
        <p14:creationId xmlns:p14="http://schemas.microsoft.com/office/powerpoint/2010/main" val="39369794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Cover Slide Right Title">
    <p:spTree>
      <p:nvGrpSpPr>
        <p:cNvPr id="1" name=""/>
        <p:cNvGrpSpPr/>
        <p:nvPr/>
      </p:nvGrpSpPr>
      <p:grpSpPr>
        <a:xfrm>
          <a:off x="0" y="0"/>
          <a:ext cx="0" cy="0"/>
          <a:chOff x="0" y="0"/>
          <a:chExt cx="0" cy="0"/>
        </a:xfrm>
      </p:grpSpPr>
      <p:sp>
        <p:nvSpPr>
          <p:cNvPr id="6" name="Picture Placeholder 6">
            <a:extLst>
              <a:ext uri="{FF2B5EF4-FFF2-40B4-BE49-F238E27FC236}">
                <a16:creationId xmlns:a16="http://schemas.microsoft.com/office/drawing/2014/main" id="{BC6109AA-81FE-80E6-6C85-1F72793C929C}"/>
              </a:ext>
            </a:extLst>
          </p:cNvPr>
          <p:cNvSpPr>
            <a:spLocks noGrp="1"/>
          </p:cNvSpPr>
          <p:nvPr>
            <p:ph type="pic" sz="quarter" idx="15"/>
          </p:nvPr>
        </p:nvSpPr>
        <p:spPr>
          <a:xfrm>
            <a:off x="-3" y="0"/>
            <a:ext cx="14630401" cy="8229600"/>
          </a:xfrm>
          <a:solidFill>
            <a:schemeClr val="bg1">
              <a:lumMod val="85000"/>
            </a:schemeClr>
          </a:solidFill>
        </p:spPr>
        <p:txBody>
          <a:bodyPr/>
          <a:lstStyle>
            <a:lvl1pPr>
              <a:defRPr/>
            </a:lvl1pPr>
          </a:lstStyle>
          <a:p>
            <a:r>
              <a:rPr lang="ja-JP" altLang="en-US"/>
              <a:t>アイコンをクリックして図を追加</a:t>
            </a:r>
            <a:endParaRPr lang="en-US"/>
          </a:p>
        </p:txBody>
      </p:sp>
      <p:sp>
        <p:nvSpPr>
          <p:cNvPr id="2" name="Title 1">
            <a:extLst>
              <a:ext uri="{FF2B5EF4-FFF2-40B4-BE49-F238E27FC236}">
                <a16:creationId xmlns:a16="http://schemas.microsoft.com/office/drawing/2014/main" id="{ADF091D9-52CD-819A-F895-888D725CA2AD}"/>
              </a:ext>
            </a:extLst>
          </p:cNvPr>
          <p:cNvSpPr>
            <a:spLocks noGrp="1"/>
          </p:cNvSpPr>
          <p:nvPr>
            <p:ph type="title" hasCustomPrompt="1"/>
          </p:nvPr>
        </p:nvSpPr>
        <p:spPr>
          <a:xfrm>
            <a:off x="683776" y="1264976"/>
            <a:ext cx="13262847" cy="1276437"/>
          </a:xfrm>
        </p:spPr>
        <p:txBody>
          <a:bodyPr lIns="91440">
            <a:noAutofit/>
          </a:bodyPr>
          <a:lstStyle>
            <a:lvl1pPr algn="r" defTabSz="1463040" rtl="0" eaLnBrk="1" latinLnBrk="0" hangingPunct="1">
              <a:spcBef>
                <a:spcPct val="0"/>
              </a:spcBef>
              <a:buNone/>
              <a:defRPr lang="en-US" sz="4000" b="0" i="0" kern="1200" cap="none" baseline="0" dirty="0">
                <a:solidFill>
                  <a:schemeClr val="bg1"/>
                </a:solidFill>
                <a:latin typeface="+mj-lt"/>
                <a:ea typeface="Times" pitchFamily="2" charset="0"/>
                <a:cs typeface="Arial Black" panose="020B0604020202020204" pitchFamily="34" charset="0"/>
              </a:defRPr>
            </a:lvl1pPr>
          </a:lstStyle>
          <a:p>
            <a:r>
              <a:rPr lang="en-US"/>
              <a:t>Click To Edit Master Title</a:t>
            </a:r>
          </a:p>
        </p:txBody>
      </p:sp>
      <p:sp>
        <p:nvSpPr>
          <p:cNvPr id="4" name="Text Placeholder 13">
            <a:extLst>
              <a:ext uri="{FF2B5EF4-FFF2-40B4-BE49-F238E27FC236}">
                <a16:creationId xmlns:a16="http://schemas.microsoft.com/office/drawing/2014/main" id="{1C7229B2-0302-B532-FD04-8FDFC0A413E7}"/>
              </a:ext>
            </a:extLst>
          </p:cNvPr>
          <p:cNvSpPr>
            <a:spLocks noGrp="1"/>
          </p:cNvSpPr>
          <p:nvPr>
            <p:ph type="body" sz="quarter" idx="12" hasCustomPrompt="1"/>
          </p:nvPr>
        </p:nvSpPr>
        <p:spPr>
          <a:xfrm>
            <a:off x="3470265" y="2541413"/>
            <a:ext cx="10476358" cy="910340"/>
          </a:xfrm>
        </p:spPr>
        <p:txBody>
          <a:bodyPr>
            <a:noAutofit/>
          </a:bodyPr>
          <a:lstStyle>
            <a:lvl1pPr marL="0" indent="0" algn="r">
              <a:buNone/>
              <a:defRPr sz="2400">
                <a:solidFill>
                  <a:schemeClr val="bg1"/>
                </a:solidFill>
                <a:latin typeface="Arial" panose="020B0604020202020204" pitchFamily="34" charset="0"/>
                <a:ea typeface="Noto Sans Medium" panose="020B0602040504020204" pitchFamily="34" charset="0"/>
                <a:cs typeface="Arial" panose="020B0604020202020204" pitchFamily="34" charset="0"/>
              </a:defRPr>
            </a:lvl1pPr>
          </a:lstStyle>
          <a:p>
            <a:pPr lvl="0"/>
            <a:r>
              <a:rPr lang="en-US"/>
              <a:t>Insert Subtitle Here</a:t>
            </a:r>
          </a:p>
        </p:txBody>
      </p:sp>
      <p:sp>
        <p:nvSpPr>
          <p:cNvPr id="5" name="Slide Number Placeholder 5">
            <a:extLst>
              <a:ext uri="{FF2B5EF4-FFF2-40B4-BE49-F238E27FC236}">
                <a16:creationId xmlns:a16="http://schemas.microsoft.com/office/drawing/2014/main" id="{C72A0D3D-A1F5-DABF-B4AB-4474F4C1928D}"/>
              </a:ext>
            </a:extLst>
          </p:cNvPr>
          <p:cNvSpPr>
            <a:spLocks noGrp="1"/>
          </p:cNvSpPr>
          <p:nvPr>
            <p:ph type="sldNum" sz="quarter" idx="4"/>
          </p:nvPr>
        </p:nvSpPr>
        <p:spPr>
          <a:xfrm>
            <a:off x="516310" y="7739080"/>
            <a:ext cx="2743200" cy="208129"/>
          </a:xfrm>
          <a:prstGeom prst="rect">
            <a:avLst/>
          </a:prstGeom>
        </p:spPr>
        <p:txBody>
          <a:bodyPr/>
          <a:lstStyle>
            <a:lvl1pPr>
              <a:defRPr sz="1000">
                <a:solidFill>
                  <a:schemeClr val="bg1"/>
                </a:solidFill>
                <a:latin typeface="+mn-lt"/>
              </a:defRPr>
            </a:lvl1pPr>
          </a:lstStyle>
          <a:p>
            <a:fld id="{3773602E-EC8C-F44D-BFC5-AD4583FDB290}" type="slidenum">
              <a:rPr lang="en-US" smtClean="0"/>
              <a:pPr/>
              <a:t>‹#›</a:t>
            </a:fld>
            <a:endParaRPr lang="en-US"/>
          </a:p>
        </p:txBody>
      </p:sp>
    </p:spTree>
    <p:extLst>
      <p:ext uri="{BB962C8B-B14F-4D97-AF65-F5344CB8AC3E}">
        <p14:creationId xmlns:p14="http://schemas.microsoft.com/office/powerpoint/2010/main" val="12732005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Cover Slide Bottom Title">
    <p:spTree>
      <p:nvGrpSpPr>
        <p:cNvPr id="1" name=""/>
        <p:cNvGrpSpPr/>
        <p:nvPr/>
      </p:nvGrpSpPr>
      <p:grpSpPr>
        <a:xfrm>
          <a:off x="0" y="0"/>
          <a:ext cx="0" cy="0"/>
          <a:chOff x="0" y="0"/>
          <a:chExt cx="0" cy="0"/>
        </a:xfrm>
      </p:grpSpPr>
      <p:sp>
        <p:nvSpPr>
          <p:cNvPr id="6" name="Picture Placeholder 6">
            <a:extLst>
              <a:ext uri="{FF2B5EF4-FFF2-40B4-BE49-F238E27FC236}">
                <a16:creationId xmlns:a16="http://schemas.microsoft.com/office/drawing/2014/main" id="{C0312917-9934-6C7B-5619-62A836D9917E}"/>
              </a:ext>
            </a:extLst>
          </p:cNvPr>
          <p:cNvSpPr>
            <a:spLocks noGrp="1"/>
          </p:cNvSpPr>
          <p:nvPr>
            <p:ph type="pic" sz="quarter" idx="15"/>
          </p:nvPr>
        </p:nvSpPr>
        <p:spPr>
          <a:xfrm>
            <a:off x="-3" y="0"/>
            <a:ext cx="14630401" cy="8229600"/>
          </a:xfrm>
          <a:solidFill>
            <a:schemeClr val="bg1">
              <a:lumMod val="85000"/>
            </a:schemeClr>
          </a:solidFill>
        </p:spPr>
        <p:txBody>
          <a:bodyPr/>
          <a:lstStyle>
            <a:lvl1pPr>
              <a:defRPr/>
            </a:lvl1pPr>
          </a:lstStyle>
          <a:p>
            <a:r>
              <a:rPr lang="ja-JP" altLang="en-US"/>
              <a:t>アイコンをクリックして図を追加</a:t>
            </a:r>
            <a:endParaRPr lang="en-US"/>
          </a:p>
        </p:txBody>
      </p:sp>
      <p:sp>
        <p:nvSpPr>
          <p:cNvPr id="2" name="Title 1">
            <a:extLst>
              <a:ext uri="{FF2B5EF4-FFF2-40B4-BE49-F238E27FC236}">
                <a16:creationId xmlns:a16="http://schemas.microsoft.com/office/drawing/2014/main" id="{AC15B72D-6C37-27C8-02F6-B0767A64B3D4}"/>
              </a:ext>
            </a:extLst>
          </p:cNvPr>
          <p:cNvSpPr>
            <a:spLocks noGrp="1"/>
          </p:cNvSpPr>
          <p:nvPr>
            <p:ph type="title" hasCustomPrompt="1"/>
          </p:nvPr>
        </p:nvSpPr>
        <p:spPr>
          <a:xfrm>
            <a:off x="516310" y="5514051"/>
            <a:ext cx="13262847" cy="1276437"/>
          </a:xfrm>
        </p:spPr>
        <p:txBody>
          <a:bodyPr lIns="91440">
            <a:noAutofit/>
          </a:bodyPr>
          <a:lstStyle>
            <a:lvl1pPr algn="l" defTabSz="1463040" rtl="0" eaLnBrk="1" latinLnBrk="0" hangingPunct="1">
              <a:spcBef>
                <a:spcPct val="0"/>
              </a:spcBef>
              <a:buNone/>
              <a:defRPr lang="en-US" sz="4000" b="0" i="0" kern="1200" cap="none" baseline="0" dirty="0">
                <a:solidFill>
                  <a:schemeClr val="bg1"/>
                </a:solidFill>
                <a:latin typeface="+mj-lt"/>
                <a:ea typeface="Times" pitchFamily="2" charset="0"/>
                <a:cs typeface="Arial Black" panose="020B0604020202020204" pitchFamily="34" charset="0"/>
              </a:defRPr>
            </a:lvl1pPr>
          </a:lstStyle>
          <a:p>
            <a:r>
              <a:rPr lang="en-US"/>
              <a:t>Click To Edit Master Title</a:t>
            </a:r>
          </a:p>
        </p:txBody>
      </p:sp>
      <p:sp>
        <p:nvSpPr>
          <p:cNvPr id="4" name="Text Placeholder 13">
            <a:extLst>
              <a:ext uri="{FF2B5EF4-FFF2-40B4-BE49-F238E27FC236}">
                <a16:creationId xmlns:a16="http://schemas.microsoft.com/office/drawing/2014/main" id="{4543A546-CE7C-20CC-1A94-72E4A8856C8C}"/>
              </a:ext>
            </a:extLst>
          </p:cNvPr>
          <p:cNvSpPr>
            <a:spLocks noGrp="1"/>
          </p:cNvSpPr>
          <p:nvPr>
            <p:ph type="body" sz="quarter" idx="12" hasCustomPrompt="1"/>
          </p:nvPr>
        </p:nvSpPr>
        <p:spPr>
          <a:xfrm>
            <a:off x="516311" y="6790488"/>
            <a:ext cx="10476358" cy="910340"/>
          </a:xfrm>
        </p:spPr>
        <p:txBody>
          <a:bodyPr>
            <a:noAutofit/>
          </a:bodyPr>
          <a:lstStyle>
            <a:lvl1pPr marL="0" indent="0">
              <a:buNone/>
              <a:defRPr sz="2400">
                <a:solidFill>
                  <a:schemeClr val="bg1"/>
                </a:solidFill>
                <a:latin typeface="Arial" panose="020B0604020202020204" pitchFamily="34" charset="0"/>
                <a:ea typeface="Noto Sans Medium" panose="020B0602040504020204" pitchFamily="34" charset="0"/>
                <a:cs typeface="Arial" panose="020B0604020202020204" pitchFamily="34" charset="0"/>
              </a:defRPr>
            </a:lvl1pPr>
          </a:lstStyle>
          <a:p>
            <a:pPr lvl="0"/>
            <a:r>
              <a:rPr lang="en-US"/>
              <a:t>Insert Subtitle Here</a:t>
            </a:r>
          </a:p>
        </p:txBody>
      </p:sp>
      <p:sp>
        <p:nvSpPr>
          <p:cNvPr id="5" name="Slide Number Placeholder 5">
            <a:extLst>
              <a:ext uri="{FF2B5EF4-FFF2-40B4-BE49-F238E27FC236}">
                <a16:creationId xmlns:a16="http://schemas.microsoft.com/office/drawing/2014/main" id="{AC6239AE-FAA0-15DC-6C9A-2B55F4C0FFE5}"/>
              </a:ext>
            </a:extLst>
          </p:cNvPr>
          <p:cNvSpPr>
            <a:spLocks noGrp="1"/>
          </p:cNvSpPr>
          <p:nvPr>
            <p:ph type="sldNum" sz="quarter" idx="4"/>
          </p:nvPr>
        </p:nvSpPr>
        <p:spPr>
          <a:xfrm>
            <a:off x="516310" y="7739080"/>
            <a:ext cx="2743200" cy="208129"/>
          </a:xfrm>
          <a:prstGeom prst="rect">
            <a:avLst/>
          </a:prstGeom>
        </p:spPr>
        <p:txBody>
          <a:bodyPr/>
          <a:lstStyle>
            <a:lvl1pPr>
              <a:defRPr sz="1000">
                <a:solidFill>
                  <a:schemeClr val="bg1"/>
                </a:solidFill>
                <a:latin typeface="+mn-lt"/>
              </a:defRPr>
            </a:lvl1pPr>
          </a:lstStyle>
          <a:p>
            <a:fld id="{3773602E-EC8C-F44D-BFC5-AD4583FDB290}" type="slidenum">
              <a:rPr lang="en-US" smtClean="0"/>
              <a:pPr/>
              <a:t>‹#›</a:t>
            </a:fld>
            <a:endParaRPr lang="en-US"/>
          </a:p>
        </p:txBody>
      </p:sp>
    </p:spTree>
    <p:extLst>
      <p:ext uri="{BB962C8B-B14F-4D97-AF65-F5344CB8AC3E}">
        <p14:creationId xmlns:p14="http://schemas.microsoft.com/office/powerpoint/2010/main" val="297877969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Cover Slide Dark Green Bar">
    <p:spTree>
      <p:nvGrpSpPr>
        <p:cNvPr id="1" name=""/>
        <p:cNvGrpSpPr/>
        <p:nvPr/>
      </p:nvGrpSpPr>
      <p:grpSpPr>
        <a:xfrm>
          <a:off x="0" y="0"/>
          <a:ext cx="0" cy="0"/>
          <a:chOff x="0" y="0"/>
          <a:chExt cx="0" cy="0"/>
        </a:xfrm>
      </p:grpSpPr>
      <p:sp>
        <p:nvSpPr>
          <p:cNvPr id="10" name="Picture Placeholder 6">
            <a:extLst>
              <a:ext uri="{FF2B5EF4-FFF2-40B4-BE49-F238E27FC236}">
                <a16:creationId xmlns:a16="http://schemas.microsoft.com/office/drawing/2014/main" id="{79BFF5F3-AA63-4E90-A5C2-2DF5193537C6}"/>
              </a:ext>
            </a:extLst>
          </p:cNvPr>
          <p:cNvSpPr>
            <a:spLocks noGrp="1"/>
          </p:cNvSpPr>
          <p:nvPr>
            <p:ph type="pic" sz="quarter" idx="14"/>
          </p:nvPr>
        </p:nvSpPr>
        <p:spPr>
          <a:xfrm>
            <a:off x="-3" y="0"/>
            <a:ext cx="14630401" cy="8229600"/>
          </a:xfrm>
          <a:solidFill>
            <a:schemeClr val="bg1">
              <a:lumMod val="85000"/>
            </a:schemeClr>
          </a:solidFill>
        </p:spPr>
        <p:txBody>
          <a:bodyPr/>
          <a:lstStyle>
            <a:lvl1pPr>
              <a:defRPr/>
            </a:lvl1pPr>
          </a:lstStyle>
          <a:p>
            <a:r>
              <a:rPr lang="ja-JP" altLang="en-US"/>
              <a:t>アイコンをクリックして図を追加</a:t>
            </a:r>
            <a:endParaRPr lang="en-US"/>
          </a:p>
        </p:txBody>
      </p:sp>
      <p:sp>
        <p:nvSpPr>
          <p:cNvPr id="6" name="Title 1">
            <a:extLst>
              <a:ext uri="{FF2B5EF4-FFF2-40B4-BE49-F238E27FC236}">
                <a16:creationId xmlns:a16="http://schemas.microsoft.com/office/drawing/2014/main" id="{76159213-4973-B145-E517-EB9FCAD7B06A}"/>
              </a:ext>
            </a:extLst>
          </p:cNvPr>
          <p:cNvSpPr>
            <a:spLocks noGrp="1"/>
          </p:cNvSpPr>
          <p:nvPr>
            <p:ph type="title" hasCustomPrompt="1"/>
          </p:nvPr>
        </p:nvSpPr>
        <p:spPr>
          <a:xfrm>
            <a:off x="8042632" y="-1"/>
            <a:ext cx="5376485" cy="2936727"/>
          </a:xfrm>
          <a:solidFill>
            <a:schemeClr val="accent3"/>
          </a:solidFill>
        </p:spPr>
        <p:txBody>
          <a:bodyPr lIns="91440">
            <a:noAutofit/>
          </a:bodyPr>
          <a:lstStyle>
            <a:lvl1pPr marL="274320" algn="l" defTabSz="1463040" rtl="0" eaLnBrk="1" latinLnBrk="0" hangingPunct="1">
              <a:lnSpc>
                <a:spcPct val="100000"/>
              </a:lnSpc>
              <a:spcBef>
                <a:spcPts val="0"/>
              </a:spcBef>
              <a:spcAft>
                <a:spcPts val="0"/>
              </a:spcAft>
              <a:buNone/>
              <a:defRPr lang="en-US" sz="4000" b="0" i="0" kern="1200" cap="none" baseline="0" dirty="0">
                <a:solidFill>
                  <a:schemeClr val="bg1"/>
                </a:solidFill>
                <a:latin typeface="+mj-lt"/>
                <a:ea typeface="Times" pitchFamily="2" charset="0"/>
                <a:cs typeface="Arial Black" panose="020B0604020202020204" pitchFamily="34" charset="0"/>
              </a:defRPr>
            </a:lvl1pPr>
          </a:lstStyle>
          <a:p>
            <a:r>
              <a:rPr lang="en-US"/>
              <a:t>Click To Edit Master Title</a:t>
            </a:r>
          </a:p>
        </p:txBody>
      </p:sp>
      <p:sp>
        <p:nvSpPr>
          <p:cNvPr id="7" name="Text Placeholder 13">
            <a:extLst>
              <a:ext uri="{FF2B5EF4-FFF2-40B4-BE49-F238E27FC236}">
                <a16:creationId xmlns:a16="http://schemas.microsoft.com/office/drawing/2014/main" id="{6428E205-3797-1272-896A-7E47BDDF214D}"/>
              </a:ext>
            </a:extLst>
          </p:cNvPr>
          <p:cNvSpPr>
            <a:spLocks noGrp="1"/>
          </p:cNvSpPr>
          <p:nvPr>
            <p:ph type="body" sz="quarter" idx="12" hasCustomPrompt="1"/>
          </p:nvPr>
        </p:nvSpPr>
        <p:spPr>
          <a:xfrm>
            <a:off x="8042633" y="2936726"/>
            <a:ext cx="5376484" cy="5292874"/>
          </a:xfrm>
          <a:solidFill>
            <a:schemeClr val="accent3"/>
          </a:solidFill>
        </p:spPr>
        <p:txBody>
          <a:bodyPr/>
          <a:lstStyle>
            <a:lvl1pPr marL="274320" indent="0" algn="l">
              <a:buNone/>
              <a:defRPr sz="2400">
                <a:solidFill>
                  <a:schemeClr val="bg1"/>
                </a:solidFill>
                <a:latin typeface="Arial" panose="020B0604020202020204" pitchFamily="34" charset="0"/>
                <a:ea typeface="Noto Sans Medium" panose="020B0602040504020204" pitchFamily="34" charset="0"/>
                <a:cs typeface="Arial" panose="020B0604020202020204" pitchFamily="34" charset="0"/>
              </a:defRPr>
            </a:lvl1pPr>
          </a:lstStyle>
          <a:p>
            <a:pPr lvl="0"/>
            <a:r>
              <a:rPr lang="en-US"/>
              <a:t>Insert Subtitle Here</a:t>
            </a:r>
          </a:p>
        </p:txBody>
      </p:sp>
      <p:sp>
        <p:nvSpPr>
          <p:cNvPr id="2" name="Slide Number Placeholder 5">
            <a:extLst>
              <a:ext uri="{FF2B5EF4-FFF2-40B4-BE49-F238E27FC236}">
                <a16:creationId xmlns:a16="http://schemas.microsoft.com/office/drawing/2014/main" id="{ECE65F22-62CF-DAFA-08EF-029837C0FF49}"/>
              </a:ext>
            </a:extLst>
          </p:cNvPr>
          <p:cNvSpPr>
            <a:spLocks noGrp="1"/>
          </p:cNvSpPr>
          <p:nvPr>
            <p:ph type="sldNum" sz="quarter" idx="4"/>
          </p:nvPr>
        </p:nvSpPr>
        <p:spPr>
          <a:xfrm>
            <a:off x="516310" y="7739080"/>
            <a:ext cx="2743200" cy="208129"/>
          </a:xfrm>
          <a:prstGeom prst="rect">
            <a:avLst/>
          </a:prstGeom>
        </p:spPr>
        <p:txBody>
          <a:bodyPr/>
          <a:lstStyle>
            <a:lvl1pPr>
              <a:defRPr sz="1000">
                <a:solidFill>
                  <a:schemeClr val="bg1"/>
                </a:solidFill>
                <a:latin typeface="+mn-lt"/>
              </a:defRPr>
            </a:lvl1pPr>
          </a:lstStyle>
          <a:p>
            <a:fld id="{3773602E-EC8C-F44D-BFC5-AD4583FDB290}" type="slidenum">
              <a:rPr lang="en-US" smtClean="0"/>
              <a:pPr/>
              <a:t>‹#›</a:t>
            </a:fld>
            <a:endParaRPr lang="en-US"/>
          </a:p>
        </p:txBody>
      </p:sp>
    </p:spTree>
    <p:extLst>
      <p:ext uri="{BB962C8B-B14F-4D97-AF65-F5344CB8AC3E}">
        <p14:creationId xmlns:p14="http://schemas.microsoft.com/office/powerpoint/2010/main" val="23921658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Cover Slide Dark Green Bar">
    <p:spTree>
      <p:nvGrpSpPr>
        <p:cNvPr id="1" name=""/>
        <p:cNvGrpSpPr/>
        <p:nvPr/>
      </p:nvGrpSpPr>
      <p:grpSpPr>
        <a:xfrm>
          <a:off x="0" y="0"/>
          <a:ext cx="0" cy="0"/>
          <a:chOff x="0" y="0"/>
          <a:chExt cx="0" cy="0"/>
        </a:xfrm>
      </p:grpSpPr>
      <p:sp>
        <p:nvSpPr>
          <p:cNvPr id="10" name="Picture Placeholder 6">
            <a:extLst>
              <a:ext uri="{FF2B5EF4-FFF2-40B4-BE49-F238E27FC236}">
                <a16:creationId xmlns:a16="http://schemas.microsoft.com/office/drawing/2014/main" id="{79BFF5F3-AA63-4E90-A5C2-2DF5193537C6}"/>
              </a:ext>
            </a:extLst>
          </p:cNvPr>
          <p:cNvSpPr>
            <a:spLocks noGrp="1"/>
          </p:cNvSpPr>
          <p:nvPr>
            <p:ph type="pic" sz="quarter" idx="14"/>
          </p:nvPr>
        </p:nvSpPr>
        <p:spPr>
          <a:xfrm>
            <a:off x="-3" y="0"/>
            <a:ext cx="14630401" cy="8229600"/>
          </a:xfrm>
          <a:solidFill>
            <a:schemeClr val="bg1">
              <a:lumMod val="85000"/>
            </a:schemeClr>
          </a:solidFill>
        </p:spPr>
        <p:txBody>
          <a:bodyPr/>
          <a:lstStyle>
            <a:lvl1pPr>
              <a:defRPr/>
            </a:lvl1pPr>
          </a:lstStyle>
          <a:p>
            <a:r>
              <a:rPr lang="ja-JP" altLang="en-US"/>
              <a:t>アイコンをクリックして図を追加</a:t>
            </a:r>
            <a:endParaRPr lang="en-US"/>
          </a:p>
        </p:txBody>
      </p:sp>
      <p:sp>
        <p:nvSpPr>
          <p:cNvPr id="6" name="Title 1">
            <a:extLst>
              <a:ext uri="{FF2B5EF4-FFF2-40B4-BE49-F238E27FC236}">
                <a16:creationId xmlns:a16="http://schemas.microsoft.com/office/drawing/2014/main" id="{76159213-4973-B145-E517-EB9FCAD7B06A}"/>
              </a:ext>
            </a:extLst>
          </p:cNvPr>
          <p:cNvSpPr>
            <a:spLocks noGrp="1"/>
          </p:cNvSpPr>
          <p:nvPr>
            <p:ph type="title" hasCustomPrompt="1"/>
          </p:nvPr>
        </p:nvSpPr>
        <p:spPr>
          <a:xfrm>
            <a:off x="8042632" y="-1"/>
            <a:ext cx="5376485" cy="2936727"/>
          </a:xfrm>
          <a:solidFill>
            <a:schemeClr val="accent2"/>
          </a:solidFill>
        </p:spPr>
        <p:txBody>
          <a:bodyPr lIns="91440">
            <a:noAutofit/>
          </a:bodyPr>
          <a:lstStyle>
            <a:lvl1pPr marL="274320" algn="l" defTabSz="1463040" rtl="0" eaLnBrk="1" latinLnBrk="0" hangingPunct="1">
              <a:lnSpc>
                <a:spcPct val="100000"/>
              </a:lnSpc>
              <a:spcBef>
                <a:spcPts val="0"/>
              </a:spcBef>
              <a:spcAft>
                <a:spcPts val="0"/>
              </a:spcAft>
              <a:buNone/>
              <a:defRPr lang="en-US" sz="4000" b="0" i="0" kern="1200" cap="none" baseline="0" dirty="0">
                <a:solidFill>
                  <a:schemeClr val="bg1"/>
                </a:solidFill>
                <a:latin typeface="+mj-lt"/>
                <a:ea typeface="Times" pitchFamily="2" charset="0"/>
                <a:cs typeface="Arial Black" panose="020B0604020202020204" pitchFamily="34" charset="0"/>
              </a:defRPr>
            </a:lvl1pPr>
          </a:lstStyle>
          <a:p>
            <a:r>
              <a:rPr lang="en-US"/>
              <a:t>Click To Edit Master Title</a:t>
            </a:r>
          </a:p>
        </p:txBody>
      </p:sp>
      <p:sp>
        <p:nvSpPr>
          <p:cNvPr id="7" name="Text Placeholder 13">
            <a:extLst>
              <a:ext uri="{FF2B5EF4-FFF2-40B4-BE49-F238E27FC236}">
                <a16:creationId xmlns:a16="http://schemas.microsoft.com/office/drawing/2014/main" id="{6428E205-3797-1272-896A-7E47BDDF214D}"/>
              </a:ext>
            </a:extLst>
          </p:cNvPr>
          <p:cNvSpPr>
            <a:spLocks noGrp="1"/>
          </p:cNvSpPr>
          <p:nvPr>
            <p:ph type="body" sz="quarter" idx="12" hasCustomPrompt="1"/>
          </p:nvPr>
        </p:nvSpPr>
        <p:spPr>
          <a:xfrm>
            <a:off x="8042633" y="2936726"/>
            <a:ext cx="5376484" cy="5292874"/>
          </a:xfrm>
          <a:solidFill>
            <a:schemeClr val="accent2"/>
          </a:solidFill>
        </p:spPr>
        <p:txBody>
          <a:bodyPr/>
          <a:lstStyle>
            <a:lvl1pPr marL="274320" indent="0" algn="l">
              <a:buNone/>
              <a:defRPr sz="2400">
                <a:solidFill>
                  <a:schemeClr val="bg1"/>
                </a:solidFill>
                <a:latin typeface="Arial" panose="020B0604020202020204" pitchFamily="34" charset="0"/>
                <a:ea typeface="Noto Sans Medium" panose="020B0602040504020204" pitchFamily="34" charset="0"/>
                <a:cs typeface="Arial" panose="020B0604020202020204" pitchFamily="34" charset="0"/>
              </a:defRPr>
            </a:lvl1pPr>
          </a:lstStyle>
          <a:p>
            <a:pPr lvl="0"/>
            <a:r>
              <a:rPr lang="en-US"/>
              <a:t>Insert Subtitle Here</a:t>
            </a:r>
          </a:p>
        </p:txBody>
      </p:sp>
      <p:sp>
        <p:nvSpPr>
          <p:cNvPr id="2" name="Slide Number Placeholder 5">
            <a:extLst>
              <a:ext uri="{FF2B5EF4-FFF2-40B4-BE49-F238E27FC236}">
                <a16:creationId xmlns:a16="http://schemas.microsoft.com/office/drawing/2014/main" id="{ECE65F22-62CF-DAFA-08EF-029837C0FF49}"/>
              </a:ext>
            </a:extLst>
          </p:cNvPr>
          <p:cNvSpPr>
            <a:spLocks noGrp="1"/>
          </p:cNvSpPr>
          <p:nvPr>
            <p:ph type="sldNum" sz="quarter" idx="4"/>
          </p:nvPr>
        </p:nvSpPr>
        <p:spPr>
          <a:xfrm>
            <a:off x="516310" y="7739080"/>
            <a:ext cx="2743200" cy="208129"/>
          </a:xfrm>
          <a:prstGeom prst="rect">
            <a:avLst/>
          </a:prstGeom>
        </p:spPr>
        <p:txBody>
          <a:bodyPr/>
          <a:lstStyle>
            <a:lvl1pPr>
              <a:defRPr sz="1000">
                <a:solidFill>
                  <a:schemeClr val="bg1"/>
                </a:solidFill>
                <a:latin typeface="+mn-lt"/>
              </a:defRPr>
            </a:lvl1pPr>
          </a:lstStyle>
          <a:p>
            <a:fld id="{3773602E-EC8C-F44D-BFC5-AD4583FDB290}" type="slidenum">
              <a:rPr lang="en-US" smtClean="0"/>
              <a:pPr/>
              <a:t>‹#›</a:t>
            </a:fld>
            <a:endParaRPr lang="en-US"/>
          </a:p>
        </p:txBody>
      </p:sp>
    </p:spTree>
    <p:extLst>
      <p:ext uri="{BB962C8B-B14F-4D97-AF65-F5344CB8AC3E}">
        <p14:creationId xmlns:p14="http://schemas.microsoft.com/office/powerpoint/2010/main" val="193377930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p:cSld name="Cover Slide Bright Green Bar">
    <p:spTree>
      <p:nvGrpSpPr>
        <p:cNvPr id="1" name=""/>
        <p:cNvGrpSpPr/>
        <p:nvPr/>
      </p:nvGrpSpPr>
      <p:grpSpPr>
        <a:xfrm>
          <a:off x="0" y="0"/>
          <a:ext cx="0" cy="0"/>
          <a:chOff x="0" y="0"/>
          <a:chExt cx="0" cy="0"/>
        </a:xfrm>
      </p:grpSpPr>
      <p:sp>
        <p:nvSpPr>
          <p:cNvPr id="10" name="Picture Placeholder 6">
            <a:extLst>
              <a:ext uri="{FF2B5EF4-FFF2-40B4-BE49-F238E27FC236}">
                <a16:creationId xmlns:a16="http://schemas.microsoft.com/office/drawing/2014/main" id="{79BFF5F3-AA63-4E90-A5C2-2DF5193537C6}"/>
              </a:ext>
            </a:extLst>
          </p:cNvPr>
          <p:cNvSpPr>
            <a:spLocks noGrp="1"/>
          </p:cNvSpPr>
          <p:nvPr>
            <p:ph type="pic" sz="quarter" idx="14"/>
          </p:nvPr>
        </p:nvSpPr>
        <p:spPr>
          <a:xfrm>
            <a:off x="-3" y="0"/>
            <a:ext cx="14630401" cy="8229600"/>
          </a:xfrm>
          <a:solidFill>
            <a:schemeClr val="bg1">
              <a:lumMod val="85000"/>
            </a:schemeClr>
          </a:solidFill>
        </p:spPr>
        <p:txBody>
          <a:bodyPr/>
          <a:lstStyle>
            <a:lvl1pPr>
              <a:defRPr/>
            </a:lvl1pPr>
          </a:lstStyle>
          <a:p>
            <a:r>
              <a:rPr lang="ja-JP" altLang="en-US"/>
              <a:t>アイコンをクリックして図を追加</a:t>
            </a:r>
            <a:endParaRPr lang="en-US"/>
          </a:p>
        </p:txBody>
      </p:sp>
      <p:sp>
        <p:nvSpPr>
          <p:cNvPr id="6" name="Title 1">
            <a:extLst>
              <a:ext uri="{FF2B5EF4-FFF2-40B4-BE49-F238E27FC236}">
                <a16:creationId xmlns:a16="http://schemas.microsoft.com/office/drawing/2014/main" id="{76159213-4973-B145-E517-EB9FCAD7B06A}"/>
              </a:ext>
            </a:extLst>
          </p:cNvPr>
          <p:cNvSpPr>
            <a:spLocks noGrp="1"/>
          </p:cNvSpPr>
          <p:nvPr>
            <p:ph type="title" hasCustomPrompt="1"/>
          </p:nvPr>
        </p:nvSpPr>
        <p:spPr>
          <a:xfrm>
            <a:off x="8042632" y="-1"/>
            <a:ext cx="5376485" cy="2936727"/>
          </a:xfrm>
          <a:solidFill>
            <a:schemeClr val="accent6"/>
          </a:solidFill>
        </p:spPr>
        <p:txBody>
          <a:bodyPr lIns="91440">
            <a:noAutofit/>
          </a:bodyPr>
          <a:lstStyle>
            <a:lvl1pPr marL="274320" algn="l" defTabSz="1463040" rtl="0" eaLnBrk="1" latinLnBrk="0" hangingPunct="1">
              <a:lnSpc>
                <a:spcPct val="100000"/>
              </a:lnSpc>
              <a:spcBef>
                <a:spcPts val="0"/>
              </a:spcBef>
              <a:spcAft>
                <a:spcPts val="0"/>
              </a:spcAft>
              <a:buNone/>
              <a:defRPr lang="en-US" sz="4000" b="0" i="0" kern="1200" cap="none" baseline="0" dirty="0">
                <a:solidFill>
                  <a:schemeClr val="bg1"/>
                </a:solidFill>
                <a:latin typeface="+mj-lt"/>
                <a:ea typeface="Times" pitchFamily="2" charset="0"/>
                <a:cs typeface="Arial Black" panose="020B0604020202020204" pitchFamily="34" charset="0"/>
              </a:defRPr>
            </a:lvl1pPr>
          </a:lstStyle>
          <a:p>
            <a:r>
              <a:rPr lang="en-US"/>
              <a:t>Click To Edit Master Title</a:t>
            </a:r>
          </a:p>
        </p:txBody>
      </p:sp>
      <p:sp>
        <p:nvSpPr>
          <p:cNvPr id="7" name="Text Placeholder 13">
            <a:extLst>
              <a:ext uri="{FF2B5EF4-FFF2-40B4-BE49-F238E27FC236}">
                <a16:creationId xmlns:a16="http://schemas.microsoft.com/office/drawing/2014/main" id="{6428E205-3797-1272-896A-7E47BDDF214D}"/>
              </a:ext>
            </a:extLst>
          </p:cNvPr>
          <p:cNvSpPr>
            <a:spLocks noGrp="1"/>
          </p:cNvSpPr>
          <p:nvPr>
            <p:ph type="body" sz="quarter" idx="12" hasCustomPrompt="1"/>
          </p:nvPr>
        </p:nvSpPr>
        <p:spPr>
          <a:xfrm>
            <a:off x="8042633" y="2936726"/>
            <a:ext cx="5376484" cy="5292874"/>
          </a:xfrm>
          <a:solidFill>
            <a:schemeClr val="accent6"/>
          </a:solidFill>
        </p:spPr>
        <p:txBody>
          <a:bodyPr/>
          <a:lstStyle>
            <a:lvl1pPr marL="274320" indent="0" algn="l">
              <a:buNone/>
              <a:defRPr sz="2400">
                <a:solidFill>
                  <a:schemeClr val="bg1"/>
                </a:solidFill>
                <a:latin typeface="Arial" panose="020B0604020202020204" pitchFamily="34" charset="0"/>
                <a:ea typeface="Noto Sans Medium" panose="020B0602040504020204" pitchFamily="34" charset="0"/>
                <a:cs typeface="Arial" panose="020B0604020202020204" pitchFamily="34" charset="0"/>
              </a:defRPr>
            </a:lvl1pPr>
          </a:lstStyle>
          <a:p>
            <a:pPr lvl="0"/>
            <a:r>
              <a:rPr lang="en-US"/>
              <a:t>Insert Subtitle Here</a:t>
            </a:r>
          </a:p>
        </p:txBody>
      </p:sp>
      <p:sp>
        <p:nvSpPr>
          <p:cNvPr id="2" name="Slide Number Placeholder 5">
            <a:extLst>
              <a:ext uri="{FF2B5EF4-FFF2-40B4-BE49-F238E27FC236}">
                <a16:creationId xmlns:a16="http://schemas.microsoft.com/office/drawing/2014/main" id="{008F619E-F524-0D27-7E20-76C08FB9B7A8}"/>
              </a:ext>
            </a:extLst>
          </p:cNvPr>
          <p:cNvSpPr>
            <a:spLocks noGrp="1"/>
          </p:cNvSpPr>
          <p:nvPr>
            <p:ph type="sldNum" sz="quarter" idx="4"/>
          </p:nvPr>
        </p:nvSpPr>
        <p:spPr>
          <a:xfrm>
            <a:off x="516310" y="7739080"/>
            <a:ext cx="2743200" cy="208129"/>
          </a:xfrm>
          <a:prstGeom prst="rect">
            <a:avLst/>
          </a:prstGeom>
        </p:spPr>
        <p:txBody>
          <a:bodyPr/>
          <a:lstStyle>
            <a:lvl1pPr>
              <a:defRPr sz="1000">
                <a:solidFill>
                  <a:schemeClr val="bg1"/>
                </a:solidFill>
                <a:latin typeface="+mn-lt"/>
              </a:defRPr>
            </a:lvl1pPr>
          </a:lstStyle>
          <a:p>
            <a:fld id="{3773602E-EC8C-F44D-BFC5-AD4583FDB290}" type="slidenum">
              <a:rPr lang="en-US" smtClean="0"/>
              <a:pPr/>
              <a:t>‹#›</a:t>
            </a:fld>
            <a:endParaRPr lang="en-US"/>
          </a:p>
        </p:txBody>
      </p:sp>
    </p:spTree>
    <p:extLst>
      <p:ext uri="{BB962C8B-B14F-4D97-AF65-F5344CB8AC3E}">
        <p14:creationId xmlns:p14="http://schemas.microsoft.com/office/powerpoint/2010/main" val="225574806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Breaker_Green">
    <p:spTree>
      <p:nvGrpSpPr>
        <p:cNvPr id="1" name=""/>
        <p:cNvGrpSpPr/>
        <p:nvPr/>
      </p:nvGrpSpPr>
      <p:grpSpPr>
        <a:xfrm>
          <a:off x="0" y="0"/>
          <a:ext cx="0" cy="0"/>
          <a:chOff x="0" y="0"/>
          <a:chExt cx="0" cy="0"/>
        </a:xfrm>
      </p:grpSpPr>
      <p:sp>
        <p:nvSpPr>
          <p:cNvPr id="6" name="Rectangle 5"/>
          <p:cNvSpPr/>
          <p:nvPr/>
        </p:nvSpPr>
        <p:spPr>
          <a:xfrm>
            <a:off x="0" y="0"/>
            <a:ext cx="14630400" cy="723105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Connector 6"/>
          <p:cNvCxnSpPr/>
          <p:nvPr/>
        </p:nvCxnSpPr>
        <p:spPr>
          <a:xfrm flipH="1">
            <a:off x="8547100" y="3698758"/>
            <a:ext cx="6083302"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Title 1"/>
          <p:cNvSpPr>
            <a:spLocks noGrp="1"/>
          </p:cNvSpPr>
          <p:nvPr>
            <p:ph type="title" hasCustomPrompt="1"/>
          </p:nvPr>
        </p:nvSpPr>
        <p:spPr>
          <a:xfrm>
            <a:off x="8547100" y="1530220"/>
            <a:ext cx="5580062" cy="2050895"/>
          </a:xfrm>
        </p:spPr>
        <p:txBody>
          <a:bodyPr>
            <a:noAutofit/>
          </a:bodyPr>
          <a:lstStyle>
            <a:lvl1pPr algn="l" defTabSz="1463040" rtl="0" eaLnBrk="1" latinLnBrk="0" hangingPunct="1">
              <a:lnSpc>
                <a:spcPct val="85000"/>
              </a:lnSpc>
              <a:spcBef>
                <a:spcPct val="0"/>
              </a:spcBef>
              <a:buNone/>
              <a:defRPr lang="en-US" sz="4000" kern="1200" cap="none" baseline="0" dirty="0">
                <a:solidFill>
                  <a:schemeClr val="bg1"/>
                </a:solidFill>
                <a:latin typeface="+mj-lt"/>
                <a:ea typeface="Arial" panose="020B0604020202020204" pitchFamily="34" charset="0"/>
                <a:cs typeface="Arial" panose="020B0604020202020204" pitchFamily="34" charset="0"/>
              </a:defRPr>
            </a:lvl1pPr>
          </a:lstStyle>
          <a:p>
            <a:r>
              <a:rPr lang="en-US"/>
              <a:t>Click To Edit Master Title</a:t>
            </a:r>
          </a:p>
        </p:txBody>
      </p:sp>
      <p:pic>
        <p:nvPicPr>
          <p:cNvPr id="2" name="Picture 1">
            <a:extLst>
              <a:ext uri="{FF2B5EF4-FFF2-40B4-BE49-F238E27FC236}">
                <a16:creationId xmlns:a16="http://schemas.microsoft.com/office/drawing/2014/main" id="{C8B786E8-C0D1-6610-0652-288C064910D0}"/>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12345739" y="7492621"/>
            <a:ext cx="1768351" cy="454588"/>
          </a:xfrm>
          <a:prstGeom prst="rect">
            <a:avLst/>
          </a:prstGeom>
        </p:spPr>
      </p:pic>
      <p:sp>
        <p:nvSpPr>
          <p:cNvPr id="4" name="Text Placeholder 13">
            <a:extLst>
              <a:ext uri="{FF2B5EF4-FFF2-40B4-BE49-F238E27FC236}">
                <a16:creationId xmlns:a16="http://schemas.microsoft.com/office/drawing/2014/main" id="{F3C98B94-5C52-E620-69BA-360353B1975D}"/>
              </a:ext>
            </a:extLst>
          </p:cNvPr>
          <p:cNvSpPr>
            <a:spLocks noGrp="1"/>
          </p:cNvSpPr>
          <p:nvPr>
            <p:ph type="body" sz="quarter" idx="12" hasCustomPrompt="1"/>
          </p:nvPr>
        </p:nvSpPr>
        <p:spPr>
          <a:xfrm>
            <a:off x="8547100" y="3956962"/>
            <a:ext cx="5580062" cy="910340"/>
          </a:xfrm>
        </p:spPr>
        <p:txBody>
          <a:bodyPr>
            <a:noAutofit/>
          </a:bodyPr>
          <a:lstStyle>
            <a:lvl1pPr marL="0" indent="0" algn="l">
              <a:buNone/>
              <a:defRPr sz="2400">
                <a:solidFill>
                  <a:schemeClr val="bg1"/>
                </a:solidFill>
                <a:latin typeface="Arial" panose="020B0604020202020204" pitchFamily="34" charset="0"/>
                <a:ea typeface="Noto Sans Medium" panose="020B0602040504020204" pitchFamily="34" charset="0"/>
                <a:cs typeface="Arial" panose="020B0604020202020204" pitchFamily="34" charset="0"/>
              </a:defRPr>
            </a:lvl1pPr>
          </a:lstStyle>
          <a:p>
            <a:pPr lvl="0"/>
            <a:r>
              <a:rPr lang="en-US"/>
              <a:t>Insert Subtitle Here</a:t>
            </a:r>
          </a:p>
        </p:txBody>
      </p:sp>
      <p:sp>
        <p:nvSpPr>
          <p:cNvPr id="3" name="Slide Number Placeholder 5">
            <a:extLst>
              <a:ext uri="{FF2B5EF4-FFF2-40B4-BE49-F238E27FC236}">
                <a16:creationId xmlns:a16="http://schemas.microsoft.com/office/drawing/2014/main" id="{D39D28D5-A065-9D4B-08E3-E8427328E435}"/>
              </a:ext>
            </a:extLst>
          </p:cNvPr>
          <p:cNvSpPr>
            <a:spLocks noGrp="1"/>
          </p:cNvSpPr>
          <p:nvPr>
            <p:ph type="sldNum" sz="quarter" idx="4"/>
          </p:nvPr>
        </p:nvSpPr>
        <p:spPr>
          <a:xfrm>
            <a:off x="516310" y="7739080"/>
            <a:ext cx="2743200" cy="208129"/>
          </a:xfrm>
          <a:prstGeom prst="rect">
            <a:avLst/>
          </a:prstGeom>
        </p:spPr>
        <p:txBody>
          <a:bodyPr/>
          <a:lstStyle>
            <a:lvl1pPr>
              <a:defRPr sz="1000">
                <a:latin typeface="+mn-lt"/>
              </a:defRPr>
            </a:lvl1pPr>
          </a:lstStyle>
          <a:p>
            <a:fld id="{3773602E-EC8C-F44D-BFC5-AD4583FDB290}" type="slidenum">
              <a:rPr lang="en-US" smtClean="0"/>
              <a:pPr/>
              <a:t>‹#›</a:t>
            </a:fld>
            <a:endParaRPr lang="en-US"/>
          </a:p>
        </p:txBody>
      </p:sp>
      <p:sp>
        <p:nvSpPr>
          <p:cNvPr id="5" name="Rectangle 4">
            <a:extLst>
              <a:ext uri="{FF2B5EF4-FFF2-40B4-BE49-F238E27FC236}">
                <a16:creationId xmlns:a16="http://schemas.microsoft.com/office/drawing/2014/main" id="{BE527375-A641-F5C8-AA18-69A44F8E216E}"/>
              </a:ext>
            </a:extLst>
          </p:cNvPr>
          <p:cNvSpPr/>
          <p:nvPr/>
        </p:nvSpPr>
        <p:spPr>
          <a:xfrm>
            <a:off x="0" y="0"/>
            <a:ext cx="14630400" cy="723105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A1F3222F-5BF4-04F0-0C31-D62992FE2F10}"/>
              </a:ext>
            </a:extLst>
          </p:cNvPr>
          <p:cNvCxnSpPr/>
          <p:nvPr/>
        </p:nvCxnSpPr>
        <p:spPr>
          <a:xfrm flipH="1">
            <a:off x="8547100" y="3698758"/>
            <a:ext cx="6083302"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54296FB9-C14E-EECB-92E0-7A7276E2AA02}"/>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12345739" y="7492621"/>
            <a:ext cx="1768351" cy="454588"/>
          </a:xfrm>
          <a:prstGeom prst="rect">
            <a:avLst/>
          </a:prstGeom>
        </p:spPr>
      </p:pic>
      <p:sp>
        <p:nvSpPr>
          <p:cNvPr id="11" name="Rectangle 4">
            <a:extLst>
              <a:ext uri="{FF2B5EF4-FFF2-40B4-BE49-F238E27FC236}">
                <a16:creationId xmlns:a16="http://schemas.microsoft.com/office/drawing/2014/main" id="{ADA17D4D-525F-F6E9-C761-40F28761798D}"/>
              </a:ext>
            </a:extLst>
          </p:cNvPr>
          <p:cNvSpPr/>
          <p:nvPr userDrawn="1"/>
        </p:nvSpPr>
        <p:spPr>
          <a:xfrm>
            <a:off x="0" y="0"/>
            <a:ext cx="14630400" cy="723105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8">
            <a:extLst>
              <a:ext uri="{FF2B5EF4-FFF2-40B4-BE49-F238E27FC236}">
                <a16:creationId xmlns:a16="http://schemas.microsoft.com/office/drawing/2014/main" id="{C18114BC-BD09-79B4-3DB0-0482EDB9F3F0}"/>
              </a:ext>
            </a:extLst>
          </p:cNvPr>
          <p:cNvCxnSpPr/>
          <p:nvPr userDrawn="1"/>
        </p:nvCxnSpPr>
        <p:spPr>
          <a:xfrm flipH="1">
            <a:off x="8547100" y="3698758"/>
            <a:ext cx="6083302"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13" name="Picture 9">
            <a:extLst>
              <a:ext uri="{FF2B5EF4-FFF2-40B4-BE49-F238E27FC236}">
                <a16:creationId xmlns:a16="http://schemas.microsoft.com/office/drawing/2014/main" id="{74F0CA6C-90DE-F936-FDB0-35D89DA8BD2E}"/>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2345739" y="7492621"/>
            <a:ext cx="1768351" cy="454588"/>
          </a:xfrm>
          <a:prstGeom prst="rect">
            <a:avLst/>
          </a:prstGeom>
        </p:spPr>
      </p:pic>
    </p:spTree>
    <p:extLst>
      <p:ext uri="{BB962C8B-B14F-4D97-AF65-F5344CB8AC3E}">
        <p14:creationId xmlns:p14="http://schemas.microsoft.com/office/powerpoint/2010/main" val="238519427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1_Breaker_Green">
    <p:spTree>
      <p:nvGrpSpPr>
        <p:cNvPr id="1" name=""/>
        <p:cNvGrpSpPr/>
        <p:nvPr/>
      </p:nvGrpSpPr>
      <p:grpSpPr>
        <a:xfrm>
          <a:off x="0" y="0"/>
          <a:ext cx="0" cy="0"/>
          <a:chOff x="0" y="0"/>
          <a:chExt cx="0" cy="0"/>
        </a:xfrm>
      </p:grpSpPr>
      <p:sp>
        <p:nvSpPr>
          <p:cNvPr id="6" name="Rectangle 5"/>
          <p:cNvSpPr/>
          <p:nvPr/>
        </p:nvSpPr>
        <p:spPr>
          <a:xfrm>
            <a:off x="0" y="0"/>
            <a:ext cx="14630400" cy="723105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Connector 6"/>
          <p:cNvCxnSpPr/>
          <p:nvPr/>
        </p:nvCxnSpPr>
        <p:spPr>
          <a:xfrm flipH="1">
            <a:off x="8547100" y="3698758"/>
            <a:ext cx="6083302"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Title 1"/>
          <p:cNvSpPr>
            <a:spLocks noGrp="1"/>
          </p:cNvSpPr>
          <p:nvPr>
            <p:ph type="title" hasCustomPrompt="1"/>
          </p:nvPr>
        </p:nvSpPr>
        <p:spPr>
          <a:xfrm>
            <a:off x="8547100" y="1530220"/>
            <a:ext cx="5580062" cy="2050895"/>
          </a:xfrm>
        </p:spPr>
        <p:txBody>
          <a:bodyPr>
            <a:noAutofit/>
          </a:bodyPr>
          <a:lstStyle>
            <a:lvl1pPr algn="l" defTabSz="1463040" rtl="0" eaLnBrk="1" latinLnBrk="0" hangingPunct="1">
              <a:lnSpc>
                <a:spcPct val="85000"/>
              </a:lnSpc>
              <a:spcBef>
                <a:spcPct val="0"/>
              </a:spcBef>
              <a:buNone/>
              <a:defRPr lang="en-US" sz="4000" kern="1200" cap="none" baseline="0" dirty="0">
                <a:solidFill>
                  <a:schemeClr val="bg1"/>
                </a:solidFill>
                <a:latin typeface="+mj-lt"/>
                <a:ea typeface="Arial" panose="020B0604020202020204" pitchFamily="34" charset="0"/>
                <a:cs typeface="Arial" panose="020B0604020202020204" pitchFamily="34" charset="0"/>
              </a:defRPr>
            </a:lvl1pPr>
          </a:lstStyle>
          <a:p>
            <a:r>
              <a:rPr lang="en-US"/>
              <a:t>Click To Edit Master Title</a:t>
            </a:r>
          </a:p>
        </p:txBody>
      </p:sp>
      <p:pic>
        <p:nvPicPr>
          <p:cNvPr id="2" name="Picture 1">
            <a:extLst>
              <a:ext uri="{FF2B5EF4-FFF2-40B4-BE49-F238E27FC236}">
                <a16:creationId xmlns:a16="http://schemas.microsoft.com/office/drawing/2014/main" id="{C8B786E8-C0D1-6610-0652-288C064910D0}"/>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12345739" y="7492621"/>
            <a:ext cx="1768351" cy="454588"/>
          </a:xfrm>
          <a:prstGeom prst="rect">
            <a:avLst/>
          </a:prstGeom>
        </p:spPr>
      </p:pic>
      <p:sp>
        <p:nvSpPr>
          <p:cNvPr id="4" name="Text Placeholder 13">
            <a:extLst>
              <a:ext uri="{FF2B5EF4-FFF2-40B4-BE49-F238E27FC236}">
                <a16:creationId xmlns:a16="http://schemas.microsoft.com/office/drawing/2014/main" id="{F3C98B94-5C52-E620-69BA-360353B1975D}"/>
              </a:ext>
            </a:extLst>
          </p:cNvPr>
          <p:cNvSpPr>
            <a:spLocks noGrp="1"/>
          </p:cNvSpPr>
          <p:nvPr>
            <p:ph type="body" sz="quarter" idx="12" hasCustomPrompt="1"/>
          </p:nvPr>
        </p:nvSpPr>
        <p:spPr>
          <a:xfrm>
            <a:off x="8547100" y="3956962"/>
            <a:ext cx="5580062" cy="910340"/>
          </a:xfrm>
        </p:spPr>
        <p:txBody>
          <a:bodyPr>
            <a:noAutofit/>
          </a:bodyPr>
          <a:lstStyle>
            <a:lvl1pPr marL="0" indent="0" algn="l">
              <a:buNone/>
              <a:defRPr sz="2400">
                <a:solidFill>
                  <a:schemeClr val="bg1"/>
                </a:solidFill>
                <a:latin typeface="Arial" panose="020B0604020202020204" pitchFamily="34" charset="0"/>
                <a:ea typeface="Noto Sans Medium" panose="020B0602040504020204" pitchFamily="34" charset="0"/>
                <a:cs typeface="Arial" panose="020B0604020202020204" pitchFamily="34" charset="0"/>
              </a:defRPr>
            </a:lvl1pPr>
          </a:lstStyle>
          <a:p>
            <a:pPr lvl="0"/>
            <a:r>
              <a:rPr lang="en-US"/>
              <a:t>Insert Subtitle Here</a:t>
            </a:r>
          </a:p>
        </p:txBody>
      </p:sp>
      <p:sp>
        <p:nvSpPr>
          <p:cNvPr id="3" name="Slide Number Placeholder 5">
            <a:extLst>
              <a:ext uri="{FF2B5EF4-FFF2-40B4-BE49-F238E27FC236}">
                <a16:creationId xmlns:a16="http://schemas.microsoft.com/office/drawing/2014/main" id="{D39D28D5-A065-9D4B-08E3-E8427328E435}"/>
              </a:ext>
            </a:extLst>
          </p:cNvPr>
          <p:cNvSpPr>
            <a:spLocks noGrp="1"/>
          </p:cNvSpPr>
          <p:nvPr>
            <p:ph type="sldNum" sz="quarter" idx="4"/>
          </p:nvPr>
        </p:nvSpPr>
        <p:spPr>
          <a:xfrm>
            <a:off x="516310" y="7739080"/>
            <a:ext cx="2743200" cy="208129"/>
          </a:xfrm>
          <a:prstGeom prst="rect">
            <a:avLst/>
          </a:prstGeom>
        </p:spPr>
        <p:txBody>
          <a:bodyPr/>
          <a:lstStyle>
            <a:lvl1pPr>
              <a:defRPr sz="1000">
                <a:latin typeface="+mn-lt"/>
              </a:defRPr>
            </a:lvl1pPr>
          </a:lstStyle>
          <a:p>
            <a:fld id="{3773602E-EC8C-F44D-BFC5-AD4583FDB290}" type="slidenum">
              <a:rPr lang="en-US" smtClean="0"/>
              <a:pPr/>
              <a:t>‹#›</a:t>
            </a:fld>
            <a:endParaRPr lang="en-US"/>
          </a:p>
        </p:txBody>
      </p:sp>
      <p:sp>
        <p:nvSpPr>
          <p:cNvPr id="5" name="Rectangle 4">
            <a:extLst>
              <a:ext uri="{FF2B5EF4-FFF2-40B4-BE49-F238E27FC236}">
                <a16:creationId xmlns:a16="http://schemas.microsoft.com/office/drawing/2014/main" id="{2AC26636-FD50-8D08-4C68-CE6D96292BCB}"/>
              </a:ext>
            </a:extLst>
          </p:cNvPr>
          <p:cNvSpPr/>
          <p:nvPr/>
        </p:nvSpPr>
        <p:spPr>
          <a:xfrm>
            <a:off x="0" y="0"/>
            <a:ext cx="14630400" cy="723105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01298B0E-271E-E62C-BFBB-269F798AD38C}"/>
              </a:ext>
            </a:extLst>
          </p:cNvPr>
          <p:cNvCxnSpPr/>
          <p:nvPr/>
        </p:nvCxnSpPr>
        <p:spPr>
          <a:xfrm flipH="1">
            <a:off x="8547100" y="3698758"/>
            <a:ext cx="6083302"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10" name="Picture 9">
            <a:extLst>
              <a:ext uri="{FF2B5EF4-FFF2-40B4-BE49-F238E27FC236}">
                <a16:creationId xmlns:a16="http://schemas.microsoft.com/office/drawing/2014/main" id="{D98D6D99-84AB-FA6F-8C68-FE8E92E173B3}"/>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12345739" y="7492621"/>
            <a:ext cx="1768351" cy="454588"/>
          </a:xfrm>
          <a:prstGeom prst="rect">
            <a:avLst/>
          </a:prstGeom>
        </p:spPr>
      </p:pic>
      <p:sp>
        <p:nvSpPr>
          <p:cNvPr id="11" name="Rectangle 4">
            <a:extLst>
              <a:ext uri="{FF2B5EF4-FFF2-40B4-BE49-F238E27FC236}">
                <a16:creationId xmlns:a16="http://schemas.microsoft.com/office/drawing/2014/main" id="{3C58374E-765F-DA5A-BEA0-14B94D8E6446}"/>
              </a:ext>
            </a:extLst>
          </p:cNvPr>
          <p:cNvSpPr/>
          <p:nvPr userDrawn="1"/>
        </p:nvSpPr>
        <p:spPr>
          <a:xfrm>
            <a:off x="0" y="0"/>
            <a:ext cx="14630400" cy="723105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8">
            <a:extLst>
              <a:ext uri="{FF2B5EF4-FFF2-40B4-BE49-F238E27FC236}">
                <a16:creationId xmlns:a16="http://schemas.microsoft.com/office/drawing/2014/main" id="{AAE9D2CF-AC93-DA37-67C3-E78FD2DDB19C}"/>
              </a:ext>
            </a:extLst>
          </p:cNvPr>
          <p:cNvCxnSpPr/>
          <p:nvPr userDrawn="1"/>
        </p:nvCxnSpPr>
        <p:spPr>
          <a:xfrm flipH="1">
            <a:off x="8547100" y="3698758"/>
            <a:ext cx="6083302"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13" name="Picture 9">
            <a:extLst>
              <a:ext uri="{FF2B5EF4-FFF2-40B4-BE49-F238E27FC236}">
                <a16:creationId xmlns:a16="http://schemas.microsoft.com/office/drawing/2014/main" id="{2FCF7026-9215-3233-A06B-8631D744E23A}"/>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2345739" y="7492621"/>
            <a:ext cx="1768351" cy="454588"/>
          </a:xfrm>
          <a:prstGeom prst="rect">
            <a:avLst/>
          </a:prstGeom>
        </p:spPr>
      </p:pic>
    </p:spTree>
    <p:extLst>
      <p:ext uri="{BB962C8B-B14F-4D97-AF65-F5344CB8AC3E}">
        <p14:creationId xmlns:p14="http://schemas.microsoft.com/office/powerpoint/2010/main" val="34746599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Breaker_Blue ">
    <p:spTree>
      <p:nvGrpSpPr>
        <p:cNvPr id="1" name=""/>
        <p:cNvGrpSpPr/>
        <p:nvPr/>
      </p:nvGrpSpPr>
      <p:grpSpPr>
        <a:xfrm>
          <a:off x="0" y="0"/>
          <a:ext cx="0" cy="0"/>
          <a:chOff x="0" y="0"/>
          <a:chExt cx="0" cy="0"/>
        </a:xfrm>
      </p:grpSpPr>
      <p:sp>
        <p:nvSpPr>
          <p:cNvPr id="9" name="Rectangle 8"/>
          <p:cNvSpPr/>
          <p:nvPr/>
        </p:nvSpPr>
        <p:spPr>
          <a:xfrm>
            <a:off x="0" y="0"/>
            <a:ext cx="14630400" cy="7231061"/>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p:cNvCxnSpPr/>
          <p:nvPr/>
        </p:nvCxnSpPr>
        <p:spPr>
          <a:xfrm flipH="1">
            <a:off x="8547100" y="3698758"/>
            <a:ext cx="6083302"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hasCustomPrompt="1"/>
          </p:nvPr>
        </p:nvSpPr>
        <p:spPr>
          <a:xfrm>
            <a:off x="8547100" y="1530220"/>
            <a:ext cx="5580062" cy="2050895"/>
          </a:xfrm>
        </p:spPr>
        <p:txBody>
          <a:bodyPr>
            <a:noAutofit/>
          </a:bodyPr>
          <a:lstStyle>
            <a:lvl1pPr algn="l" defTabSz="1463040" rtl="0" eaLnBrk="1" latinLnBrk="0" hangingPunct="1">
              <a:lnSpc>
                <a:spcPct val="85000"/>
              </a:lnSpc>
              <a:spcBef>
                <a:spcPct val="0"/>
              </a:spcBef>
              <a:buNone/>
              <a:defRPr lang="en-US" sz="4000" b="0" i="0" kern="1200" cap="none" baseline="0" dirty="0">
                <a:solidFill>
                  <a:schemeClr val="bg1"/>
                </a:solidFill>
                <a:latin typeface="+mj-lt"/>
                <a:ea typeface="Times" pitchFamily="2" charset="0"/>
                <a:cs typeface="Arial Black" panose="020B0604020202020204" pitchFamily="34" charset="0"/>
              </a:defRPr>
            </a:lvl1pPr>
          </a:lstStyle>
          <a:p>
            <a:r>
              <a:rPr lang="en-US"/>
              <a:t>Click To Edit Master Title</a:t>
            </a:r>
          </a:p>
        </p:txBody>
      </p:sp>
      <p:pic>
        <p:nvPicPr>
          <p:cNvPr id="3" name="Picture 2">
            <a:extLst>
              <a:ext uri="{FF2B5EF4-FFF2-40B4-BE49-F238E27FC236}">
                <a16:creationId xmlns:a16="http://schemas.microsoft.com/office/drawing/2014/main" id="{9612F83A-DB6F-F511-2661-4228658F7325}"/>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12345739" y="7492621"/>
            <a:ext cx="1768351" cy="454588"/>
          </a:xfrm>
          <a:prstGeom prst="rect">
            <a:avLst/>
          </a:prstGeom>
        </p:spPr>
      </p:pic>
      <p:sp>
        <p:nvSpPr>
          <p:cNvPr id="5" name="Text Placeholder 13">
            <a:extLst>
              <a:ext uri="{FF2B5EF4-FFF2-40B4-BE49-F238E27FC236}">
                <a16:creationId xmlns:a16="http://schemas.microsoft.com/office/drawing/2014/main" id="{BD5C8983-9837-9124-4B5B-8C9E6E1E3545}"/>
              </a:ext>
            </a:extLst>
          </p:cNvPr>
          <p:cNvSpPr>
            <a:spLocks noGrp="1"/>
          </p:cNvSpPr>
          <p:nvPr>
            <p:ph type="body" sz="quarter" idx="12" hasCustomPrompt="1"/>
          </p:nvPr>
        </p:nvSpPr>
        <p:spPr>
          <a:xfrm>
            <a:off x="8547100" y="3956962"/>
            <a:ext cx="5580062" cy="910340"/>
          </a:xfrm>
        </p:spPr>
        <p:txBody>
          <a:bodyPr>
            <a:noAutofit/>
          </a:bodyPr>
          <a:lstStyle>
            <a:lvl1pPr marL="0" indent="0" algn="l">
              <a:buNone/>
              <a:defRPr sz="2400">
                <a:solidFill>
                  <a:schemeClr val="bg1"/>
                </a:solidFill>
                <a:latin typeface="Arial" panose="020B0604020202020204" pitchFamily="34" charset="0"/>
                <a:ea typeface="Noto Sans Medium" panose="020B0602040504020204" pitchFamily="34" charset="0"/>
                <a:cs typeface="Arial" panose="020B0604020202020204" pitchFamily="34" charset="0"/>
              </a:defRPr>
            </a:lvl1pPr>
          </a:lstStyle>
          <a:p>
            <a:pPr lvl="0"/>
            <a:r>
              <a:rPr lang="en-US"/>
              <a:t>Insert Subtitle Here</a:t>
            </a:r>
          </a:p>
        </p:txBody>
      </p:sp>
      <p:sp>
        <p:nvSpPr>
          <p:cNvPr id="4" name="Slide Number Placeholder 5">
            <a:extLst>
              <a:ext uri="{FF2B5EF4-FFF2-40B4-BE49-F238E27FC236}">
                <a16:creationId xmlns:a16="http://schemas.microsoft.com/office/drawing/2014/main" id="{657B30E0-B710-C5EF-4F55-0FD6FC853D3A}"/>
              </a:ext>
            </a:extLst>
          </p:cNvPr>
          <p:cNvSpPr>
            <a:spLocks noGrp="1"/>
          </p:cNvSpPr>
          <p:nvPr>
            <p:ph type="sldNum" sz="quarter" idx="4"/>
          </p:nvPr>
        </p:nvSpPr>
        <p:spPr>
          <a:xfrm>
            <a:off x="516310" y="7739080"/>
            <a:ext cx="2743200" cy="208129"/>
          </a:xfrm>
          <a:prstGeom prst="rect">
            <a:avLst/>
          </a:prstGeom>
        </p:spPr>
        <p:txBody>
          <a:bodyPr/>
          <a:lstStyle>
            <a:lvl1pPr>
              <a:defRPr sz="1000">
                <a:latin typeface="+mn-lt"/>
              </a:defRPr>
            </a:lvl1pPr>
          </a:lstStyle>
          <a:p>
            <a:fld id="{3773602E-EC8C-F44D-BFC5-AD4583FDB290}" type="slidenum">
              <a:rPr lang="en-US" smtClean="0"/>
              <a:pPr/>
              <a:t>‹#›</a:t>
            </a:fld>
            <a:endParaRPr lang="en-US"/>
          </a:p>
        </p:txBody>
      </p:sp>
      <p:sp>
        <p:nvSpPr>
          <p:cNvPr id="6" name="Rectangle 5">
            <a:extLst>
              <a:ext uri="{FF2B5EF4-FFF2-40B4-BE49-F238E27FC236}">
                <a16:creationId xmlns:a16="http://schemas.microsoft.com/office/drawing/2014/main" id="{7BC8F710-8B77-63C2-FB1A-BFFB0123BB13}"/>
              </a:ext>
            </a:extLst>
          </p:cNvPr>
          <p:cNvSpPr/>
          <p:nvPr/>
        </p:nvSpPr>
        <p:spPr>
          <a:xfrm>
            <a:off x="0" y="0"/>
            <a:ext cx="14630400" cy="7231061"/>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Connector 6">
            <a:extLst>
              <a:ext uri="{FF2B5EF4-FFF2-40B4-BE49-F238E27FC236}">
                <a16:creationId xmlns:a16="http://schemas.microsoft.com/office/drawing/2014/main" id="{C71C9F38-7E18-17B7-4F85-5D5C7187BFFA}"/>
              </a:ext>
            </a:extLst>
          </p:cNvPr>
          <p:cNvCxnSpPr/>
          <p:nvPr/>
        </p:nvCxnSpPr>
        <p:spPr>
          <a:xfrm flipH="1">
            <a:off x="8547100" y="3698758"/>
            <a:ext cx="6083302"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1378BF81-E231-113A-257A-C3648E6F8BF0}"/>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12345739" y="7492621"/>
            <a:ext cx="1768351" cy="454588"/>
          </a:xfrm>
          <a:prstGeom prst="rect">
            <a:avLst/>
          </a:prstGeom>
        </p:spPr>
      </p:pic>
      <p:sp>
        <p:nvSpPr>
          <p:cNvPr id="11" name="Rectangle 5">
            <a:extLst>
              <a:ext uri="{FF2B5EF4-FFF2-40B4-BE49-F238E27FC236}">
                <a16:creationId xmlns:a16="http://schemas.microsoft.com/office/drawing/2014/main" id="{123CEA4E-DB91-6E87-3E74-A67325939413}"/>
              </a:ext>
            </a:extLst>
          </p:cNvPr>
          <p:cNvSpPr/>
          <p:nvPr userDrawn="1"/>
        </p:nvSpPr>
        <p:spPr>
          <a:xfrm>
            <a:off x="0" y="0"/>
            <a:ext cx="14630400" cy="7231061"/>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2" name="Straight Connector 6">
            <a:extLst>
              <a:ext uri="{FF2B5EF4-FFF2-40B4-BE49-F238E27FC236}">
                <a16:creationId xmlns:a16="http://schemas.microsoft.com/office/drawing/2014/main" id="{5F2F95E8-67FC-42B1-6A09-C9FDD29296E4}"/>
              </a:ext>
            </a:extLst>
          </p:cNvPr>
          <p:cNvCxnSpPr/>
          <p:nvPr userDrawn="1"/>
        </p:nvCxnSpPr>
        <p:spPr>
          <a:xfrm flipH="1">
            <a:off x="8547100" y="3698758"/>
            <a:ext cx="6083302"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13" name="Picture 7">
            <a:extLst>
              <a:ext uri="{FF2B5EF4-FFF2-40B4-BE49-F238E27FC236}">
                <a16:creationId xmlns:a16="http://schemas.microsoft.com/office/drawing/2014/main" id="{0C716593-744D-CBB4-D5CA-ABFD3E87769B}"/>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2345739" y="7492621"/>
            <a:ext cx="1768351" cy="454588"/>
          </a:xfrm>
          <a:prstGeom prst="rect">
            <a:avLst/>
          </a:prstGeom>
        </p:spPr>
      </p:pic>
    </p:spTree>
    <p:extLst>
      <p:ext uri="{BB962C8B-B14F-4D97-AF65-F5344CB8AC3E}">
        <p14:creationId xmlns:p14="http://schemas.microsoft.com/office/powerpoint/2010/main" val="41171487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Agenda/Table of Content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lIns="91440">
            <a:noAutofit/>
          </a:bodyPr>
          <a:lstStyle>
            <a:lvl1pPr>
              <a:defRPr sz="3000"/>
            </a:lvl1pPr>
          </a:lstStyle>
          <a:p>
            <a:r>
              <a:rPr lang="en-US"/>
              <a:t>Click To Edit Slide Title</a:t>
            </a:r>
          </a:p>
        </p:txBody>
      </p:sp>
      <p:sp>
        <p:nvSpPr>
          <p:cNvPr id="4" name="object 2">
            <a:extLst>
              <a:ext uri="{FF2B5EF4-FFF2-40B4-BE49-F238E27FC236}">
                <a16:creationId xmlns:a16="http://schemas.microsoft.com/office/drawing/2014/main" id="{29CB7604-41D7-C52B-91F1-8825BBA54CC8}"/>
              </a:ext>
            </a:extLst>
          </p:cNvPr>
          <p:cNvSpPr/>
          <p:nvPr/>
        </p:nvSpPr>
        <p:spPr>
          <a:xfrm>
            <a:off x="0" y="1714500"/>
            <a:ext cx="14630400" cy="5516564"/>
          </a:xfrm>
          <a:custGeom>
            <a:avLst/>
            <a:gdLst/>
            <a:ahLst/>
            <a:cxnLst/>
            <a:rect l="l" t="t" r="r" b="b"/>
            <a:pathLst>
              <a:path w="4064000" h="5619115">
                <a:moveTo>
                  <a:pt x="0" y="5618975"/>
                </a:moveTo>
                <a:lnTo>
                  <a:pt x="4063898" y="5618975"/>
                </a:lnTo>
                <a:lnTo>
                  <a:pt x="4063898" y="0"/>
                </a:lnTo>
                <a:lnTo>
                  <a:pt x="0" y="0"/>
                </a:lnTo>
                <a:lnTo>
                  <a:pt x="0" y="5618975"/>
                </a:lnTo>
                <a:close/>
              </a:path>
            </a:pathLst>
          </a:custGeom>
          <a:solidFill>
            <a:srgbClr val="EEEEEF"/>
          </a:solidFill>
        </p:spPr>
        <p:txBody>
          <a:bodyPr wrap="square" lIns="0" tIns="0" rIns="0" bIns="0" rtlCol="0"/>
          <a:lstStyle/>
          <a:p>
            <a:endParaRPr/>
          </a:p>
        </p:txBody>
      </p:sp>
      <p:sp>
        <p:nvSpPr>
          <p:cNvPr id="15" name="Text Placeholder 14">
            <a:extLst>
              <a:ext uri="{FF2B5EF4-FFF2-40B4-BE49-F238E27FC236}">
                <a16:creationId xmlns:a16="http://schemas.microsoft.com/office/drawing/2014/main" id="{CA7C2C21-21DC-C1D3-2FC5-B4D312E26308}"/>
              </a:ext>
            </a:extLst>
          </p:cNvPr>
          <p:cNvSpPr>
            <a:spLocks noGrp="1"/>
          </p:cNvSpPr>
          <p:nvPr>
            <p:ph type="body" sz="quarter" idx="19" hasCustomPrompt="1"/>
          </p:nvPr>
        </p:nvSpPr>
        <p:spPr>
          <a:xfrm>
            <a:off x="503238" y="2036829"/>
            <a:ext cx="2488018" cy="509587"/>
          </a:xfrm>
        </p:spPr>
        <p:txBody>
          <a:bodyPr/>
          <a:lstStyle>
            <a:lvl1pPr marL="0" indent="0" algn="r">
              <a:buNone/>
              <a:defRPr b="1">
                <a:latin typeface="Arial" panose="020B0604020202020204" pitchFamily="34" charset="0"/>
                <a:cs typeface="Arial" panose="020B0604020202020204" pitchFamily="34" charset="0"/>
              </a:defRPr>
            </a:lvl1pPr>
          </a:lstStyle>
          <a:p>
            <a:pPr lvl="0"/>
            <a:r>
              <a:rPr lang="en-US"/>
              <a:t>Group 1</a:t>
            </a:r>
          </a:p>
        </p:txBody>
      </p:sp>
      <p:sp>
        <p:nvSpPr>
          <p:cNvPr id="16" name="Text Placeholder 14">
            <a:extLst>
              <a:ext uri="{FF2B5EF4-FFF2-40B4-BE49-F238E27FC236}">
                <a16:creationId xmlns:a16="http://schemas.microsoft.com/office/drawing/2014/main" id="{D67C484B-16A7-DDBF-14F2-86FF1A28434E}"/>
              </a:ext>
            </a:extLst>
          </p:cNvPr>
          <p:cNvSpPr>
            <a:spLocks noGrp="1"/>
          </p:cNvSpPr>
          <p:nvPr>
            <p:ph type="body" sz="quarter" idx="20" hasCustomPrompt="1"/>
          </p:nvPr>
        </p:nvSpPr>
        <p:spPr>
          <a:xfrm>
            <a:off x="503238" y="2909795"/>
            <a:ext cx="2488018" cy="509587"/>
          </a:xfrm>
        </p:spPr>
        <p:txBody>
          <a:bodyPr/>
          <a:lstStyle>
            <a:lvl1pPr marL="0" indent="0" algn="r">
              <a:buNone/>
              <a:defRPr b="1">
                <a:latin typeface="Arial" panose="020B0604020202020204" pitchFamily="34" charset="0"/>
                <a:cs typeface="Arial" panose="020B0604020202020204" pitchFamily="34" charset="0"/>
              </a:defRPr>
            </a:lvl1pPr>
          </a:lstStyle>
          <a:p>
            <a:pPr lvl="0"/>
            <a:r>
              <a:rPr lang="en-US"/>
              <a:t>Group 2</a:t>
            </a:r>
          </a:p>
        </p:txBody>
      </p:sp>
      <p:sp>
        <p:nvSpPr>
          <p:cNvPr id="17" name="Text Placeholder 14">
            <a:extLst>
              <a:ext uri="{FF2B5EF4-FFF2-40B4-BE49-F238E27FC236}">
                <a16:creationId xmlns:a16="http://schemas.microsoft.com/office/drawing/2014/main" id="{A7991BED-ABDA-00E6-FA19-59ECC9513C72}"/>
              </a:ext>
            </a:extLst>
          </p:cNvPr>
          <p:cNvSpPr>
            <a:spLocks noGrp="1"/>
          </p:cNvSpPr>
          <p:nvPr>
            <p:ph type="body" sz="quarter" idx="21" hasCustomPrompt="1"/>
          </p:nvPr>
        </p:nvSpPr>
        <p:spPr>
          <a:xfrm>
            <a:off x="503237" y="3782761"/>
            <a:ext cx="2488018" cy="509587"/>
          </a:xfrm>
        </p:spPr>
        <p:txBody>
          <a:bodyPr/>
          <a:lstStyle>
            <a:lvl1pPr marL="0" indent="0" algn="r">
              <a:buNone/>
              <a:defRPr b="1">
                <a:latin typeface="Arial" panose="020B0604020202020204" pitchFamily="34" charset="0"/>
                <a:cs typeface="Arial" panose="020B0604020202020204" pitchFamily="34" charset="0"/>
              </a:defRPr>
            </a:lvl1pPr>
          </a:lstStyle>
          <a:p>
            <a:pPr lvl="0"/>
            <a:r>
              <a:rPr lang="en-US"/>
              <a:t>Group 3</a:t>
            </a:r>
          </a:p>
        </p:txBody>
      </p:sp>
      <p:sp>
        <p:nvSpPr>
          <p:cNvPr id="18" name="Text Placeholder 14">
            <a:extLst>
              <a:ext uri="{FF2B5EF4-FFF2-40B4-BE49-F238E27FC236}">
                <a16:creationId xmlns:a16="http://schemas.microsoft.com/office/drawing/2014/main" id="{EB9D5586-12D0-0617-0E83-18566F5F3D3D}"/>
              </a:ext>
            </a:extLst>
          </p:cNvPr>
          <p:cNvSpPr>
            <a:spLocks noGrp="1"/>
          </p:cNvSpPr>
          <p:nvPr>
            <p:ph type="body" sz="quarter" idx="22" hasCustomPrompt="1"/>
          </p:nvPr>
        </p:nvSpPr>
        <p:spPr>
          <a:xfrm>
            <a:off x="503237" y="4655727"/>
            <a:ext cx="2488018" cy="509587"/>
          </a:xfrm>
        </p:spPr>
        <p:txBody>
          <a:bodyPr/>
          <a:lstStyle>
            <a:lvl1pPr marL="0" indent="0" algn="r">
              <a:buNone/>
              <a:defRPr b="1">
                <a:latin typeface="Arial" panose="020B0604020202020204" pitchFamily="34" charset="0"/>
                <a:cs typeface="Arial" panose="020B0604020202020204" pitchFamily="34" charset="0"/>
              </a:defRPr>
            </a:lvl1pPr>
          </a:lstStyle>
          <a:p>
            <a:pPr lvl="0"/>
            <a:r>
              <a:rPr lang="en-US"/>
              <a:t>Group 4</a:t>
            </a:r>
          </a:p>
        </p:txBody>
      </p:sp>
      <p:sp>
        <p:nvSpPr>
          <p:cNvPr id="19" name="Text Placeholder 14">
            <a:extLst>
              <a:ext uri="{FF2B5EF4-FFF2-40B4-BE49-F238E27FC236}">
                <a16:creationId xmlns:a16="http://schemas.microsoft.com/office/drawing/2014/main" id="{CF0DDFD5-43B7-F702-6963-ED560A9829AC}"/>
              </a:ext>
            </a:extLst>
          </p:cNvPr>
          <p:cNvSpPr>
            <a:spLocks noGrp="1"/>
          </p:cNvSpPr>
          <p:nvPr>
            <p:ph type="body" sz="quarter" idx="23" hasCustomPrompt="1"/>
          </p:nvPr>
        </p:nvSpPr>
        <p:spPr>
          <a:xfrm>
            <a:off x="503237" y="5528693"/>
            <a:ext cx="2488018" cy="509587"/>
          </a:xfrm>
        </p:spPr>
        <p:txBody>
          <a:bodyPr/>
          <a:lstStyle>
            <a:lvl1pPr marL="0" indent="0" algn="r">
              <a:buNone/>
              <a:defRPr b="1">
                <a:latin typeface="Arial" panose="020B0604020202020204" pitchFamily="34" charset="0"/>
                <a:cs typeface="Arial" panose="020B0604020202020204" pitchFamily="34" charset="0"/>
              </a:defRPr>
            </a:lvl1pPr>
          </a:lstStyle>
          <a:p>
            <a:pPr lvl="0"/>
            <a:r>
              <a:rPr lang="en-US"/>
              <a:t>Group 5</a:t>
            </a:r>
          </a:p>
        </p:txBody>
      </p:sp>
      <p:sp>
        <p:nvSpPr>
          <p:cNvPr id="20" name="Text Placeholder 14">
            <a:extLst>
              <a:ext uri="{FF2B5EF4-FFF2-40B4-BE49-F238E27FC236}">
                <a16:creationId xmlns:a16="http://schemas.microsoft.com/office/drawing/2014/main" id="{80CEF86B-120C-0941-9E60-043E44E67644}"/>
              </a:ext>
            </a:extLst>
          </p:cNvPr>
          <p:cNvSpPr>
            <a:spLocks noGrp="1"/>
          </p:cNvSpPr>
          <p:nvPr>
            <p:ph type="body" sz="quarter" idx="24" hasCustomPrompt="1"/>
          </p:nvPr>
        </p:nvSpPr>
        <p:spPr>
          <a:xfrm>
            <a:off x="503237" y="6401657"/>
            <a:ext cx="2488018" cy="509587"/>
          </a:xfrm>
        </p:spPr>
        <p:txBody>
          <a:bodyPr/>
          <a:lstStyle>
            <a:lvl1pPr marL="0" indent="0" algn="r">
              <a:buNone/>
              <a:defRPr b="1">
                <a:latin typeface="Arial" panose="020B0604020202020204" pitchFamily="34" charset="0"/>
                <a:cs typeface="Arial" panose="020B0604020202020204" pitchFamily="34" charset="0"/>
              </a:defRPr>
            </a:lvl1pPr>
          </a:lstStyle>
          <a:p>
            <a:pPr lvl="0"/>
            <a:r>
              <a:rPr lang="en-US"/>
              <a:t>Group 6</a:t>
            </a:r>
          </a:p>
        </p:txBody>
      </p:sp>
      <p:sp>
        <p:nvSpPr>
          <p:cNvPr id="21" name="Text Placeholder 14">
            <a:extLst>
              <a:ext uri="{FF2B5EF4-FFF2-40B4-BE49-F238E27FC236}">
                <a16:creationId xmlns:a16="http://schemas.microsoft.com/office/drawing/2014/main" id="{BE026C21-57F3-D6D8-15BF-C37F4D4FE587}"/>
              </a:ext>
            </a:extLst>
          </p:cNvPr>
          <p:cNvSpPr>
            <a:spLocks noGrp="1"/>
          </p:cNvSpPr>
          <p:nvPr>
            <p:ph type="body" sz="quarter" idx="25" hasCustomPrompt="1"/>
          </p:nvPr>
        </p:nvSpPr>
        <p:spPr>
          <a:xfrm>
            <a:off x="3494493" y="2036829"/>
            <a:ext cx="10632670" cy="509587"/>
          </a:xfrm>
        </p:spPr>
        <p:txBody>
          <a:bodyPr/>
          <a:lstStyle>
            <a:lvl1pPr marL="0" indent="0" algn="l">
              <a:buNone/>
              <a:defRPr b="0">
                <a:latin typeface="Arial" panose="020B0604020202020204" pitchFamily="34" charset="0"/>
                <a:cs typeface="Arial" panose="020B0604020202020204" pitchFamily="34" charset="0"/>
              </a:defRPr>
            </a:lvl1pPr>
            <a:lvl2pPr algn="l">
              <a:defRPr/>
            </a:lvl2pPr>
            <a:lvl3pPr algn="l">
              <a:defRPr/>
            </a:lvl3pPr>
            <a:lvl4pPr algn="l">
              <a:defRPr/>
            </a:lvl4pPr>
            <a:lvl5pPr algn="l">
              <a:defRPr/>
            </a:lvl5pPr>
          </a:lstStyle>
          <a:p>
            <a:pPr lvl="0"/>
            <a:r>
              <a:rPr lang="en-US"/>
              <a:t>Title</a:t>
            </a:r>
          </a:p>
        </p:txBody>
      </p:sp>
      <p:sp>
        <p:nvSpPr>
          <p:cNvPr id="22" name="Text Placeholder 14">
            <a:extLst>
              <a:ext uri="{FF2B5EF4-FFF2-40B4-BE49-F238E27FC236}">
                <a16:creationId xmlns:a16="http://schemas.microsoft.com/office/drawing/2014/main" id="{76A126D3-BDF5-3AEE-1652-826946CF5D50}"/>
              </a:ext>
            </a:extLst>
          </p:cNvPr>
          <p:cNvSpPr>
            <a:spLocks noGrp="1"/>
          </p:cNvSpPr>
          <p:nvPr>
            <p:ph type="body" sz="quarter" idx="26" hasCustomPrompt="1"/>
          </p:nvPr>
        </p:nvSpPr>
        <p:spPr>
          <a:xfrm>
            <a:off x="3494493" y="2909795"/>
            <a:ext cx="10632670" cy="509587"/>
          </a:xfrm>
        </p:spPr>
        <p:txBody>
          <a:bodyPr/>
          <a:lstStyle>
            <a:lvl1pPr marL="0" indent="0" algn="l">
              <a:buNone/>
              <a:defRPr b="0">
                <a:latin typeface="Arial" panose="020B0604020202020204" pitchFamily="34" charset="0"/>
                <a:cs typeface="Arial" panose="020B0604020202020204" pitchFamily="34" charset="0"/>
              </a:defRPr>
            </a:lvl1pPr>
            <a:lvl2pPr algn="l">
              <a:defRPr/>
            </a:lvl2pPr>
            <a:lvl3pPr algn="l">
              <a:defRPr/>
            </a:lvl3pPr>
            <a:lvl4pPr algn="l">
              <a:defRPr/>
            </a:lvl4pPr>
            <a:lvl5pPr algn="l">
              <a:defRPr/>
            </a:lvl5pPr>
          </a:lstStyle>
          <a:p>
            <a:pPr lvl="0"/>
            <a:r>
              <a:rPr lang="en-US"/>
              <a:t>Title</a:t>
            </a:r>
          </a:p>
        </p:txBody>
      </p:sp>
      <p:sp>
        <p:nvSpPr>
          <p:cNvPr id="23" name="Text Placeholder 14">
            <a:extLst>
              <a:ext uri="{FF2B5EF4-FFF2-40B4-BE49-F238E27FC236}">
                <a16:creationId xmlns:a16="http://schemas.microsoft.com/office/drawing/2014/main" id="{BBFF508D-A562-2556-E822-0712912C76D1}"/>
              </a:ext>
            </a:extLst>
          </p:cNvPr>
          <p:cNvSpPr>
            <a:spLocks noGrp="1"/>
          </p:cNvSpPr>
          <p:nvPr>
            <p:ph type="body" sz="quarter" idx="27" hasCustomPrompt="1"/>
          </p:nvPr>
        </p:nvSpPr>
        <p:spPr>
          <a:xfrm>
            <a:off x="3494492" y="3782761"/>
            <a:ext cx="10632670" cy="509587"/>
          </a:xfrm>
        </p:spPr>
        <p:txBody>
          <a:bodyPr/>
          <a:lstStyle>
            <a:lvl1pPr marL="0" indent="0" algn="l">
              <a:buNone/>
              <a:defRPr b="0">
                <a:latin typeface="Arial" panose="020B0604020202020204" pitchFamily="34" charset="0"/>
                <a:cs typeface="Arial" panose="020B0604020202020204" pitchFamily="34" charset="0"/>
              </a:defRPr>
            </a:lvl1pPr>
            <a:lvl2pPr algn="l">
              <a:defRPr/>
            </a:lvl2pPr>
            <a:lvl3pPr algn="l">
              <a:defRPr/>
            </a:lvl3pPr>
            <a:lvl4pPr algn="l">
              <a:defRPr/>
            </a:lvl4pPr>
            <a:lvl5pPr algn="l">
              <a:defRPr/>
            </a:lvl5pPr>
          </a:lstStyle>
          <a:p>
            <a:pPr lvl="0"/>
            <a:r>
              <a:rPr lang="en-US"/>
              <a:t>Title</a:t>
            </a:r>
          </a:p>
        </p:txBody>
      </p:sp>
      <p:sp>
        <p:nvSpPr>
          <p:cNvPr id="24" name="Text Placeholder 14">
            <a:extLst>
              <a:ext uri="{FF2B5EF4-FFF2-40B4-BE49-F238E27FC236}">
                <a16:creationId xmlns:a16="http://schemas.microsoft.com/office/drawing/2014/main" id="{9A7B486F-B636-3264-024E-F220C2E86F2D}"/>
              </a:ext>
            </a:extLst>
          </p:cNvPr>
          <p:cNvSpPr>
            <a:spLocks noGrp="1"/>
          </p:cNvSpPr>
          <p:nvPr>
            <p:ph type="body" sz="quarter" idx="28" hasCustomPrompt="1"/>
          </p:nvPr>
        </p:nvSpPr>
        <p:spPr>
          <a:xfrm>
            <a:off x="3494492" y="4655727"/>
            <a:ext cx="10632670" cy="509587"/>
          </a:xfrm>
        </p:spPr>
        <p:txBody>
          <a:bodyPr/>
          <a:lstStyle>
            <a:lvl1pPr marL="0" indent="0" algn="l">
              <a:buNone/>
              <a:defRPr b="0">
                <a:latin typeface="Arial" panose="020B0604020202020204" pitchFamily="34" charset="0"/>
                <a:cs typeface="Arial" panose="020B0604020202020204" pitchFamily="34" charset="0"/>
              </a:defRPr>
            </a:lvl1pPr>
            <a:lvl2pPr algn="l">
              <a:defRPr/>
            </a:lvl2pPr>
            <a:lvl3pPr algn="l">
              <a:defRPr/>
            </a:lvl3pPr>
            <a:lvl4pPr algn="l">
              <a:defRPr/>
            </a:lvl4pPr>
            <a:lvl5pPr algn="l">
              <a:defRPr/>
            </a:lvl5pPr>
          </a:lstStyle>
          <a:p>
            <a:pPr lvl="0"/>
            <a:r>
              <a:rPr lang="en-US"/>
              <a:t>Title</a:t>
            </a:r>
          </a:p>
        </p:txBody>
      </p:sp>
      <p:sp>
        <p:nvSpPr>
          <p:cNvPr id="25" name="Text Placeholder 14">
            <a:extLst>
              <a:ext uri="{FF2B5EF4-FFF2-40B4-BE49-F238E27FC236}">
                <a16:creationId xmlns:a16="http://schemas.microsoft.com/office/drawing/2014/main" id="{A85B539F-6478-15FE-15B6-DF8BF6110456}"/>
              </a:ext>
            </a:extLst>
          </p:cNvPr>
          <p:cNvSpPr>
            <a:spLocks noGrp="1"/>
          </p:cNvSpPr>
          <p:nvPr>
            <p:ph type="body" sz="quarter" idx="29" hasCustomPrompt="1"/>
          </p:nvPr>
        </p:nvSpPr>
        <p:spPr>
          <a:xfrm>
            <a:off x="3494492" y="5528693"/>
            <a:ext cx="10632670" cy="509587"/>
          </a:xfrm>
        </p:spPr>
        <p:txBody>
          <a:bodyPr/>
          <a:lstStyle>
            <a:lvl1pPr marL="0" indent="0" algn="l">
              <a:buNone/>
              <a:defRPr b="0">
                <a:latin typeface="Arial" panose="020B0604020202020204" pitchFamily="34" charset="0"/>
                <a:cs typeface="Arial" panose="020B0604020202020204" pitchFamily="34" charset="0"/>
              </a:defRPr>
            </a:lvl1pPr>
            <a:lvl2pPr algn="l">
              <a:defRPr/>
            </a:lvl2pPr>
            <a:lvl3pPr algn="l">
              <a:defRPr/>
            </a:lvl3pPr>
            <a:lvl4pPr algn="l">
              <a:defRPr/>
            </a:lvl4pPr>
            <a:lvl5pPr algn="l">
              <a:defRPr/>
            </a:lvl5pPr>
          </a:lstStyle>
          <a:p>
            <a:pPr lvl="0"/>
            <a:r>
              <a:rPr lang="en-US"/>
              <a:t>Title</a:t>
            </a:r>
          </a:p>
        </p:txBody>
      </p:sp>
      <p:sp>
        <p:nvSpPr>
          <p:cNvPr id="26" name="Text Placeholder 14">
            <a:extLst>
              <a:ext uri="{FF2B5EF4-FFF2-40B4-BE49-F238E27FC236}">
                <a16:creationId xmlns:a16="http://schemas.microsoft.com/office/drawing/2014/main" id="{58F8F0E5-9313-5F1C-EA96-805FDEBFAAEB}"/>
              </a:ext>
            </a:extLst>
          </p:cNvPr>
          <p:cNvSpPr>
            <a:spLocks noGrp="1"/>
          </p:cNvSpPr>
          <p:nvPr>
            <p:ph type="body" sz="quarter" idx="30" hasCustomPrompt="1"/>
          </p:nvPr>
        </p:nvSpPr>
        <p:spPr>
          <a:xfrm>
            <a:off x="3494492" y="6401657"/>
            <a:ext cx="10632670" cy="509587"/>
          </a:xfrm>
        </p:spPr>
        <p:txBody>
          <a:bodyPr/>
          <a:lstStyle>
            <a:lvl1pPr marL="0" indent="0" algn="l">
              <a:buNone/>
              <a:defRPr b="0">
                <a:latin typeface="Arial" panose="020B0604020202020204" pitchFamily="34" charset="0"/>
                <a:cs typeface="Arial" panose="020B0604020202020204" pitchFamily="34" charset="0"/>
              </a:defRPr>
            </a:lvl1pPr>
            <a:lvl2pPr algn="l">
              <a:defRPr/>
            </a:lvl2pPr>
            <a:lvl3pPr algn="l">
              <a:defRPr/>
            </a:lvl3pPr>
            <a:lvl4pPr algn="l">
              <a:defRPr/>
            </a:lvl4pPr>
            <a:lvl5pPr algn="l">
              <a:defRPr/>
            </a:lvl5pPr>
          </a:lstStyle>
          <a:p>
            <a:pPr lvl="0"/>
            <a:r>
              <a:rPr lang="en-US"/>
              <a:t>Title</a:t>
            </a:r>
          </a:p>
        </p:txBody>
      </p:sp>
      <p:sp>
        <p:nvSpPr>
          <p:cNvPr id="3" name="Slide Number Placeholder 5">
            <a:extLst>
              <a:ext uri="{FF2B5EF4-FFF2-40B4-BE49-F238E27FC236}">
                <a16:creationId xmlns:a16="http://schemas.microsoft.com/office/drawing/2014/main" id="{B56C1EBB-5DA5-BF02-BDC5-AA34C350313E}"/>
              </a:ext>
            </a:extLst>
          </p:cNvPr>
          <p:cNvSpPr>
            <a:spLocks noGrp="1"/>
          </p:cNvSpPr>
          <p:nvPr>
            <p:ph type="sldNum" sz="quarter" idx="4"/>
          </p:nvPr>
        </p:nvSpPr>
        <p:spPr>
          <a:xfrm>
            <a:off x="516310" y="7739080"/>
            <a:ext cx="2743200" cy="208129"/>
          </a:xfrm>
          <a:prstGeom prst="rect">
            <a:avLst/>
          </a:prstGeom>
        </p:spPr>
        <p:txBody>
          <a:bodyPr/>
          <a:lstStyle>
            <a:lvl1pPr>
              <a:defRPr sz="1000">
                <a:latin typeface="+mn-lt"/>
              </a:defRPr>
            </a:lvl1pPr>
          </a:lstStyle>
          <a:p>
            <a:fld id="{3773602E-EC8C-F44D-BFC5-AD4583FDB290}" type="slidenum">
              <a:rPr lang="en-US" smtClean="0"/>
              <a:pPr/>
              <a:t>‹#›</a:t>
            </a:fld>
            <a:endParaRPr lang="en-US"/>
          </a:p>
        </p:txBody>
      </p:sp>
      <p:sp>
        <p:nvSpPr>
          <p:cNvPr id="5" name="object 2">
            <a:extLst>
              <a:ext uri="{FF2B5EF4-FFF2-40B4-BE49-F238E27FC236}">
                <a16:creationId xmlns:a16="http://schemas.microsoft.com/office/drawing/2014/main" id="{6278EF38-2821-547B-513B-8BFE212313D1}"/>
              </a:ext>
            </a:extLst>
          </p:cNvPr>
          <p:cNvSpPr/>
          <p:nvPr/>
        </p:nvSpPr>
        <p:spPr>
          <a:xfrm>
            <a:off x="0" y="1714500"/>
            <a:ext cx="14630400" cy="5516564"/>
          </a:xfrm>
          <a:custGeom>
            <a:avLst/>
            <a:gdLst/>
            <a:ahLst/>
            <a:cxnLst/>
            <a:rect l="l" t="t" r="r" b="b"/>
            <a:pathLst>
              <a:path w="4064000" h="5619115">
                <a:moveTo>
                  <a:pt x="0" y="5618975"/>
                </a:moveTo>
                <a:lnTo>
                  <a:pt x="4063898" y="5618975"/>
                </a:lnTo>
                <a:lnTo>
                  <a:pt x="4063898" y="0"/>
                </a:lnTo>
                <a:lnTo>
                  <a:pt x="0" y="0"/>
                </a:lnTo>
                <a:lnTo>
                  <a:pt x="0" y="5618975"/>
                </a:lnTo>
                <a:close/>
              </a:path>
            </a:pathLst>
          </a:custGeom>
          <a:solidFill>
            <a:srgbClr val="EEEEEF"/>
          </a:solidFill>
        </p:spPr>
        <p:txBody>
          <a:bodyPr wrap="square" lIns="0" tIns="0" rIns="0" bIns="0" rtlCol="0"/>
          <a:lstStyle/>
          <a:p>
            <a:endParaRPr/>
          </a:p>
        </p:txBody>
      </p:sp>
      <p:sp>
        <p:nvSpPr>
          <p:cNvPr id="6" name="object 2">
            <a:extLst>
              <a:ext uri="{FF2B5EF4-FFF2-40B4-BE49-F238E27FC236}">
                <a16:creationId xmlns:a16="http://schemas.microsoft.com/office/drawing/2014/main" id="{EEC0B146-5A08-7FC6-C1C9-0FB5C3856826}"/>
              </a:ext>
            </a:extLst>
          </p:cNvPr>
          <p:cNvSpPr/>
          <p:nvPr userDrawn="1"/>
        </p:nvSpPr>
        <p:spPr>
          <a:xfrm>
            <a:off x="0" y="1714500"/>
            <a:ext cx="14630400" cy="5516564"/>
          </a:xfrm>
          <a:custGeom>
            <a:avLst/>
            <a:gdLst/>
            <a:ahLst/>
            <a:cxnLst/>
            <a:rect l="l" t="t" r="r" b="b"/>
            <a:pathLst>
              <a:path w="4064000" h="5619115">
                <a:moveTo>
                  <a:pt x="0" y="5618975"/>
                </a:moveTo>
                <a:lnTo>
                  <a:pt x="4063898" y="5618975"/>
                </a:lnTo>
                <a:lnTo>
                  <a:pt x="4063898" y="0"/>
                </a:lnTo>
                <a:lnTo>
                  <a:pt x="0" y="0"/>
                </a:lnTo>
                <a:lnTo>
                  <a:pt x="0" y="5618975"/>
                </a:lnTo>
                <a:close/>
              </a:path>
            </a:pathLst>
          </a:custGeom>
          <a:solidFill>
            <a:srgbClr val="EEEEEF"/>
          </a:solidFill>
        </p:spPr>
        <p:txBody>
          <a:bodyPr wrap="square" lIns="0" tIns="0" rIns="0" bIns="0" rtlCol="0"/>
          <a:lstStyle/>
          <a:p>
            <a:endParaRPr/>
          </a:p>
        </p:txBody>
      </p:sp>
    </p:spTree>
    <p:extLst>
      <p:ext uri="{BB962C8B-B14F-4D97-AF65-F5344CB8AC3E}">
        <p14:creationId xmlns:p14="http://schemas.microsoft.com/office/powerpoint/2010/main" val="98861456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Plain Content Slide">
    <p:spTree>
      <p:nvGrpSpPr>
        <p:cNvPr id="1" name=""/>
        <p:cNvGrpSpPr/>
        <p:nvPr/>
      </p:nvGrpSpPr>
      <p:grpSpPr>
        <a:xfrm>
          <a:off x="0" y="0"/>
          <a:ext cx="0" cy="0"/>
          <a:chOff x="0" y="0"/>
          <a:chExt cx="0" cy="0"/>
        </a:xfrm>
      </p:grpSpPr>
      <p:sp>
        <p:nvSpPr>
          <p:cNvPr id="5" name="object 2">
            <a:extLst>
              <a:ext uri="{FF2B5EF4-FFF2-40B4-BE49-F238E27FC236}">
                <a16:creationId xmlns:a16="http://schemas.microsoft.com/office/drawing/2014/main" id="{1A7477AD-DFD3-6E09-ADB5-2626AFF82BB1}"/>
              </a:ext>
            </a:extLst>
          </p:cNvPr>
          <p:cNvSpPr/>
          <p:nvPr/>
        </p:nvSpPr>
        <p:spPr>
          <a:xfrm>
            <a:off x="0" y="1714500"/>
            <a:ext cx="14630400" cy="5516564"/>
          </a:xfrm>
          <a:custGeom>
            <a:avLst/>
            <a:gdLst/>
            <a:ahLst/>
            <a:cxnLst/>
            <a:rect l="l" t="t" r="r" b="b"/>
            <a:pathLst>
              <a:path w="4064000" h="5619115">
                <a:moveTo>
                  <a:pt x="0" y="5618975"/>
                </a:moveTo>
                <a:lnTo>
                  <a:pt x="4063898" y="5618975"/>
                </a:lnTo>
                <a:lnTo>
                  <a:pt x="4063898" y="0"/>
                </a:lnTo>
                <a:lnTo>
                  <a:pt x="0" y="0"/>
                </a:lnTo>
                <a:lnTo>
                  <a:pt x="0" y="5618975"/>
                </a:lnTo>
                <a:close/>
              </a:path>
            </a:pathLst>
          </a:custGeom>
          <a:solidFill>
            <a:srgbClr val="EEEEEF"/>
          </a:solidFill>
        </p:spPr>
        <p:txBody>
          <a:bodyPr wrap="square" lIns="0" tIns="0" rIns="0" bIns="0" rtlCol="0"/>
          <a:lstStyle/>
          <a:p>
            <a:endParaRPr/>
          </a:p>
        </p:txBody>
      </p:sp>
      <p:sp>
        <p:nvSpPr>
          <p:cNvPr id="2" name="Title 1"/>
          <p:cNvSpPr>
            <a:spLocks noGrp="1"/>
          </p:cNvSpPr>
          <p:nvPr>
            <p:ph type="title" hasCustomPrompt="1"/>
          </p:nvPr>
        </p:nvSpPr>
        <p:spPr/>
        <p:txBody>
          <a:bodyPr lIns="91440">
            <a:noAutofit/>
          </a:bodyPr>
          <a:lstStyle>
            <a:lvl1pPr>
              <a:defRPr sz="3000"/>
            </a:lvl1pPr>
          </a:lstStyle>
          <a:p>
            <a:r>
              <a:rPr lang="en-US"/>
              <a:t>Click To Edit Slide Title</a:t>
            </a:r>
          </a:p>
        </p:txBody>
      </p:sp>
      <p:sp>
        <p:nvSpPr>
          <p:cNvPr id="3" name="Content Placeholder 2"/>
          <p:cNvSpPr>
            <a:spLocks noGrp="1"/>
          </p:cNvSpPr>
          <p:nvPr>
            <p:ph idx="1"/>
          </p:nvPr>
        </p:nvSpPr>
        <p:spPr>
          <a:xfrm>
            <a:off x="503237" y="2652903"/>
            <a:ext cx="13623926" cy="4213507"/>
          </a:xfrm>
        </p:spPr>
        <p:txBody>
          <a:bodyPr>
            <a:noAutofit/>
          </a:bodyPr>
          <a:lstStyle>
            <a:lvl1pPr marL="0" indent="0">
              <a:buNone/>
              <a:defRPr sz="1600"/>
            </a:lvl1pPr>
            <a:lvl2pPr marL="339725" indent="0">
              <a:buNone/>
              <a:defRPr sz="1600"/>
            </a:lvl2pPr>
            <a:lvl3pPr marL="688975" indent="0">
              <a:buNone/>
              <a:defRPr sz="1600"/>
            </a:lvl3pPr>
            <a:lvl4pPr marL="976312" indent="0">
              <a:buNone/>
              <a:defRPr sz="1600"/>
            </a:lvl4pPr>
            <a:lvl5pPr marL="1314450" indent="0">
              <a:buNone/>
              <a:defRPr sz="16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12" name="Text Placeholder 11">
            <a:extLst>
              <a:ext uri="{FF2B5EF4-FFF2-40B4-BE49-F238E27FC236}">
                <a16:creationId xmlns:a16="http://schemas.microsoft.com/office/drawing/2014/main" id="{B8E0690B-A650-10E2-4533-EBACCFF1E0E0}"/>
              </a:ext>
            </a:extLst>
          </p:cNvPr>
          <p:cNvSpPr>
            <a:spLocks noGrp="1"/>
          </p:cNvSpPr>
          <p:nvPr>
            <p:ph type="body" sz="quarter" idx="10"/>
          </p:nvPr>
        </p:nvSpPr>
        <p:spPr>
          <a:xfrm>
            <a:off x="503238" y="1960631"/>
            <a:ext cx="13623924" cy="596900"/>
          </a:xfrm>
        </p:spPr>
        <p:txBody>
          <a:bodyPr/>
          <a:lstStyle>
            <a:lvl1pPr marL="0" indent="0">
              <a:buNone/>
              <a:defRPr sz="2800"/>
            </a:lvl1pPr>
          </a:lstStyle>
          <a:p>
            <a:pPr lvl="0"/>
            <a:r>
              <a:rPr lang="ja-JP" altLang="en-US"/>
              <a:t>マスター テキストの書式設定</a:t>
            </a:r>
          </a:p>
        </p:txBody>
      </p:sp>
      <p:sp>
        <p:nvSpPr>
          <p:cNvPr id="4" name="Slide Number Placeholder 5">
            <a:extLst>
              <a:ext uri="{FF2B5EF4-FFF2-40B4-BE49-F238E27FC236}">
                <a16:creationId xmlns:a16="http://schemas.microsoft.com/office/drawing/2014/main" id="{F2C4C05A-3048-8787-2847-1F300FCF8894}"/>
              </a:ext>
            </a:extLst>
          </p:cNvPr>
          <p:cNvSpPr>
            <a:spLocks noGrp="1"/>
          </p:cNvSpPr>
          <p:nvPr>
            <p:ph type="sldNum" sz="quarter" idx="4"/>
          </p:nvPr>
        </p:nvSpPr>
        <p:spPr>
          <a:xfrm>
            <a:off x="516310" y="7739080"/>
            <a:ext cx="2743200" cy="208129"/>
          </a:xfrm>
          <a:prstGeom prst="rect">
            <a:avLst/>
          </a:prstGeom>
        </p:spPr>
        <p:txBody>
          <a:bodyPr/>
          <a:lstStyle>
            <a:lvl1pPr>
              <a:defRPr sz="1000">
                <a:latin typeface="+mn-lt"/>
              </a:defRPr>
            </a:lvl1pPr>
          </a:lstStyle>
          <a:p>
            <a:fld id="{3773602E-EC8C-F44D-BFC5-AD4583FDB290}" type="slidenum">
              <a:rPr lang="en-US" smtClean="0"/>
              <a:pPr/>
              <a:t>‹#›</a:t>
            </a:fld>
            <a:endParaRPr lang="en-US"/>
          </a:p>
        </p:txBody>
      </p:sp>
      <p:sp>
        <p:nvSpPr>
          <p:cNvPr id="6" name="object 2">
            <a:extLst>
              <a:ext uri="{FF2B5EF4-FFF2-40B4-BE49-F238E27FC236}">
                <a16:creationId xmlns:a16="http://schemas.microsoft.com/office/drawing/2014/main" id="{9F02B1E1-7080-2BEB-26CC-4EF0B19BE258}"/>
              </a:ext>
            </a:extLst>
          </p:cNvPr>
          <p:cNvSpPr/>
          <p:nvPr/>
        </p:nvSpPr>
        <p:spPr>
          <a:xfrm>
            <a:off x="0" y="1714500"/>
            <a:ext cx="14630400" cy="5516564"/>
          </a:xfrm>
          <a:custGeom>
            <a:avLst/>
            <a:gdLst/>
            <a:ahLst/>
            <a:cxnLst/>
            <a:rect l="l" t="t" r="r" b="b"/>
            <a:pathLst>
              <a:path w="4064000" h="5619115">
                <a:moveTo>
                  <a:pt x="0" y="5618975"/>
                </a:moveTo>
                <a:lnTo>
                  <a:pt x="4063898" y="5618975"/>
                </a:lnTo>
                <a:lnTo>
                  <a:pt x="4063898" y="0"/>
                </a:lnTo>
                <a:lnTo>
                  <a:pt x="0" y="0"/>
                </a:lnTo>
                <a:lnTo>
                  <a:pt x="0" y="5618975"/>
                </a:lnTo>
                <a:close/>
              </a:path>
            </a:pathLst>
          </a:custGeom>
          <a:solidFill>
            <a:srgbClr val="EEEEEF"/>
          </a:solidFill>
        </p:spPr>
        <p:txBody>
          <a:bodyPr wrap="square" lIns="0" tIns="0" rIns="0" bIns="0" rtlCol="0"/>
          <a:lstStyle/>
          <a:p>
            <a:endParaRPr/>
          </a:p>
        </p:txBody>
      </p:sp>
      <p:sp>
        <p:nvSpPr>
          <p:cNvPr id="7" name="object 2">
            <a:extLst>
              <a:ext uri="{FF2B5EF4-FFF2-40B4-BE49-F238E27FC236}">
                <a16:creationId xmlns:a16="http://schemas.microsoft.com/office/drawing/2014/main" id="{72191333-77DC-05B5-2B20-AE7845FD58FE}"/>
              </a:ext>
            </a:extLst>
          </p:cNvPr>
          <p:cNvSpPr/>
          <p:nvPr userDrawn="1"/>
        </p:nvSpPr>
        <p:spPr>
          <a:xfrm>
            <a:off x="0" y="1714500"/>
            <a:ext cx="14630400" cy="5516564"/>
          </a:xfrm>
          <a:custGeom>
            <a:avLst/>
            <a:gdLst/>
            <a:ahLst/>
            <a:cxnLst/>
            <a:rect l="l" t="t" r="r" b="b"/>
            <a:pathLst>
              <a:path w="4064000" h="5619115">
                <a:moveTo>
                  <a:pt x="0" y="5618975"/>
                </a:moveTo>
                <a:lnTo>
                  <a:pt x="4063898" y="5618975"/>
                </a:lnTo>
                <a:lnTo>
                  <a:pt x="4063898" y="0"/>
                </a:lnTo>
                <a:lnTo>
                  <a:pt x="0" y="0"/>
                </a:lnTo>
                <a:lnTo>
                  <a:pt x="0" y="5618975"/>
                </a:lnTo>
                <a:close/>
              </a:path>
            </a:pathLst>
          </a:custGeom>
          <a:solidFill>
            <a:srgbClr val="EEEEEF"/>
          </a:solidFill>
        </p:spPr>
        <p:txBody>
          <a:bodyPr wrap="square" lIns="0" tIns="0" rIns="0" bIns="0" rtlCol="0"/>
          <a:lstStyle/>
          <a:p>
            <a:endParaRPr/>
          </a:p>
        </p:txBody>
      </p:sp>
    </p:spTree>
    <p:extLst>
      <p:ext uri="{BB962C8B-B14F-4D97-AF65-F5344CB8AC3E}">
        <p14:creationId xmlns:p14="http://schemas.microsoft.com/office/powerpoint/2010/main" val="393416708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Plain Content Slide 2">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lIns="91440">
            <a:noAutofit/>
          </a:bodyPr>
          <a:lstStyle>
            <a:lvl1pPr>
              <a:defRPr sz="3000"/>
            </a:lvl1pPr>
          </a:lstStyle>
          <a:p>
            <a:r>
              <a:rPr lang="en-US"/>
              <a:t>Click To Edit Slide Title</a:t>
            </a:r>
          </a:p>
        </p:txBody>
      </p:sp>
      <p:sp>
        <p:nvSpPr>
          <p:cNvPr id="3" name="Content Placeholder 2"/>
          <p:cNvSpPr>
            <a:spLocks noGrp="1"/>
          </p:cNvSpPr>
          <p:nvPr>
            <p:ph idx="1"/>
          </p:nvPr>
        </p:nvSpPr>
        <p:spPr>
          <a:xfrm>
            <a:off x="503237" y="2652903"/>
            <a:ext cx="13623926" cy="4213507"/>
          </a:xfrm>
        </p:spPr>
        <p:txBody>
          <a:bodyPr>
            <a:noAutofit/>
          </a:bodyPr>
          <a:lstStyle>
            <a:lvl1pPr marL="0" indent="0">
              <a:buNone/>
              <a:defRPr sz="1600"/>
            </a:lvl1pPr>
            <a:lvl2pPr marL="339725" indent="0">
              <a:buNone/>
              <a:defRPr sz="1600"/>
            </a:lvl2pPr>
            <a:lvl3pPr marL="688975" indent="0">
              <a:buNone/>
              <a:defRPr sz="1600"/>
            </a:lvl3pPr>
            <a:lvl4pPr marL="976312" indent="0">
              <a:buNone/>
              <a:defRPr sz="1600"/>
            </a:lvl4pPr>
            <a:lvl5pPr marL="1314450" indent="0">
              <a:buNone/>
              <a:defRPr sz="16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12" name="Text Placeholder 11">
            <a:extLst>
              <a:ext uri="{FF2B5EF4-FFF2-40B4-BE49-F238E27FC236}">
                <a16:creationId xmlns:a16="http://schemas.microsoft.com/office/drawing/2014/main" id="{B8E0690B-A650-10E2-4533-EBACCFF1E0E0}"/>
              </a:ext>
            </a:extLst>
          </p:cNvPr>
          <p:cNvSpPr>
            <a:spLocks noGrp="1"/>
          </p:cNvSpPr>
          <p:nvPr>
            <p:ph type="body" sz="quarter" idx="10"/>
          </p:nvPr>
        </p:nvSpPr>
        <p:spPr>
          <a:xfrm>
            <a:off x="503238" y="1960631"/>
            <a:ext cx="13623924" cy="596900"/>
          </a:xfrm>
        </p:spPr>
        <p:txBody>
          <a:bodyPr/>
          <a:lstStyle>
            <a:lvl1pPr marL="0" indent="0">
              <a:buNone/>
              <a:defRPr sz="2800"/>
            </a:lvl1pPr>
          </a:lstStyle>
          <a:p>
            <a:pPr lvl="0"/>
            <a:r>
              <a:rPr lang="ja-JP" altLang="en-US"/>
              <a:t>マスター テキストの書式設定</a:t>
            </a:r>
          </a:p>
        </p:txBody>
      </p:sp>
      <p:sp>
        <p:nvSpPr>
          <p:cNvPr id="4" name="Slide Number Placeholder 5">
            <a:extLst>
              <a:ext uri="{FF2B5EF4-FFF2-40B4-BE49-F238E27FC236}">
                <a16:creationId xmlns:a16="http://schemas.microsoft.com/office/drawing/2014/main" id="{F2C4C05A-3048-8787-2847-1F300FCF8894}"/>
              </a:ext>
            </a:extLst>
          </p:cNvPr>
          <p:cNvSpPr>
            <a:spLocks noGrp="1"/>
          </p:cNvSpPr>
          <p:nvPr>
            <p:ph type="sldNum" sz="quarter" idx="4"/>
          </p:nvPr>
        </p:nvSpPr>
        <p:spPr>
          <a:xfrm>
            <a:off x="516310" y="7739080"/>
            <a:ext cx="2743200" cy="208129"/>
          </a:xfrm>
          <a:prstGeom prst="rect">
            <a:avLst/>
          </a:prstGeom>
        </p:spPr>
        <p:txBody>
          <a:bodyPr/>
          <a:lstStyle>
            <a:lvl1pPr>
              <a:defRPr sz="1000">
                <a:latin typeface="+mn-lt"/>
              </a:defRPr>
            </a:lvl1pPr>
          </a:lstStyle>
          <a:p>
            <a:fld id="{3773602E-EC8C-F44D-BFC5-AD4583FDB290}" type="slidenum">
              <a:rPr lang="en-US" smtClean="0"/>
              <a:pPr/>
              <a:t>‹#›</a:t>
            </a:fld>
            <a:endParaRPr lang="en-US"/>
          </a:p>
        </p:txBody>
      </p:sp>
    </p:spTree>
    <p:extLst>
      <p:ext uri="{BB962C8B-B14F-4D97-AF65-F5344CB8AC3E}">
        <p14:creationId xmlns:p14="http://schemas.microsoft.com/office/powerpoint/2010/main" val="428050792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p:cSld name="2-block Content Slide 1">
    <p:spTree>
      <p:nvGrpSpPr>
        <p:cNvPr id="1" name=""/>
        <p:cNvGrpSpPr/>
        <p:nvPr/>
      </p:nvGrpSpPr>
      <p:grpSpPr>
        <a:xfrm>
          <a:off x="0" y="0"/>
          <a:ext cx="0" cy="0"/>
          <a:chOff x="0" y="0"/>
          <a:chExt cx="0" cy="0"/>
        </a:xfrm>
      </p:grpSpPr>
      <p:sp>
        <p:nvSpPr>
          <p:cNvPr id="5" name="object 2">
            <a:extLst>
              <a:ext uri="{FF2B5EF4-FFF2-40B4-BE49-F238E27FC236}">
                <a16:creationId xmlns:a16="http://schemas.microsoft.com/office/drawing/2014/main" id="{1A7477AD-DFD3-6E09-ADB5-2626AFF82BB1}"/>
              </a:ext>
            </a:extLst>
          </p:cNvPr>
          <p:cNvSpPr/>
          <p:nvPr/>
        </p:nvSpPr>
        <p:spPr>
          <a:xfrm>
            <a:off x="0" y="1714500"/>
            <a:ext cx="14630400" cy="5516564"/>
          </a:xfrm>
          <a:custGeom>
            <a:avLst/>
            <a:gdLst/>
            <a:ahLst/>
            <a:cxnLst/>
            <a:rect l="l" t="t" r="r" b="b"/>
            <a:pathLst>
              <a:path w="4064000" h="5619115">
                <a:moveTo>
                  <a:pt x="0" y="5618975"/>
                </a:moveTo>
                <a:lnTo>
                  <a:pt x="4063898" y="5618975"/>
                </a:lnTo>
                <a:lnTo>
                  <a:pt x="4063898" y="0"/>
                </a:lnTo>
                <a:lnTo>
                  <a:pt x="0" y="0"/>
                </a:lnTo>
                <a:lnTo>
                  <a:pt x="0" y="5618975"/>
                </a:lnTo>
                <a:close/>
              </a:path>
            </a:pathLst>
          </a:custGeom>
          <a:solidFill>
            <a:srgbClr val="EEEEEF"/>
          </a:solidFill>
        </p:spPr>
        <p:txBody>
          <a:bodyPr wrap="square" lIns="0" tIns="0" rIns="0" bIns="0" rtlCol="0"/>
          <a:lstStyle/>
          <a:p>
            <a:endParaRPr/>
          </a:p>
        </p:txBody>
      </p:sp>
      <p:sp>
        <p:nvSpPr>
          <p:cNvPr id="2" name="Title 1"/>
          <p:cNvSpPr>
            <a:spLocks noGrp="1"/>
          </p:cNvSpPr>
          <p:nvPr>
            <p:ph type="title" hasCustomPrompt="1"/>
          </p:nvPr>
        </p:nvSpPr>
        <p:spPr/>
        <p:txBody>
          <a:bodyPr lIns="91440">
            <a:noAutofit/>
          </a:bodyPr>
          <a:lstStyle>
            <a:lvl1pPr>
              <a:defRPr sz="3000"/>
            </a:lvl1pPr>
          </a:lstStyle>
          <a:p>
            <a:r>
              <a:rPr lang="en-US"/>
              <a:t>Click To Edit Slide Title</a:t>
            </a:r>
          </a:p>
        </p:txBody>
      </p:sp>
      <p:sp>
        <p:nvSpPr>
          <p:cNvPr id="3" name="Content Placeholder 2"/>
          <p:cNvSpPr>
            <a:spLocks noGrp="1"/>
          </p:cNvSpPr>
          <p:nvPr>
            <p:ph idx="1"/>
          </p:nvPr>
        </p:nvSpPr>
        <p:spPr>
          <a:xfrm>
            <a:off x="503237" y="2652903"/>
            <a:ext cx="6666189" cy="4213507"/>
          </a:xfrm>
        </p:spPr>
        <p:txBody>
          <a:bodyPr>
            <a:noAutofit/>
          </a:bodyPr>
          <a:lstStyle>
            <a:lvl1pPr marL="0" indent="0">
              <a:buNone/>
              <a:defRPr sz="1800"/>
            </a:lvl1pPr>
            <a:lvl2pPr marL="339725" indent="0">
              <a:buNone/>
              <a:defRPr sz="1800"/>
            </a:lvl2pPr>
            <a:lvl3pPr marL="688975" indent="0">
              <a:buNone/>
              <a:defRPr sz="1800"/>
            </a:lvl3pPr>
            <a:lvl4pPr marL="976312" indent="0">
              <a:buNone/>
              <a:defRPr sz="1800"/>
            </a:lvl4pPr>
            <a:lvl5pPr marL="1314450" indent="0">
              <a:buNone/>
              <a:defRPr sz="18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12" name="Text Placeholder 11">
            <a:extLst>
              <a:ext uri="{FF2B5EF4-FFF2-40B4-BE49-F238E27FC236}">
                <a16:creationId xmlns:a16="http://schemas.microsoft.com/office/drawing/2014/main" id="{B8E0690B-A650-10E2-4533-EBACCFF1E0E0}"/>
              </a:ext>
            </a:extLst>
          </p:cNvPr>
          <p:cNvSpPr>
            <a:spLocks noGrp="1"/>
          </p:cNvSpPr>
          <p:nvPr>
            <p:ph type="body" sz="quarter" idx="10"/>
          </p:nvPr>
        </p:nvSpPr>
        <p:spPr>
          <a:xfrm>
            <a:off x="503238" y="1960631"/>
            <a:ext cx="6666188" cy="596900"/>
          </a:xfrm>
        </p:spPr>
        <p:txBody>
          <a:bodyPr/>
          <a:lstStyle>
            <a:lvl1pPr marL="0" indent="0">
              <a:buNone/>
              <a:defRPr sz="2800">
                <a:solidFill>
                  <a:schemeClr val="tx1"/>
                </a:solidFill>
              </a:defRPr>
            </a:lvl1pPr>
          </a:lstStyle>
          <a:p>
            <a:pPr lvl="0"/>
            <a:r>
              <a:rPr lang="ja-JP" altLang="en-US"/>
              <a:t>マスター テキストの書式設定</a:t>
            </a:r>
          </a:p>
        </p:txBody>
      </p:sp>
      <p:sp>
        <p:nvSpPr>
          <p:cNvPr id="8" name="Content Placeholder 2">
            <a:extLst>
              <a:ext uri="{FF2B5EF4-FFF2-40B4-BE49-F238E27FC236}">
                <a16:creationId xmlns:a16="http://schemas.microsoft.com/office/drawing/2014/main" id="{57FC8DC0-6478-538D-D5BB-1C7A5196457F}"/>
              </a:ext>
            </a:extLst>
          </p:cNvPr>
          <p:cNvSpPr>
            <a:spLocks noGrp="1"/>
          </p:cNvSpPr>
          <p:nvPr>
            <p:ph idx="11"/>
          </p:nvPr>
        </p:nvSpPr>
        <p:spPr>
          <a:xfrm>
            <a:off x="7460973" y="2652903"/>
            <a:ext cx="6666189" cy="4213507"/>
          </a:xfrm>
        </p:spPr>
        <p:txBody>
          <a:bodyPr>
            <a:noAutofit/>
          </a:bodyPr>
          <a:lstStyle>
            <a:lvl1pPr marL="0" indent="0">
              <a:buNone/>
              <a:defRPr sz="1800"/>
            </a:lvl1pPr>
            <a:lvl2pPr marL="339725" indent="0">
              <a:buNone/>
              <a:defRPr sz="1800"/>
            </a:lvl2pPr>
            <a:lvl3pPr marL="688975" indent="0">
              <a:buNone/>
              <a:defRPr sz="1800"/>
            </a:lvl3pPr>
            <a:lvl4pPr marL="976312" indent="0">
              <a:buNone/>
              <a:defRPr sz="1800"/>
            </a:lvl4pPr>
            <a:lvl5pPr marL="1314450" indent="0">
              <a:buNone/>
              <a:defRPr sz="18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9" name="Text Placeholder 11">
            <a:extLst>
              <a:ext uri="{FF2B5EF4-FFF2-40B4-BE49-F238E27FC236}">
                <a16:creationId xmlns:a16="http://schemas.microsoft.com/office/drawing/2014/main" id="{582A5401-52A2-8570-1E7F-12F6CAFEBEA5}"/>
              </a:ext>
            </a:extLst>
          </p:cNvPr>
          <p:cNvSpPr>
            <a:spLocks noGrp="1"/>
          </p:cNvSpPr>
          <p:nvPr>
            <p:ph type="body" sz="quarter" idx="12"/>
          </p:nvPr>
        </p:nvSpPr>
        <p:spPr>
          <a:xfrm>
            <a:off x="7460974" y="1960631"/>
            <a:ext cx="6666188" cy="596900"/>
          </a:xfrm>
        </p:spPr>
        <p:txBody>
          <a:bodyPr/>
          <a:lstStyle>
            <a:lvl1pPr marL="0" indent="0">
              <a:buNone/>
              <a:defRPr sz="2800"/>
            </a:lvl1pPr>
          </a:lstStyle>
          <a:p>
            <a:pPr lvl="0"/>
            <a:r>
              <a:rPr lang="ja-JP" altLang="en-US"/>
              <a:t>マスター テキストの書式設定</a:t>
            </a:r>
          </a:p>
          <a:p>
            <a:pPr lvl="1"/>
            <a:r>
              <a:rPr lang="ja-JP" altLang="en-US"/>
              <a:t>第 </a:t>
            </a:r>
            <a:r>
              <a:rPr lang="en-US" altLang="ja-JP"/>
              <a:t>2 </a:t>
            </a:r>
            <a:r>
              <a:rPr lang="ja-JP" altLang="en-US"/>
              <a:t>レベル</a:t>
            </a:r>
          </a:p>
        </p:txBody>
      </p:sp>
      <p:sp>
        <p:nvSpPr>
          <p:cNvPr id="4" name="Slide Number Placeholder 5">
            <a:extLst>
              <a:ext uri="{FF2B5EF4-FFF2-40B4-BE49-F238E27FC236}">
                <a16:creationId xmlns:a16="http://schemas.microsoft.com/office/drawing/2014/main" id="{86B23157-C7C5-A8CF-164C-6F71BC03A263}"/>
              </a:ext>
            </a:extLst>
          </p:cNvPr>
          <p:cNvSpPr>
            <a:spLocks noGrp="1"/>
          </p:cNvSpPr>
          <p:nvPr>
            <p:ph type="sldNum" sz="quarter" idx="4"/>
          </p:nvPr>
        </p:nvSpPr>
        <p:spPr>
          <a:xfrm>
            <a:off x="516310" y="7739080"/>
            <a:ext cx="2743200" cy="208129"/>
          </a:xfrm>
          <a:prstGeom prst="rect">
            <a:avLst/>
          </a:prstGeom>
        </p:spPr>
        <p:txBody>
          <a:bodyPr/>
          <a:lstStyle>
            <a:lvl1pPr>
              <a:defRPr sz="1000">
                <a:latin typeface="+mn-lt"/>
              </a:defRPr>
            </a:lvl1pPr>
          </a:lstStyle>
          <a:p>
            <a:fld id="{3773602E-EC8C-F44D-BFC5-AD4583FDB290}" type="slidenum">
              <a:rPr lang="en-US" smtClean="0"/>
              <a:pPr/>
              <a:t>‹#›</a:t>
            </a:fld>
            <a:endParaRPr lang="en-US"/>
          </a:p>
        </p:txBody>
      </p:sp>
      <p:sp>
        <p:nvSpPr>
          <p:cNvPr id="6" name="object 2">
            <a:extLst>
              <a:ext uri="{FF2B5EF4-FFF2-40B4-BE49-F238E27FC236}">
                <a16:creationId xmlns:a16="http://schemas.microsoft.com/office/drawing/2014/main" id="{08FE73CA-1AC6-1291-800B-4CF62264B93F}"/>
              </a:ext>
            </a:extLst>
          </p:cNvPr>
          <p:cNvSpPr/>
          <p:nvPr/>
        </p:nvSpPr>
        <p:spPr>
          <a:xfrm>
            <a:off x="0" y="1714500"/>
            <a:ext cx="14630400" cy="5516564"/>
          </a:xfrm>
          <a:custGeom>
            <a:avLst/>
            <a:gdLst/>
            <a:ahLst/>
            <a:cxnLst/>
            <a:rect l="l" t="t" r="r" b="b"/>
            <a:pathLst>
              <a:path w="4064000" h="5619115">
                <a:moveTo>
                  <a:pt x="0" y="5618975"/>
                </a:moveTo>
                <a:lnTo>
                  <a:pt x="4063898" y="5618975"/>
                </a:lnTo>
                <a:lnTo>
                  <a:pt x="4063898" y="0"/>
                </a:lnTo>
                <a:lnTo>
                  <a:pt x="0" y="0"/>
                </a:lnTo>
                <a:lnTo>
                  <a:pt x="0" y="5618975"/>
                </a:lnTo>
                <a:close/>
              </a:path>
            </a:pathLst>
          </a:custGeom>
          <a:solidFill>
            <a:srgbClr val="EEEEEF"/>
          </a:solidFill>
        </p:spPr>
        <p:txBody>
          <a:bodyPr wrap="square" lIns="0" tIns="0" rIns="0" bIns="0" rtlCol="0"/>
          <a:lstStyle/>
          <a:p>
            <a:endParaRPr/>
          </a:p>
        </p:txBody>
      </p:sp>
      <p:sp>
        <p:nvSpPr>
          <p:cNvPr id="7" name="object 2">
            <a:extLst>
              <a:ext uri="{FF2B5EF4-FFF2-40B4-BE49-F238E27FC236}">
                <a16:creationId xmlns:a16="http://schemas.microsoft.com/office/drawing/2014/main" id="{D81AAB2A-A776-99CA-523D-7A8AF94CA81B}"/>
              </a:ext>
            </a:extLst>
          </p:cNvPr>
          <p:cNvSpPr/>
          <p:nvPr userDrawn="1"/>
        </p:nvSpPr>
        <p:spPr>
          <a:xfrm>
            <a:off x="0" y="1714500"/>
            <a:ext cx="14630400" cy="5516564"/>
          </a:xfrm>
          <a:custGeom>
            <a:avLst/>
            <a:gdLst/>
            <a:ahLst/>
            <a:cxnLst/>
            <a:rect l="l" t="t" r="r" b="b"/>
            <a:pathLst>
              <a:path w="4064000" h="5619115">
                <a:moveTo>
                  <a:pt x="0" y="5618975"/>
                </a:moveTo>
                <a:lnTo>
                  <a:pt x="4063898" y="5618975"/>
                </a:lnTo>
                <a:lnTo>
                  <a:pt x="4063898" y="0"/>
                </a:lnTo>
                <a:lnTo>
                  <a:pt x="0" y="0"/>
                </a:lnTo>
                <a:lnTo>
                  <a:pt x="0" y="5618975"/>
                </a:lnTo>
                <a:close/>
              </a:path>
            </a:pathLst>
          </a:custGeom>
          <a:solidFill>
            <a:srgbClr val="EEEEEF"/>
          </a:solidFill>
        </p:spPr>
        <p:txBody>
          <a:bodyPr wrap="square" lIns="0" tIns="0" rIns="0" bIns="0" rtlCol="0"/>
          <a:lstStyle/>
          <a:p>
            <a:endParaRPr/>
          </a:p>
        </p:txBody>
      </p:sp>
    </p:spTree>
    <p:extLst>
      <p:ext uri="{BB962C8B-B14F-4D97-AF65-F5344CB8AC3E}">
        <p14:creationId xmlns:p14="http://schemas.microsoft.com/office/powerpoint/2010/main" val="407655333"/>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p:cSld name="Single Block with Imag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168898" y="801451"/>
            <a:ext cx="8958263" cy="1016350"/>
          </a:xfrm>
        </p:spPr>
        <p:txBody>
          <a:bodyPr/>
          <a:lstStyle>
            <a:lvl1pPr>
              <a:defRPr/>
            </a:lvl1pPr>
          </a:lstStyle>
          <a:p>
            <a:r>
              <a:rPr lang="en-US"/>
              <a:t>Click To Edit Slide Title</a:t>
            </a:r>
          </a:p>
        </p:txBody>
      </p:sp>
      <p:sp>
        <p:nvSpPr>
          <p:cNvPr id="3" name="Content Placeholder 2"/>
          <p:cNvSpPr>
            <a:spLocks noGrp="1"/>
          </p:cNvSpPr>
          <p:nvPr>
            <p:ph idx="1"/>
          </p:nvPr>
        </p:nvSpPr>
        <p:spPr>
          <a:xfrm>
            <a:off x="5168899" y="2145118"/>
            <a:ext cx="8958263" cy="5170082"/>
          </a:xfrm>
        </p:spPr>
        <p:txBody>
          <a:bodyPr>
            <a:noAutofit/>
          </a:bodyPr>
          <a:lstStyle>
            <a:lvl1pPr marL="0" indent="0">
              <a:buNone/>
              <a:defRPr sz="1700"/>
            </a:lvl1pPr>
            <a:lvl2pPr marL="339725" indent="0">
              <a:buNone/>
              <a:defRPr sz="1700"/>
            </a:lvl2pPr>
            <a:lvl3pPr marL="688975" indent="0">
              <a:buNone/>
              <a:defRPr sz="1700"/>
            </a:lvl3pPr>
            <a:lvl4pPr marL="976312" indent="0">
              <a:buNone/>
              <a:defRPr sz="1700"/>
            </a:lvl4pPr>
            <a:lvl5pPr marL="1314450" indent="0">
              <a:buNone/>
              <a:defRPr sz="17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8" name="Picture Placeholder 6">
            <a:extLst>
              <a:ext uri="{FF2B5EF4-FFF2-40B4-BE49-F238E27FC236}">
                <a16:creationId xmlns:a16="http://schemas.microsoft.com/office/drawing/2014/main" id="{5FA95EFE-A82E-97DE-9182-57C867C5A487}"/>
              </a:ext>
            </a:extLst>
          </p:cNvPr>
          <p:cNvSpPr>
            <a:spLocks noGrp="1"/>
          </p:cNvSpPr>
          <p:nvPr>
            <p:ph type="pic" sz="quarter" idx="14"/>
          </p:nvPr>
        </p:nvSpPr>
        <p:spPr>
          <a:xfrm>
            <a:off x="-3" y="0"/>
            <a:ext cx="4914901" cy="8229600"/>
          </a:xfrm>
          <a:solidFill>
            <a:schemeClr val="bg1">
              <a:lumMod val="85000"/>
            </a:schemeClr>
          </a:solidFill>
        </p:spPr>
        <p:txBody>
          <a:bodyPr/>
          <a:lstStyle>
            <a:lvl1pPr>
              <a:defRPr/>
            </a:lvl1pPr>
          </a:lstStyle>
          <a:p>
            <a:r>
              <a:rPr lang="ja-JP" altLang="en-US"/>
              <a:t>アイコンをクリックして図を追加</a:t>
            </a:r>
            <a:endParaRPr lang="en-US"/>
          </a:p>
        </p:txBody>
      </p:sp>
      <p:sp>
        <p:nvSpPr>
          <p:cNvPr id="4" name="Slide Number Placeholder 5">
            <a:extLst>
              <a:ext uri="{FF2B5EF4-FFF2-40B4-BE49-F238E27FC236}">
                <a16:creationId xmlns:a16="http://schemas.microsoft.com/office/drawing/2014/main" id="{7E74F657-CE88-2203-5F5D-65C0CCA67375}"/>
              </a:ext>
            </a:extLst>
          </p:cNvPr>
          <p:cNvSpPr>
            <a:spLocks noGrp="1"/>
          </p:cNvSpPr>
          <p:nvPr>
            <p:ph type="sldNum" sz="quarter" idx="4"/>
          </p:nvPr>
        </p:nvSpPr>
        <p:spPr>
          <a:xfrm>
            <a:off x="516310" y="7739080"/>
            <a:ext cx="2743200" cy="208129"/>
          </a:xfrm>
          <a:prstGeom prst="rect">
            <a:avLst/>
          </a:prstGeom>
        </p:spPr>
        <p:txBody>
          <a:bodyPr/>
          <a:lstStyle>
            <a:lvl1pPr>
              <a:defRPr sz="1000">
                <a:solidFill>
                  <a:schemeClr val="bg1"/>
                </a:solidFill>
                <a:latin typeface="+mn-lt"/>
              </a:defRPr>
            </a:lvl1pPr>
          </a:lstStyle>
          <a:p>
            <a:fld id="{3773602E-EC8C-F44D-BFC5-AD4583FDB290}" type="slidenum">
              <a:rPr lang="en-US" smtClean="0"/>
              <a:pPr/>
              <a:t>‹#›</a:t>
            </a:fld>
            <a:endParaRPr lang="en-US"/>
          </a:p>
        </p:txBody>
      </p:sp>
    </p:spTree>
    <p:extLst>
      <p:ext uri="{BB962C8B-B14F-4D97-AF65-F5344CB8AC3E}">
        <p14:creationId xmlns:p14="http://schemas.microsoft.com/office/powerpoint/2010/main" val="212949465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p:cSld name="Single Block with Image 4">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633640" y="1127200"/>
            <a:ext cx="5486400" cy="1017918"/>
          </a:xfrm>
        </p:spPr>
        <p:txBody>
          <a:bodyPr>
            <a:noAutofit/>
          </a:bodyPr>
          <a:lstStyle>
            <a:lvl1pPr>
              <a:defRPr sz="2800">
                <a:solidFill>
                  <a:schemeClr val="bg2">
                    <a:lumMod val="10000"/>
                  </a:schemeClr>
                </a:solidFill>
                <a:latin typeface="Arial" panose="020B0604020202020204" pitchFamily="34" charset="0"/>
                <a:cs typeface="Arial" panose="020B0604020202020204" pitchFamily="34" charset="0"/>
              </a:defRPr>
            </a:lvl1pPr>
          </a:lstStyle>
          <a:p>
            <a:r>
              <a:rPr lang="en-US"/>
              <a:t>Click To Edit Slide Subtitle</a:t>
            </a:r>
          </a:p>
        </p:txBody>
      </p:sp>
      <p:sp>
        <p:nvSpPr>
          <p:cNvPr id="3" name="Content Placeholder 2"/>
          <p:cNvSpPr>
            <a:spLocks noGrp="1"/>
          </p:cNvSpPr>
          <p:nvPr>
            <p:ph idx="1"/>
          </p:nvPr>
        </p:nvSpPr>
        <p:spPr>
          <a:xfrm>
            <a:off x="8633640" y="2305437"/>
            <a:ext cx="5567953" cy="4436069"/>
          </a:xfrm>
        </p:spPr>
        <p:txBody>
          <a:bodyPr>
            <a:noAutofit/>
          </a:bodyPr>
          <a:lstStyle>
            <a:lvl1pPr marL="0" indent="0">
              <a:buNone/>
              <a:defRPr sz="1700"/>
            </a:lvl1pPr>
            <a:lvl2pPr marL="339725" indent="0">
              <a:buNone/>
              <a:defRPr sz="1700"/>
            </a:lvl2pPr>
            <a:lvl3pPr marL="688975" indent="0">
              <a:buNone/>
              <a:defRPr sz="1700"/>
            </a:lvl3pPr>
            <a:lvl4pPr marL="976312" indent="0">
              <a:buNone/>
              <a:defRPr sz="1700"/>
            </a:lvl4pPr>
            <a:lvl5pPr marL="1314450" indent="0">
              <a:buNone/>
              <a:defRPr sz="17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6" name="Picture Placeholder 6">
            <a:extLst>
              <a:ext uri="{FF2B5EF4-FFF2-40B4-BE49-F238E27FC236}">
                <a16:creationId xmlns:a16="http://schemas.microsoft.com/office/drawing/2014/main" id="{5F5E3664-151B-7A7F-4F7C-2A507E6478CD}"/>
              </a:ext>
            </a:extLst>
          </p:cNvPr>
          <p:cNvSpPr>
            <a:spLocks noGrp="1"/>
          </p:cNvSpPr>
          <p:nvPr>
            <p:ph type="pic" sz="quarter" idx="20"/>
          </p:nvPr>
        </p:nvSpPr>
        <p:spPr>
          <a:xfrm>
            <a:off x="4914898" y="0"/>
            <a:ext cx="3378201" cy="8229600"/>
          </a:xfrm>
          <a:solidFill>
            <a:schemeClr val="bg1">
              <a:lumMod val="85000"/>
            </a:schemeClr>
          </a:solidFill>
        </p:spPr>
        <p:txBody>
          <a:bodyPr/>
          <a:lstStyle>
            <a:lvl1pPr>
              <a:defRPr/>
            </a:lvl1pPr>
          </a:lstStyle>
          <a:p>
            <a:r>
              <a:rPr lang="ja-JP" altLang="en-US"/>
              <a:t>アイコンをクリックして図を追加</a:t>
            </a:r>
            <a:endParaRPr lang="en-US"/>
          </a:p>
        </p:txBody>
      </p:sp>
      <p:sp>
        <p:nvSpPr>
          <p:cNvPr id="7" name="Rectangle 6">
            <a:extLst>
              <a:ext uri="{FF2B5EF4-FFF2-40B4-BE49-F238E27FC236}">
                <a16:creationId xmlns:a16="http://schemas.microsoft.com/office/drawing/2014/main" id="{B2CEC826-D1F7-EA99-352F-49B6565DAE2C}"/>
              </a:ext>
            </a:extLst>
          </p:cNvPr>
          <p:cNvSpPr/>
          <p:nvPr/>
        </p:nvSpPr>
        <p:spPr>
          <a:xfrm>
            <a:off x="0" y="0"/>
            <a:ext cx="4914898" cy="8229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9">
            <a:extLst>
              <a:ext uri="{FF2B5EF4-FFF2-40B4-BE49-F238E27FC236}">
                <a16:creationId xmlns:a16="http://schemas.microsoft.com/office/drawing/2014/main" id="{00F2A52D-6982-1DF0-3FA0-210C5B9B838B}"/>
              </a:ext>
            </a:extLst>
          </p:cNvPr>
          <p:cNvSpPr>
            <a:spLocks noGrp="1"/>
          </p:cNvSpPr>
          <p:nvPr>
            <p:ph type="body" sz="quarter" idx="19" hasCustomPrompt="1"/>
          </p:nvPr>
        </p:nvSpPr>
        <p:spPr>
          <a:xfrm>
            <a:off x="382588" y="2502858"/>
            <a:ext cx="3540125" cy="2179637"/>
          </a:xfrm>
        </p:spPr>
        <p:txBody>
          <a:bodyPr/>
          <a:lstStyle>
            <a:lvl1pPr marL="0" indent="0">
              <a:buNone/>
              <a:defRPr sz="3000">
                <a:solidFill>
                  <a:schemeClr val="bg1"/>
                </a:solidFill>
                <a:latin typeface="+mj-lt"/>
              </a:defRPr>
            </a:lvl1pPr>
            <a:lvl2pPr>
              <a:defRPr sz="4000">
                <a:solidFill>
                  <a:schemeClr val="bg1"/>
                </a:solidFill>
                <a:latin typeface="+mj-lt"/>
              </a:defRPr>
            </a:lvl2pPr>
            <a:lvl3pPr>
              <a:defRPr sz="4000">
                <a:solidFill>
                  <a:schemeClr val="bg1"/>
                </a:solidFill>
                <a:latin typeface="+mj-lt"/>
              </a:defRPr>
            </a:lvl3pPr>
            <a:lvl4pPr>
              <a:defRPr sz="4000">
                <a:solidFill>
                  <a:schemeClr val="bg1"/>
                </a:solidFill>
                <a:latin typeface="+mj-lt"/>
              </a:defRPr>
            </a:lvl4pPr>
            <a:lvl5pPr>
              <a:defRPr>
                <a:latin typeface="+mj-lt"/>
              </a:defRPr>
            </a:lvl5pPr>
          </a:lstStyle>
          <a:p>
            <a:pPr lvl="0"/>
            <a:r>
              <a:rPr lang="en-US"/>
              <a:t>Click To Edit Slide Title</a:t>
            </a:r>
          </a:p>
        </p:txBody>
      </p:sp>
      <p:sp>
        <p:nvSpPr>
          <p:cNvPr id="4" name="Slide Number Placeholder 5">
            <a:extLst>
              <a:ext uri="{FF2B5EF4-FFF2-40B4-BE49-F238E27FC236}">
                <a16:creationId xmlns:a16="http://schemas.microsoft.com/office/drawing/2014/main" id="{7C6F681F-0D2D-8334-C08A-5E22FD0B78BE}"/>
              </a:ext>
            </a:extLst>
          </p:cNvPr>
          <p:cNvSpPr>
            <a:spLocks noGrp="1"/>
          </p:cNvSpPr>
          <p:nvPr>
            <p:ph type="sldNum" sz="quarter" idx="4"/>
          </p:nvPr>
        </p:nvSpPr>
        <p:spPr>
          <a:xfrm>
            <a:off x="516310" y="7739080"/>
            <a:ext cx="2743200" cy="208129"/>
          </a:xfrm>
          <a:prstGeom prst="rect">
            <a:avLst/>
          </a:prstGeom>
        </p:spPr>
        <p:txBody>
          <a:bodyPr/>
          <a:lstStyle>
            <a:lvl1pPr>
              <a:defRPr sz="1000">
                <a:solidFill>
                  <a:schemeClr val="bg1"/>
                </a:solidFill>
                <a:latin typeface="+mn-lt"/>
              </a:defRPr>
            </a:lvl1pPr>
          </a:lstStyle>
          <a:p>
            <a:fld id="{3773602E-EC8C-F44D-BFC5-AD4583FDB290}" type="slidenum">
              <a:rPr lang="en-US" smtClean="0"/>
              <a:pPr/>
              <a:t>‹#›</a:t>
            </a:fld>
            <a:endParaRPr lang="en-US"/>
          </a:p>
        </p:txBody>
      </p:sp>
      <p:sp>
        <p:nvSpPr>
          <p:cNvPr id="5" name="Rectangle 4">
            <a:extLst>
              <a:ext uri="{FF2B5EF4-FFF2-40B4-BE49-F238E27FC236}">
                <a16:creationId xmlns:a16="http://schemas.microsoft.com/office/drawing/2014/main" id="{E7A80914-A36F-2E1B-7EA3-A5ECAC70819B}"/>
              </a:ext>
            </a:extLst>
          </p:cNvPr>
          <p:cNvSpPr/>
          <p:nvPr/>
        </p:nvSpPr>
        <p:spPr>
          <a:xfrm>
            <a:off x="0" y="0"/>
            <a:ext cx="4914898" cy="8229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4">
            <a:extLst>
              <a:ext uri="{FF2B5EF4-FFF2-40B4-BE49-F238E27FC236}">
                <a16:creationId xmlns:a16="http://schemas.microsoft.com/office/drawing/2014/main" id="{4A039814-B8B1-3562-C964-663E0D0AB2EC}"/>
              </a:ext>
            </a:extLst>
          </p:cNvPr>
          <p:cNvSpPr/>
          <p:nvPr userDrawn="1"/>
        </p:nvSpPr>
        <p:spPr>
          <a:xfrm>
            <a:off x="0" y="0"/>
            <a:ext cx="4914898" cy="8229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62790918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p:cSld name="1_Single Block with Image 4">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633640" y="1127200"/>
            <a:ext cx="5486400" cy="1017918"/>
          </a:xfrm>
        </p:spPr>
        <p:txBody>
          <a:bodyPr>
            <a:noAutofit/>
          </a:bodyPr>
          <a:lstStyle>
            <a:lvl1pPr>
              <a:defRPr sz="2800">
                <a:solidFill>
                  <a:schemeClr val="bg2">
                    <a:lumMod val="10000"/>
                  </a:schemeClr>
                </a:solidFill>
                <a:latin typeface="Arial" panose="020B0604020202020204" pitchFamily="34" charset="0"/>
                <a:cs typeface="Arial" panose="020B0604020202020204" pitchFamily="34" charset="0"/>
              </a:defRPr>
            </a:lvl1pPr>
          </a:lstStyle>
          <a:p>
            <a:r>
              <a:rPr lang="en-US"/>
              <a:t>Click To Edit Slide Subtitle</a:t>
            </a:r>
          </a:p>
        </p:txBody>
      </p:sp>
      <p:sp>
        <p:nvSpPr>
          <p:cNvPr id="3" name="Content Placeholder 2"/>
          <p:cNvSpPr>
            <a:spLocks noGrp="1"/>
          </p:cNvSpPr>
          <p:nvPr>
            <p:ph idx="1"/>
          </p:nvPr>
        </p:nvSpPr>
        <p:spPr>
          <a:xfrm>
            <a:off x="8633640" y="2305437"/>
            <a:ext cx="5567953" cy="4436069"/>
          </a:xfrm>
        </p:spPr>
        <p:txBody>
          <a:bodyPr>
            <a:noAutofit/>
          </a:bodyPr>
          <a:lstStyle>
            <a:lvl1pPr marL="0" indent="0">
              <a:buNone/>
              <a:defRPr sz="1700"/>
            </a:lvl1pPr>
            <a:lvl2pPr marL="339725" indent="0">
              <a:buNone/>
              <a:defRPr sz="1700"/>
            </a:lvl2pPr>
            <a:lvl3pPr marL="688975" indent="0">
              <a:buNone/>
              <a:defRPr sz="1700"/>
            </a:lvl3pPr>
            <a:lvl4pPr marL="976312" indent="0">
              <a:buNone/>
              <a:defRPr sz="1700"/>
            </a:lvl4pPr>
            <a:lvl5pPr marL="1314450" indent="0">
              <a:buNone/>
              <a:defRPr sz="17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6" name="Picture Placeholder 6">
            <a:extLst>
              <a:ext uri="{FF2B5EF4-FFF2-40B4-BE49-F238E27FC236}">
                <a16:creationId xmlns:a16="http://schemas.microsoft.com/office/drawing/2014/main" id="{5F5E3664-151B-7A7F-4F7C-2A507E6478CD}"/>
              </a:ext>
            </a:extLst>
          </p:cNvPr>
          <p:cNvSpPr>
            <a:spLocks noGrp="1"/>
          </p:cNvSpPr>
          <p:nvPr>
            <p:ph type="pic" sz="quarter" idx="20"/>
          </p:nvPr>
        </p:nvSpPr>
        <p:spPr>
          <a:xfrm>
            <a:off x="4914898" y="0"/>
            <a:ext cx="3378201" cy="8229600"/>
          </a:xfrm>
          <a:solidFill>
            <a:schemeClr val="bg1">
              <a:lumMod val="85000"/>
            </a:schemeClr>
          </a:solidFill>
        </p:spPr>
        <p:txBody>
          <a:bodyPr/>
          <a:lstStyle>
            <a:lvl1pPr>
              <a:defRPr/>
            </a:lvl1pPr>
          </a:lstStyle>
          <a:p>
            <a:r>
              <a:rPr lang="ja-JP" altLang="en-US"/>
              <a:t>アイコンをクリックして図を追加</a:t>
            </a:r>
            <a:endParaRPr lang="en-US"/>
          </a:p>
        </p:txBody>
      </p:sp>
      <p:sp>
        <p:nvSpPr>
          <p:cNvPr id="7" name="Rectangle 6">
            <a:extLst>
              <a:ext uri="{FF2B5EF4-FFF2-40B4-BE49-F238E27FC236}">
                <a16:creationId xmlns:a16="http://schemas.microsoft.com/office/drawing/2014/main" id="{B2CEC826-D1F7-EA99-352F-49B6565DAE2C}"/>
              </a:ext>
            </a:extLst>
          </p:cNvPr>
          <p:cNvSpPr/>
          <p:nvPr/>
        </p:nvSpPr>
        <p:spPr>
          <a:xfrm>
            <a:off x="0" y="0"/>
            <a:ext cx="4914898" cy="82296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9">
            <a:extLst>
              <a:ext uri="{FF2B5EF4-FFF2-40B4-BE49-F238E27FC236}">
                <a16:creationId xmlns:a16="http://schemas.microsoft.com/office/drawing/2014/main" id="{00F2A52D-6982-1DF0-3FA0-210C5B9B838B}"/>
              </a:ext>
            </a:extLst>
          </p:cNvPr>
          <p:cNvSpPr>
            <a:spLocks noGrp="1"/>
          </p:cNvSpPr>
          <p:nvPr>
            <p:ph type="body" sz="quarter" idx="19" hasCustomPrompt="1"/>
          </p:nvPr>
        </p:nvSpPr>
        <p:spPr>
          <a:xfrm>
            <a:off x="382588" y="2502858"/>
            <a:ext cx="3540125" cy="2179637"/>
          </a:xfrm>
        </p:spPr>
        <p:txBody>
          <a:bodyPr/>
          <a:lstStyle>
            <a:lvl1pPr marL="0" indent="0">
              <a:buNone/>
              <a:defRPr sz="3000">
                <a:solidFill>
                  <a:schemeClr val="bg1"/>
                </a:solidFill>
                <a:latin typeface="+mj-lt"/>
              </a:defRPr>
            </a:lvl1pPr>
            <a:lvl2pPr>
              <a:defRPr sz="4000">
                <a:solidFill>
                  <a:schemeClr val="bg1"/>
                </a:solidFill>
                <a:latin typeface="+mj-lt"/>
              </a:defRPr>
            </a:lvl2pPr>
            <a:lvl3pPr>
              <a:defRPr sz="4000">
                <a:solidFill>
                  <a:schemeClr val="bg1"/>
                </a:solidFill>
                <a:latin typeface="+mj-lt"/>
              </a:defRPr>
            </a:lvl3pPr>
            <a:lvl4pPr>
              <a:defRPr sz="4000">
                <a:solidFill>
                  <a:schemeClr val="bg1"/>
                </a:solidFill>
                <a:latin typeface="+mj-lt"/>
              </a:defRPr>
            </a:lvl4pPr>
            <a:lvl5pPr>
              <a:defRPr>
                <a:latin typeface="+mj-lt"/>
              </a:defRPr>
            </a:lvl5pPr>
          </a:lstStyle>
          <a:p>
            <a:pPr lvl="0"/>
            <a:r>
              <a:rPr lang="en-US"/>
              <a:t>Click To Edit Slide Title</a:t>
            </a:r>
          </a:p>
        </p:txBody>
      </p:sp>
      <p:sp>
        <p:nvSpPr>
          <p:cNvPr id="4" name="Slide Number Placeholder 5">
            <a:extLst>
              <a:ext uri="{FF2B5EF4-FFF2-40B4-BE49-F238E27FC236}">
                <a16:creationId xmlns:a16="http://schemas.microsoft.com/office/drawing/2014/main" id="{7C6F681F-0D2D-8334-C08A-5E22FD0B78BE}"/>
              </a:ext>
            </a:extLst>
          </p:cNvPr>
          <p:cNvSpPr>
            <a:spLocks noGrp="1"/>
          </p:cNvSpPr>
          <p:nvPr>
            <p:ph type="sldNum" sz="quarter" idx="4"/>
          </p:nvPr>
        </p:nvSpPr>
        <p:spPr>
          <a:xfrm>
            <a:off x="516310" y="7739080"/>
            <a:ext cx="2743200" cy="208129"/>
          </a:xfrm>
          <a:prstGeom prst="rect">
            <a:avLst/>
          </a:prstGeom>
        </p:spPr>
        <p:txBody>
          <a:bodyPr/>
          <a:lstStyle>
            <a:lvl1pPr>
              <a:defRPr sz="1000">
                <a:solidFill>
                  <a:schemeClr val="bg1"/>
                </a:solidFill>
                <a:latin typeface="+mn-lt"/>
              </a:defRPr>
            </a:lvl1pPr>
          </a:lstStyle>
          <a:p>
            <a:fld id="{3773602E-EC8C-F44D-BFC5-AD4583FDB290}" type="slidenum">
              <a:rPr lang="en-US" smtClean="0"/>
              <a:pPr/>
              <a:t>‹#›</a:t>
            </a:fld>
            <a:endParaRPr lang="en-US"/>
          </a:p>
        </p:txBody>
      </p:sp>
      <p:sp>
        <p:nvSpPr>
          <p:cNvPr id="5" name="Rectangle 4">
            <a:extLst>
              <a:ext uri="{FF2B5EF4-FFF2-40B4-BE49-F238E27FC236}">
                <a16:creationId xmlns:a16="http://schemas.microsoft.com/office/drawing/2014/main" id="{E387C6F3-D770-87A0-F494-3E0B85036BC3}"/>
              </a:ext>
            </a:extLst>
          </p:cNvPr>
          <p:cNvSpPr/>
          <p:nvPr/>
        </p:nvSpPr>
        <p:spPr>
          <a:xfrm>
            <a:off x="0" y="0"/>
            <a:ext cx="4914898" cy="82296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Rectangle 4">
            <a:extLst>
              <a:ext uri="{FF2B5EF4-FFF2-40B4-BE49-F238E27FC236}">
                <a16:creationId xmlns:a16="http://schemas.microsoft.com/office/drawing/2014/main" id="{C256A457-B90E-4778-DD2B-90BE7637A212}"/>
              </a:ext>
            </a:extLst>
          </p:cNvPr>
          <p:cNvSpPr/>
          <p:nvPr userDrawn="1"/>
        </p:nvSpPr>
        <p:spPr>
          <a:xfrm>
            <a:off x="0" y="0"/>
            <a:ext cx="4914898" cy="82296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2214968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p:cSld name="Plain Content Slide 3">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lIns="91440">
            <a:noAutofit/>
          </a:bodyPr>
          <a:lstStyle>
            <a:lvl1pPr>
              <a:defRPr sz="3000"/>
            </a:lvl1pPr>
          </a:lstStyle>
          <a:p>
            <a:r>
              <a:rPr lang="en-US"/>
              <a:t>Click To Edit Slide Title</a:t>
            </a:r>
          </a:p>
        </p:txBody>
      </p:sp>
      <p:sp>
        <p:nvSpPr>
          <p:cNvPr id="3" name="Content Placeholder 2"/>
          <p:cNvSpPr>
            <a:spLocks noGrp="1"/>
          </p:cNvSpPr>
          <p:nvPr>
            <p:ph idx="1"/>
          </p:nvPr>
        </p:nvSpPr>
        <p:spPr>
          <a:xfrm>
            <a:off x="503237" y="2652903"/>
            <a:ext cx="13623926" cy="4213507"/>
          </a:xfrm>
        </p:spPr>
        <p:txBody>
          <a:bodyPr>
            <a:noAutofit/>
          </a:bodyPr>
          <a:lstStyle>
            <a:lvl1pPr marL="0" indent="0">
              <a:buNone/>
              <a:defRPr sz="1600"/>
            </a:lvl1pPr>
            <a:lvl2pPr marL="339725" indent="0">
              <a:buNone/>
              <a:defRPr sz="1600"/>
            </a:lvl2pPr>
            <a:lvl3pPr marL="688975" indent="0">
              <a:buNone/>
              <a:defRPr sz="1600"/>
            </a:lvl3pPr>
            <a:lvl4pPr marL="976312" indent="0">
              <a:buNone/>
              <a:defRPr sz="1600"/>
            </a:lvl4pPr>
            <a:lvl5pPr marL="1314450" indent="0">
              <a:buNone/>
              <a:defRPr sz="16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12" name="Text Placeholder 11">
            <a:extLst>
              <a:ext uri="{FF2B5EF4-FFF2-40B4-BE49-F238E27FC236}">
                <a16:creationId xmlns:a16="http://schemas.microsoft.com/office/drawing/2014/main" id="{B8E0690B-A650-10E2-4533-EBACCFF1E0E0}"/>
              </a:ext>
            </a:extLst>
          </p:cNvPr>
          <p:cNvSpPr>
            <a:spLocks noGrp="1"/>
          </p:cNvSpPr>
          <p:nvPr>
            <p:ph type="body" sz="quarter" idx="10"/>
          </p:nvPr>
        </p:nvSpPr>
        <p:spPr>
          <a:xfrm>
            <a:off x="503238" y="1960631"/>
            <a:ext cx="13623924" cy="596900"/>
          </a:xfrm>
        </p:spPr>
        <p:txBody>
          <a:bodyPr/>
          <a:lstStyle>
            <a:lvl1pPr marL="0" indent="0">
              <a:buNone/>
              <a:defRPr sz="2800"/>
            </a:lvl1pPr>
          </a:lstStyle>
          <a:p>
            <a:pPr lvl="0"/>
            <a:r>
              <a:rPr lang="ja-JP" altLang="en-US"/>
              <a:t>マスター テキストの書式設定</a:t>
            </a:r>
          </a:p>
        </p:txBody>
      </p:sp>
      <p:sp>
        <p:nvSpPr>
          <p:cNvPr id="4" name="Slide Number Placeholder 5">
            <a:extLst>
              <a:ext uri="{FF2B5EF4-FFF2-40B4-BE49-F238E27FC236}">
                <a16:creationId xmlns:a16="http://schemas.microsoft.com/office/drawing/2014/main" id="{0AF8B6F9-70E2-DC92-6A96-A82D7F4A631F}"/>
              </a:ext>
            </a:extLst>
          </p:cNvPr>
          <p:cNvSpPr>
            <a:spLocks noGrp="1"/>
          </p:cNvSpPr>
          <p:nvPr>
            <p:ph type="sldNum" sz="quarter" idx="4"/>
          </p:nvPr>
        </p:nvSpPr>
        <p:spPr>
          <a:xfrm>
            <a:off x="516310" y="7739080"/>
            <a:ext cx="2743200" cy="208129"/>
          </a:xfrm>
          <a:prstGeom prst="rect">
            <a:avLst/>
          </a:prstGeom>
        </p:spPr>
        <p:txBody>
          <a:bodyPr/>
          <a:lstStyle>
            <a:lvl1pPr>
              <a:defRPr sz="1000">
                <a:latin typeface="+mn-lt"/>
              </a:defRPr>
            </a:lvl1pPr>
          </a:lstStyle>
          <a:p>
            <a:fld id="{3773602E-EC8C-F44D-BFC5-AD4583FDB290}" type="slidenum">
              <a:rPr lang="en-US" smtClean="0"/>
              <a:pPr/>
              <a:t>‹#›</a:t>
            </a:fld>
            <a:endParaRPr lang="en-US"/>
          </a:p>
        </p:txBody>
      </p:sp>
    </p:spTree>
    <p:extLst>
      <p:ext uri="{BB962C8B-B14F-4D97-AF65-F5344CB8AC3E}">
        <p14:creationId xmlns:p14="http://schemas.microsoft.com/office/powerpoint/2010/main" val="249850770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Plain Content Slide 4">
    <p:spTree>
      <p:nvGrpSpPr>
        <p:cNvPr id="1" name=""/>
        <p:cNvGrpSpPr/>
        <p:nvPr/>
      </p:nvGrpSpPr>
      <p:grpSpPr>
        <a:xfrm>
          <a:off x="0" y="0"/>
          <a:ext cx="0" cy="0"/>
          <a:chOff x="0" y="0"/>
          <a:chExt cx="0" cy="0"/>
        </a:xfrm>
      </p:grpSpPr>
      <p:sp>
        <p:nvSpPr>
          <p:cNvPr id="3" name="Content Placeholder 2"/>
          <p:cNvSpPr>
            <a:spLocks noGrp="1"/>
          </p:cNvSpPr>
          <p:nvPr>
            <p:ph idx="1" hasCustomPrompt="1"/>
          </p:nvPr>
        </p:nvSpPr>
        <p:spPr>
          <a:xfrm>
            <a:off x="503237" y="1448791"/>
            <a:ext cx="13623926" cy="6056414"/>
          </a:xfrm>
        </p:spPr>
        <p:txBody>
          <a:bodyPr>
            <a:normAutofit/>
          </a:bodyPr>
          <a:lstStyle>
            <a:lvl1pPr marL="0" indent="0">
              <a:buNone/>
              <a:defRPr sz="1600"/>
            </a:lvl1pPr>
            <a:lvl2pPr marL="339725" indent="0">
              <a:buNone/>
              <a:defRPr sz="1600"/>
            </a:lvl2pPr>
            <a:lvl3pPr marL="688975" indent="0">
              <a:buNone/>
              <a:defRPr sz="1600"/>
            </a:lvl3pPr>
            <a:lvl4pPr marL="976312" indent="0">
              <a:buNone/>
              <a:defRPr sz="1600"/>
            </a:lvl4pPr>
            <a:lvl5pPr marL="1314450" indent="0">
              <a:buNone/>
              <a:defRPr sz="16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2" name="Title 1"/>
          <p:cNvSpPr>
            <a:spLocks noGrp="1"/>
          </p:cNvSpPr>
          <p:nvPr>
            <p:ph type="title" hasCustomPrompt="1"/>
          </p:nvPr>
        </p:nvSpPr>
        <p:spPr/>
        <p:txBody>
          <a:bodyPr lIns="91440">
            <a:noAutofit/>
          </a:bodyPr>
          <a:lstStyle>
            <a:lvl1pPr>
              <a:defRPr sz="3000"/>
            </a:lvl1pPr>
          </a:lstStyle>
          <a:p>
            <a:r>
              <a:rPr lang="en-US"/>
              <a:t>Click To Edit Slide Title</a:t>
            </a:r>
          </a:p>
        </p:txBody>
      </p:sp>
      <p:sp>
        <p:nvSpPr>
          <p:cNvPr id="4" name="Slide Number Placeholder 5">
            <a:extLst>
              <a:ext uri="{FF2B5EF4-FFF2-40B4-BE49-F238E27FC236}">
                <a16:creationId xmlns:a16="http://schemas.microsoft.com/office/drawing/2014/main" id="{C15D3A71-7794-FE21-D1CE-74B73F6431D2}"/>
              </a:ext>
            </a:extLst>
          </p:cNvPr>
          <p:cNvSpPr>
            <a:spLocks noGrp="1"/>
          </p:cNvSpPr>
          <p:nvPr>
            <p:ph type="sldNum" sz="quarter" idx="4"/>
          </p:nvPr>
        </p:nvSpPr>
        <p:spPr>
          <a:xfrm>
            <a:off x="516310" y="7739080"/>
            <a:ext cx="2743200" cy="208129"/>
          </a:xfrm>
          <a:prstGeom prst="rect">
            <a:avLst/>
          </a:prstGeom>
        </p:spPr>
        <p:txBody>
          <a:bodyPr/>
          <a:lstStyle>
            <a:lvl1pPr>
              <a:defRPr sz="1000">
                <a:latin typeface="+mn-lt"/>
              </a:defRPr>
            </a:lvl1pPr>
          </a:lstStyle>
          <a:p>
            <a:fld id="{3773602E-EC8C-F44D-BFC5-AD4583FDB290}" type="slidenum">
              <a:rPr lang="en-US" smtClean="0"/>
              <a:pPr/>
              <a:t>‹#›</a:t>
            </a:fld>
            <a:endParaRPr lang="en-US"/>
          </a:p>
        </p:txBody>
      </p:sp>
    </p:spTree>
    <p:extLst>
      <p:ext uri="{BB962C8B-B14F-4D97-AF65-F5344CB8AC3E}">
        <p14:creationId xmlns:p14="http://schemas.microsoft.com/office/powerpoint/2010/main" val="219825922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2 Column With Subheads ">
    <p:spTree>
      <p:nvGrpSpPr>
        <p:cNvPr id="1" name=""/>
        <p:cNvGrpSpPr/>
        <p:nvPr/>
      </p:nvGrpSpPr>
      <p:grpSpPr>
        <a:xfrm>
          <a:off x="0" y="0"/>
          <a:ext cx="0" cy="0"/>
          <a:chOff x="0" y="0"/>
          <a:chExt cx="0" cy="0"/>
        </a:xfrm>
      </p:grpSpPr>
      <p:sp>
        <p:nvSpPr>
          <p:cNvPr id="3" name="object 2">
            <a:extLst>
              <a:ext uri="{FF2B5EF4-FFF2-40B4-BE49-F238E27FC236}">
                <a16:creationId xmlns:a16="http://schemas.microsoft.com/office/drawing/2014/main" id="{3F7C280F-A550-5B4E-3602-72F37960F701}"/>
              </a:ext>
            </a:extLst>
          </p:cNvPr>
          <p:cNvSpPr/>
          <p:nvPr/>
        </p:nvSpPr>
        <p:spPr>
          <a:xfrm>
            <a:off x="0" y="1714500"/>
            <a:ext cx="14630400" cy="5516564"/>
          </a:xfrm>
          <a:custGeom>
            <a:avLst/>
            <a:gdLst/>
            <a:ahLst/>
            <a:cxnLst/>
            <a:rect l="l" t="t" r="r" b="b"/>
            <a:pathLst>
              <a:path w="4064000" h="5619115">
                <a:moveTo>
                  <a:pt x="0" y="5618975"/>
                </a:moveTo>
                <a:lnTo>
                  <a:pt x="4063898" y="5618975"/>
                </a:lnTo>
                <a:lnTo>
                  <a:pt x="4063898" y="0"/>
                </a:lnTo>
                <a:lnTo>
                  <a:pt x="0" y="0"/>
                </a:lnTo>
                <a:lnTo>
                  <a:pt x="0" y="5618975"/>
                </a:lnTo>
                <a:close/>
              </a:path>
            </a:pathLst>
          </a:custGeom>
          <a:solidFill>
            <a:srgbClr val="EEEEEF"/>
          </a:solidFill>
        </p:spPr>
        <p:txBody>
          <a:bodyPr wrap="square" lIns="0" tIns="0" rIns="0" bIns="0" rtlCol="0"/>
          <a:lstStyle/>
          <a:p>
            <a:endParaRPr/>
          </a:p>
        </p:txBody>
      </p:sp>
      <p:sp>
        <p:nvSpPr>
          <p:cNvPr id="2" name="Title 1"/>
          <p:cNvSpPr>
            <a:spLocks noGrp="1"/>
          </p:cNvSpPr>
          <p:nvPr>
            <p:ph type="title" hasCustomPrompt="1"/>
          </p:nvPr>
        </p:nvSpPr>
        <p:spPr>
          <a:xfrm>
            <a:off x="503238" y="329565"/>
            <a:ext cx="13623925" cy="1016350"/>
          </a:xfrm>
        </p:spPr>
        <p:txBody>
          <a:bodyPr/>
          <a:lstStyle>
            <a:lvl1pPr>
              <a:defRPr/>
            </a:lvl1pPr>
          </a:lstStyle>
          <a:p>
            <a:r>
              <a:rPr lang="en-US"/>
              <a:t>Click To Edit Slide Title</a:t>
            </a:r>
          </a:p>
        </p:txBody>
      </p:sp>
      <p:sp>
        <p:nvSpPr>
          <p:cNvPr id="19" name="Text Placeholder 13"/>
          <p:cNvSpPr>
            <a:spLocks noGrp="1"/>
          </p:cNvSpPr>
          <p:nvPr>
            <p:ph type="body" sz="quarter" idx="15" hasCustomPrompt="1"/>
          </p:nvPr>
        </p:nvSpPr>
        <p:spPr>
          <a:xfrm>
            <a:off x="886010" y="2298700"/>
            <a:ext cx="5908487" cy="762000"/>
          </a:xfrm>
        </p:spPr>
        <p:txBody>
          <a:bodyPr anchor="b">
            <a:noAutofit/>
          </a:bodyPr>
          <a:lstStyle>
            <a:lvl1pPr marL="0" indent="0">
              <a:buNone/>
              <a:defRPr sz="2800" b="0">
                <a:solidFill>
                  <a:schemeClr val="tx1"/>
                </a:solidFill>
              </a:defRPr>
            </a:lvl1pPr>
          </a:lstStyle>
          <a:p>
            <a:pPr lvl="0"/>
            <a:r>
              <a:rPr lang="en-US"/>
              <a:t>Click to edit text</a:t>
            </a:r>
          </a:p>
        </p:txBody>
      </p:sp>
      <p:sp>
        <p:nvSpPr>
          <p:cNvPr id="20" name="Text Placeholder 13"/>
          <p:cNvSpPr>
            <a:spLocks noGrp="1"/>
          </p:cNvSpPr>
          <p:nvPr>
            <p:ph type="body" sz="quarter" idx="16" hasCustomPrompt="1"/>
          </p:nvPr>
        </p:nvSpPr>
        <p:spPr>
          <a:xfrm>
            <a:off x="7740505" y="2298700"/>
            <a:ext cx="6369195" cy="762000"/>
          </a:xfrm>
        </p:spPr>
        <p:txBody>
          <a:bodyPr anchor="b">
            <a:noAutofit/>
          </a:bodyPr>
          <a:lstStyle>
            <a:lvl1pPr marL="0" indent="0">
              <a:buNone/>
              <a:defRPr sz="2800" b="0">
                <a:solidFill>
                  <a:schemeClr val="tx1"/>
                </a:solidFill>
              </a:defRPr>
            </a:lvl1pPr>
          </a:lstStyle>
          <a:p>
            <a:pPr lvl="0"/>
            <a:r>
              <a:rPr lang="en-US"/>
              <a:t>Click to edit text</a:t>
            </a:r>
          </a:p>
        </p:txBody>
      </p:sp>
      <p:sp>
        <p:nvSpPr>
          <p:cNvPr id="21" name="Content Placeholder 16"/>
          <p:cNvSpPr>
            <a:spLocks noGrp="1"/>
          </p:cNvSpPr>
          <p:nvPr>
            <p:ph sz="quarter" idx="17"/>
          </p:nvPr>
        </p:nvSpPr>
        <p:spPr>
          <a:xfrm>
            <a:off x="886010" y="3230815"/>
            <a:ext cx="5908489" cy="3068385"/>
          </a:xfrm>
        </p:spPr>
        <p:txBody>
          <a:bodyPr>
            <a:noAutofit/>
          </a:bodyPr>
          <a:lstStyle>
            <a:lvl1pPr marL="0" indent="0">
              <a:buNone/>
              <a:defRPr sz="1600"/>
            </a:lvl1pPr>
            <a:lvl2pPr marL="339725" indent="0">
              <a:buNone/>
              <a:defRPr sz="1600"/>
            </a:lvl2pPr>
            <a:lvl3pPr marL="688975" indent="0">
              <a:buNone/>
              <a:defRPr sz="1600"/>
            </a:lvl3pPr>
            <a:lvl4pPr marL="976312" indent="0">
              <a:buNone/>
              <a:defRPr sz="1600"/>
            </a:lvl4pPr>
            <a:lvl5pPr marL="1314450" indent="0">
              <a:buNone/>
              <a:defRPr sz="16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22" name="Content Placeholder 16"/>
          <p:cNvSpPr>
            <a:spLocks noGrp="1"/>
          </p:cNvSpPr>
          <p:nvPr>
            <p:ph sz="quarter" idx="18"/>
          </p:nvPr>
        </p:nvSpPr>
        <p:spPr>
          <a:xfrm>
            <a:off x="7740505" y="3230815"/>
            <a:ext cx="6369192" cy="3068385"/>
          </a:xfrm>
        </p:spPr>
        <p:txBody>
          <a:bodyPr>
            <a:noAutofit/>
          </a:bodyPr>
          <a:lstStyle>
            <a:lvl1pPr marL="0" indent="0">
              <a:buNone/>
              <a:defRPr sz="1600"/>
            </a:lvl1pPr>
            <a:lvl2pPr marL="339725" indent="0">
              <a:buNone/>
              <a:defRPr sz="1600"/>
            </a:lvl2pPr>
            <a:lvl3pPr marL="688975" indent="0">
              <a:buNone/>
              <a:defRPr sz="1600"/>
            </a:lvl3pPr>
            <a:lvl4pPr marL="976312" indent="0">
              <a:buNone/>
              <a:defRPr sz="1600"/>
            </a:lvl4pPr>
            <a:lvl5pPr marL="1314450" indent="0">
              <a:buNone/>
              <a:defRPr sz="16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cxnSp>
        <p:nvCxnSpPr>
          <p:cNvPr id="4" name="Straight Connector 3">
            <a:extLst>
              <a:ext uri="{FF2B5EF4-FFF2-40B4-BE49-F238E27FC236}">
                <a16:creationId xmlns:a16="http://schemas.microsoft.com/office/drawing/2014/main" id="{FD8B0D8F-E258-44DF-0899-A537C3490F15}"/>
              </a:ext>
            </a:extLst>
          </p:cNvPr>
          <p:cNvCxnSpPr>
            <a:cxnSpLocks/>
          </p:cNvCxnSpPr>
          <p:nvPr/>
        </p:nvCxnSpPr>
        <p:spPr bwMode="auto">
          <a:xfrm>
            <a:off x="502186" y="2298700"/>
            <a:ext cx="0" cy="4000500"/>
          </a:xfrm>
          <a:prstGeom prst="line">
            <a:avLst/>
          </a:prstGeom>
          <a:solidFill>
            <a:schemeClr val="accent1"/>
          </a:solidFill>
          <a:ln w="12700" cap="flat" cmpd="sng" algn="ctr">
            <a:solidFill>
              <a:schemeClr val="bg2">
                <a:lumMod val="50000"/>
              </a:schemeClr>
            </a:solidFill>
            <a:prstDash val="solid"/>
            <a:round/>
            <a:headEnd type="none" w="med" len="med"/>
            <a:tailEnd type="none" w="med" len="med"/>
          </a:ln>
          <a:effectLst/>
        </p:spPr>
      </p:cxnSp>
      <p:cxnSp>
        <p:nvCxnSpPr>
          <p:cNvPr id="5" name="Straight Connector 4">
            <a:extLst>
              <a:ext uri="{FF2B5EF4-FFF2-40B4-BE49-F238E27FC236}">
                <a16:creationId xmlns:a16="http://schemas.microsoft.com/office/drawing/2014/main" id="{111842E2-D7BE-65D5-63F4-9548CA8AE0C1}"/>
              </a:ext>
            </a:extLst>
          </p:cNvPr>
          <p:cNvCxnSpPr>
            <a:cxnSpLocks/>
          </p:cNvCxnSpPr>
          <p:nvPr/>
        </p:nvCxnSpPr>
        <p:spPr bwMode="auto">
          <a:xfrm>
            <a:off x="7315200" y="2298700"/>
            <a:ext cx="0" cy="4000500"/>
          </a:xfrm>
          <a:prstGeom prst="line">
            <a:avLst/>
          </a:prstGeom>
          <a:solidFill>
            <a:schemeClr val="accent1"/>
          </a:solidFill>
          <a:ln w="12700" cap="flat" cmpd="sng" algn="ctr">
            <a:solidFill>
              <a:schemeClr val="bg2">
                <a:lumMod val="50000"/>
              </a:schemeClr>
            </a:solidFill>
            <a:prstDash val="solid"/>
            <a:round/>
            <a:headEnd type="none" w="med" len="med"/>
            <a:tailEnd type="none" w="med" len="med"/>
          </a:ln>
          <a:effectLst/>
        </p:spPr>
      </p:cxnSp>
      <p:sp>
        <p:nvSpPr>
          <p:cNvPr id="6" name="Slide Number Placeholder 5">
            <a:extLst>
              <a:ext uri="{FF2B5EF4-FFF2-40B4-BE49-F238E27FC236}">
                <a16:creationId xmlns:a16="http://schemas.microsoft.com/office/drawing/2014/main" id="{578FD829-7BA5-3C6D-763D-59772F850633}"/>
              </a:ext>
            </a:extLst>
          </p:cNvPr>
          <p:cNvSpPr>
            <a:spLocks noGrp="1"/>
          </p:cNvSpPr>
          <p:nvPr>
            <p:ph type="sldNum" sz="quarter" idx="4"/>
          </p:nvPr>
        </p:nvSpPr>
        <p:spPr>
          <a:xfrm>
            <a:off x="516310" y="7739080"/>
            <a:ext cx="2743200" cy="208129"/>
          </a:xfrm>
          <a:prstGeom prst="rect">
            <a:avLst/>
          </a:prstGeom>
        </p:spPr>
        <p:txBody>
          <a:bodyPr/>
          <a:lstStyle>
            <a:lvl1pPr>
              <a:defRPr sz="1000">
                <a:latin typeface="+mn-lt"/>
              </a:defRPr>
            </a:lvl1pPr>
          </a:lstStyle>
          <a:p>
            <a:fld id="{3773602E-EC8C-F44D-BFC5-AD4583FDB290}" type="slidenum">
              <a:rPr lang="en-US" smtClean="0"/>
              <a:pPr/>
              <a:t>‹#›</a:t>
            </a:fld>
            <a:endParaRPr lang="en-US"/>
          </a:p>
        </p:txBody>
      </p:sp>
      <p:sp>
        <p:nvSpPr>
          <p:cNvPr id="7" name="object 2">
            <a:extLst>
              <a:ext uri="{FF2B5EF4-FFF2-40B4-BE49-F238E27FC236}">
                <a16:creationId xmlns:a16="http://schemas.microsoft.com/office/drawing/2014/main" id="{D38E9841-81CD-7234-48A7-BF489BBBF821}"/>
              </a:ext>
            </a:extLst>
          </p:cNvPr>
          <p:cNvSpPr/>
          <p:nvPr/>
        </p:nvSpPr>
        <p:spPr>
          <a:xfrm>
            <a:off x="0" y="1714500"/>
            <a:ext cx="14630400" cy="5516564"/>
          </a:xfrm>
          <a:custGeom>
            <a:avLst/>
            <a:gdLst/>
            <a:ahLst/>
            <a:cxnLst/>
            <a:rect l="l" t="t" r="r" b="b"/>
            <a:pathLst>
              <a:path w="4064000" h="5619115">
                <a:moveTo>
                  <a:pt x="0" y="5618975"/>
                </a:moveTo>
                <a:lnTo>
                  <a:pt x="4063898" y="5618975"/>
                </a:lnTo>
                <a:lnTo>
                  <a:pt x="4063898" y="0"/>
                </a:lnTo>
                <a:lnTo>
                  <a:pt x="0" y="0"/>
                </a:lnTo>
                <a:lnTo>
                  <a:pt x="0" y="5618975"/>
                </a:lnTo>
                <a:close/>
              </a:path>
            </a:pathLst>
          </a:custGeom>
          <a:solidFill>
            <a:srgbClr val="EEEEEF"/>
          </a:solidFill>
        </p:spPr>
        <p:txBody>
          <a:bodyPr wrap="square" lIns="0" tIns="0" rIns="0" bIns="0" rtlCol="0"/>
          <a:lstStyle/>
          <a:p>
            <a:endParaRPr/>
          </a:p>
        </p:txBody>
      </p:sp>
      <p:cxnSp>
        <p:nvCxnSpPr>
          <p:cNvPr id="8" name="Straight Connector 7">
            <a:extLst>
              <a:ext uri="{FF2B5EF4-FFF2-40B4-BE49-F238E27FC236}">
                <a16:creationId xmlns:a16="http://schemas.microsoft.com/office/drawing/2014/main" id="{DEFE476F-0492-E294-D741-AEFB876AEBFA}"/>
              </a:ext>
            </a:extLst>
          </p:cNvPr>
          <p:cNvCxnSpPr>
            <a:cxnSpLocks/>
          </p:cNvCxnSpPr>
          <p:nvPr/>
        </p:nvCxnSpPr>
        <p:spPr bwMode="auto">
          <a:xfrm>
            <a:off x="502186" y="2298700"/>
            <a:ext cx="0" cy="4000500"/>
          </a:xfrm>
          <a:prstGeom prst="line">
            <a:avLst/>
          </a:prstGeom>
          <a:solidFill>
            <a:schemeClr val="accent1"/>
          </a:solidFill>
          <a:ln w="12700" cap="flat" cmpd="sng" algn="ctr">
            <a:solidFill>
              <a:schemeClr val="bg2">
                <a:lumMod val="50000"/>
              </a:schemeClr>
            </a:solidFill>
            <a:prstDash val="solid"/>
            <a:round/>
            <a:headEnd type="none" w="med" len="med"/>
            <a:tailEnd type="none" w="med" len="med"/>
          </a:ln>
          <a:effectLst/>
        </p:spPr>
      </p:cxnSp>
      <p:cxnSp>
        <p:nvCxnSpPr>
          <p:cNvPr id="9" name="Straight Connector 8">
            <a:extLst>
              <a:ext uri="{FF2B5EF4-FFF2-40B4-BE49-F238E27FC236}">
                <a16:creationId xmlns:a16="http://schemas.microsoft.com/office/drawing/2014/main" id="{1BDF671B-DAEC-5CE5-EB6F-5772B46867DD}"/>
              </a:ext>
            </a:extLst>
          </p:cNvPr>
          <p:cNvCxnSpPr>
            <a:cxnSpLocks/>
          </p:cNvCxnSpPr>
          <p:nvPr/>
        </p:nvCxnSpPr>
        <p:spPr bwMode="auto">
          <a:xfrm>
            <a:off x="7315200" y="2298700"/>
            <a:ext cx="0" cy="4000500"/>
          </a:xfrm>
          <a:prstGeom prst="line">
            <a:avLst/>
          </a:prstGeom>
          <a:solidFill>
            <a:schemeClr val="accent1"/>
          </a:solidFill>
          <a:ln w="12700" cap="flat" cmpd="sng" algn="ctr">
            <a:solidFill>
              <a:schemeClr val="bg2">
                <a:lumMod val="50000"/>
              </a:schemeClr>
            </a:solidFill>
            <a:prstDash val="solid"/>
            <a:round/>
            <a:headEnd type="none" w="med" len="med"/>
            <a:tailEnd type="none" w="med" len="med"/>
          </a:ln>
          <a:effectLst/>
        </p:spPr>
      </p:cxnSp>
      <p:sp>
        <p:nvSpPr>
          <p:cNvPr id="10" name="object 2">
            <a:extLst>
              <a:ext uri="{FF2B5EF4-FFF2-40B4-BE49-F238E27FC236}">
                <a16:creationId xmlns:a16="http://schemas.microsoft.com/office/drawing/2014/main" id="{D064B37F-9384-1AB5-EEAC-F3FD26350609}"/>
              </a:ext>
            </a:extLst>
          </p:cNvPr>
          <p:cNvSpPr/>
          <p:nvPr userDrawn="1"/>
        </p:nvSpPr>
        <p:spPr>
          <a:xfrm>
            <a:off x="0" y="1714500"/>
            <a:ext cx="14630400" cy="5516564"/>
          </a:xfrm>
          <a:custGeom>
            <a:avLst/>
            <a:gdLst/>
            <a:ahLst/>
            <a:cxnLst/>
            <a:rect l="l" t="t" r="r" b="b"/>
            <a:pathLst>
              <a:path w="4064000" h="5619115">
                <a:moveTo>
                  <a:pt x="0" y="5618975"/>
                </a:moveTo>
                <a:lnTo>
                  <a:pt x="4063898" y="5618975"/>
                </a:lnTo>
                <a:lnTo>
                  <a:pt x="4063898" y="0"/>
                </a:lnTo>
                <a:lnTo>
                  <a:pt x="0" y="0"/>
                </a:lnTo>
                <a:lnTo>
                  <a:pt x="0" y="5618975"/>
                </a:lnTo>
                <a:close/>
              </a:path>
            </a:pathLst>
          </a:custGeom>
          <a:solidFill>
            <a:srgbClr val="EEEEEF"/>
          </a:solidFill>
        </p:spPr>
        <p:txBody>
          <a:bodyPr wrap="square" lIns="0" tIns="0" rIns="0" bIns="0" rtlCol="0"/>
          <a:lstStyle/>
          <a:p>
            <a:endParaRPr/>
          </a:p>
        </p:txBody>
      </p:sp>
      <p:cxnSp>
        <p:nvCxnSpPr>
          <p:cNvPr id="11" name="Straight Connector 7">
            <a:extLst>
              <a:ext uri="{FF2B5EF4-FFF2-40B4-BE49-F238E27FC236}">
                <a16:creationId xmlns:a16="http://schemas.microsoft.com/office/drawing/2014/main" id="{50FD5904-B217-54B9-E1BE-3725679B4584}"/>
              </a:ext>
            </a:extLst>
          </p:cNvPr>
          <p:cNvCxnSpPr>
            <a:cxnSpLocks/>
          </p:cNvCxnSpPr>
          <p:nvPr userDrawn="1"/>
        </p:nvCxnSpPr>
        <p:spPr bwMode="auto">
          <a:xfrm>
            <a:off x="502186" y="2298700"/>
            <a:ext cx="0" cy="4000500"/>
          </a:xfrm>
          <a:prstGeom prst="line">
            <a:avLst/>
          </a:prstGeom>
          <a:solidFill>
            <a:schemeClr val="accent1"/>
          </a:solidFill>
          <a:ln w="12700" cap="flat" cmpd="sng" algn="ctr">
            <a:solidFill>
              <a:schemeClr val="bg2">
                <a:lumMod val="50000"/>
              </a:schemeClr>
            </a:solidFill>
            <a:prstDash val="solid"/>
            <a:round/>
            <a:headEnd type="none" w="med" len="med"/>
            <a:tailEnd type="none" w="med" len="med"/>
          </a:ln>
          <a:effectLst/>
        </p:spPr>
      </p:cxnSp>
      <p:cxnSp>
        <p:nvCxnSpPr>
          <p:cNvPr id="12" name="Straight Connector 8">
            <a:extLst>
              <a:ext uri="{FF2B5EF4-FFF2-40B4-BE49-F238E27FC236}">
                <a16:creationId xmlns:a16="http://schemas.microsoft.com/office/drawing/2014/main" id="{BC561BF8-2D8A-9959-9ACB-64FDC20A7586}"/>
              </a:ext>
            </a:extLst>
          </p:cNvPr>
          <p:cNvCxnSpPr>
            <a:cxnSpLocks/>
          </p:cNvCxnSpPr>
          <p:nvPr userDrawn="1"/>
        </p:nvCxnSpPr>
        <p:spPr bwMode="auto">
          <a:xfrm>
            <a:off x="7315200" y="2298700"/>
            <a:ext cx="0" cy="4000500"/>
          </a:xfrm>
          <a:prstGeom prst="line">
            <a:avLst/>
          </a:prstGeom>
          <a:solidFill>
            <a:schemeClr val="accent1"/>
          </a:solidFill>
          <a:ln w="12700" cap="flat" cmpd="sng" algn="ctr">
            <a:solidFill>
              <a:schemeClr val="bg2">
                <a:lumMod val="50000"/>
              </a:schemeClr>
            </a:solidFill>
            <a:prstDash val="solid"/>
            <a:round/>
            <a:headEnd type="none" w="med" len="med"/>
            <a:tailEnd type="none" w="med" len="med"/>
          </a:ln>
          <a:effectLst/>
        </p:spPr>
      </p:cxnSp>
    </p:spTree>
    <p:extLst>
      <p:ext uri="{BB962C8B-B14F-4D97-AF65-F5344CB8AC3E}">
        <p14:creationId xmlns:p14="http://schemas.microsoft.com/office/powerpoint/2010/main" val="387431667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1_2 Column With Subheads ">
    <p:spTree>
      <p:nvGrpSpPr>
        <p:cNvPr id="1" name=""/>
        <p:cNvGrpSpPr/>
        <p:nvPr/>
      </p:nvGrpSpPr>
      <p:grpSpPr>
        <a:xfrm>
          <a:off x="0" y="0"/>
          <a:ext cx="0" cy="0"/>
          <a:chOff x="0" y="0"/>
          <a:chExt cx="0" cy="0"/>
        </a:xfrm>
      </p:grpSpPr>
      <p:sp>
        <p:nvSpPr>
          <p:cNvPr id="3" name="object 2">
            <a:extLst>
              <a:ext uri="{FF2B5EF4-FFF2-40B4-BE49-F238E27FC236}">
                <a16:creationId xmlns:a16="http://schemas.microsoft.com/office/drawing/2014/main" id="{3F7C280F-A550-5B4E-3602-72F37960F701}"/>
              </a:ext>
            </a:extLst>
          </p:cNvPr>
          <p:cNvSpPr/>
          <p:nvPr/>
        </p:nvSpPr>
        <p:spPr>
          <a:xfrm>
            <a:off x="0" y="1714500"/>
            <a:ext cx="14630400" cy="5516564"/>
          </a:xfrm>
          <a:custGeom>
            <a:avLst/>
            <a:gdLst/>
            <a:ahLst/>
            <a:cxnLst/>
            <a:rect l="l" t="t" r="r" b="b"/>
            <a:pathLst>
              <a:path w="4064000" h="5619115">
                <a:moveTo>
                  <a:pt x="0" y="5618975"/>
                </a:moveTo>
                <a:lnTo>
                  <a:pt x="4063898" y="5618975"/>
                </a:lnTo>
                <a:lnTo>
                  <a:pt x="4063898" y="0"/>
                </a:lnTo>
                <a:lnTo>
                  <a:pt x="0" y="0"/>
                </a:lnTo>
                <a:lnTo>
                  <a:pt x="0" y="5618975"/>
                </a:lnTo>
                <a:close/>
              </a:path>
            </a:pathLst>
          </a:custGeom>
          <a:solidFill>
            <a:srgbClr val="EEEEEF"/>
          </a:solidFill>
        </p:spPr>
        <p:txBody>
          <a:bodyPr wrap="square" lIns="0" tIns="0" rIns="0" bIns="0" rtlCol="0"/>
          <a:lstStyle/>
          <a:p>
            <a:endParaRPr/>
          </a:p>
        </p:txBody>
      </p:sp>
      <p:sp>
        <p:nvSpPr>
          <p:cNvPr id="2" name="Title 1"/>
          <p:cNvSpPr>
            <a:spLocks noGrp="1"/>
          </p:cNvSpPr>
          <p:nvPr>
            <p:ph type="title" hasCustomPrompt="1"/>
          </p:nvPr>
        </p:nvSpPr>
        <p:spPr>
          <a:xfrm>
            <a:off x="503238" y="329565"/>
            <a:ext cx="13623925" cy="1016350"/>
          </a:xfrm>
        </p:spPr>
        <p:txBody>
          <a:bodyPr/>
          <a:lstStyle>
            <a:lvl1pPr>
              <a:defRPr/>
            </a:lvl1pPr>
          </a:lstStyle>
          <a:p>
            <a:r>
              <a:rPr lang="en-US"/>
              <a:t>Click To Edit Slide Title</a:t>
            </a:r>
          </a:p>
        </p:txBody>
      </p:sp>
      <p:sp>
        <p:nvSpPr>
          <p:cNvPr id="21" name="Content Placeholder 16"/>
          <p:cNvSpPr>
            <a:spLocks noGrp="1"/>
          </p:cNvSpPr>
          <p:nvPr>
            <p:ph sz="quarter" idx="17"/>
          </p:nvPr>
        </p:nvSpPr>
        <p:spPr>
          <a:xfrm>
            <a:off x="886010" y="2298701"/>
            <a:ext cx="5908489" cy="4000500"/>
          </a:xfrm>
        </p:spPr>
        <p:txBody>
          <a:bodyPr>
            <a:noAutofit/>
          </a:bodyPr>
          <a:lstStyle>
            <a:lvl1pPr marL="0" indent="0">
              <a:buNone/>
              <a:defRPr sz="1600"/>
            </a:lvl1pPr>
            <a:lvl2pPr marL="339725" indent="0">
              <a:buNone/>
              <a:defRPr sz="1600"/>
            </a:lvl2pPr>
            <a:lvl3pPr marL="688975" indent="0">
              <a:buNone/>
              <a:defRPr sz="1600"/>
            </a:lvl3pPr>
            <a:lvl4pPr marL="976312" indent="0">
              <a:buNone/>
              <a:defRPr sz="1600"/>
            </a:lvl4pPr>
            <a:lvl5pPr marL="1314450" indent="0">
              <a:buNone/>
              <a:defRPr sz="16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22" name="Content Placeholder 16"/>
          <p:cNvSpPr>
            <a:spLocks noGrp="1"/>
          </p:cNvSpPr>
          <p:nvPr>
            <p:ph sz="quarter" idx="18"/>
          </p:nvPr>
        </p:nvSpPr>
        <p:spPr>
          <a:xfrm>
            <a:off x="7740505" y="2298701"/>
            <a:ext cx="6369192" cy="4000500"/>
          </a:xfrm>
        </p:spPr>
        <p:txBody>
          <a:bodyPr>
            <a:noAutofit/>
          </a:bodyPr>
          <a:lstStyle>
            <a:lvl1pPr marL="0" indent="0">
              <a:buNone/>
              <a:defRPr sz="1600"/>
            </a:lvl1pPr>
            <a:lvl2pPr marL="339725" indent="0">
              <a:buNone/>
              <a:defRPr sz="1600"/>
            </a:lvl2pPr>
            <a:lvl3pPr marL="688975" indent="0">
              <a:buNone/>
              <a:defRPr sz="1600"/>
            </a:lvl3pPr>
            <a:lvl4pPr marL="976312" indent="0">
              <a:buNone/>
              <a:defRPr sz="1600"/>
            </a:lvl4pPr>
            <a:lvl5pPr marL="1314450" indent="0">
              <a:buNone/>
              <a:defRPr sz="16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cxnSp>
        <p:nvCxnSpPr>
          <p:cNvPr id="4" name="Straight Connector 3">
            <a:extLst>
              <a:ext uri="{FF2B5EF4-FFF2-40B4-BE49-F238E27FC236}">
                <a16:creationId xmlns:a16="http://schemas.microsoft.com/office/drawing/2014/main" id="{FD8B0D8F-E258-44DF-0899-A537C3490F15}"/>
              </a:ext>
            </a:extLst>
          </p:cNvPr>
          <p:cNvCxnSpPr>
            <a:cxnSpLocks/>
          </p:cNvCxnSpPr>
          <p:nvPr/>
        </p:nvCxnSpPr>
        <p:spPr bwMode="auto">
          <a:xfrm>
            <a:off x="502186" y="2298700"/>
            <a:ext cx="0" cy="4000500"/>
          </a:xfrm>
          <a:prstGeom prst="line">
            <a:avLst/>
          </a:prstGeom>
          <a:solidFill>
            <a:schemeClr val="accent1"/>
          </a:solidFill>
          <a:ln w="12700" cap="flat" cmpd="sng" algn="ctr">
            <a:solidFill>
              <a:schemeClr val="bg2">
                <a:lumMod val="50000"/>
              </a:schemeClr>
            </a:solidFill>
            <a:prstDash val="solid"/>
            <a:round/>
            <a:headEnd type="none" w="med" len="med"/>
            <a:tailEnd type="none" w="med" len="med"/>
          </a:ln>
          <a:effectLst/>
        </p:spPr>
      </p:cxnSp>
      <p:cxnSp>
        <p:nvCxnSpPr>
          <p:cNvPr id="5" name="Straight Connector 4">
            <a:extLst>
              <a:ext uri="{FF2B5EF4-FFF2-40B4-BE49-F238E27FC236}">
                <a16:creationId xmlns:a16="http://schemas.microsoft.com/office/drawing/2014/main" id="{111842E2-D7BE-65D5-63F4-9548CA8AE0C1}"/>
              </a:ext>
            </a:extLst>
          </p:cNvPr>
          <p:cNvCxnSpPr>
            <a:cxnSpLocks/>
          </p:cNvCxnSpPr>
          <p:nvPr/>
        </p:nvCxnSpPr>
        <p:spPr bwMode="auto">
          <a:xfrm>
            <a:off x="7315200" y="2298700"/>
            <a:ext cx="0" cy="4000500"/>
          </a:xfrm>
          <a:prstGeom prst="line">
            <a:avLst/>
          </a:prstGeom>
          <a:solidFill>
            <a:schemeClr val="accent1"/>
          </a:solidFill>
          <a:ln w="12700" cap="flat" cmpd="sng" algn="ctr">
            <a:solidFill>
              <a:schemeClr val="bg2">
                <a:lumMod val="50000"/>
              </a:schemeClr>
            </a:solidFill>
            <a:prstDash val="solid"/>
            <a:round/>
            <a:headEnd type="none" w="med" len="med"/>
            <a:tailEnd type="none" w="med" len="med"/>
          </a:ln>
          <a:effectLst/>
        </p:spPr>
      </p:cxnSp>
      <p:sp>
        <p:nvSpPr>
          <p:cNvPr id="6" name="Slide Number Placeholder 5">
            <a:extLst>
              <a:ext uri="{FF2B5EF4-FFF2-40B4-BE49-F238E27FC236}">
                <a16:creationId xmlns:a16="http://schemas.microsoft.com/office/drawing/2014/main" id="{578FD829-7BA5-3C6D-763D-59772F850633}"/>
              </a:ext>
            </a:extLst>
          </p:cNvPr>
          <p:cNvSpPr>
            <a:spLocks noGrp="1"/>
          </p:cNvSpPr>
          <p:nvPr>
            <p:ph type="sldNum" sz="quarter" idx="4"/>
          </p:nvPr>
        </p:nvSpPr>
        <p:spPr>
          <a:xfrm>
            <a:off x="516310" y="7739080"/>
            <a:ext cx="2743200" cy="208129"/>
          </a:xfrm>
          <a:prstGeom prst="rect">
            <a:avLst/>
          </a:prstGeom>
        </p:spPr>
        <p:txBody>
          <a:bodyPr/>
          <a:lstStyle>
            <a:lvl1pPr>
              <a:defRPr sz="1000">
                <a:latin typeface="+mn-lt"/>
              </a:defRPr>
            </a:lvl1pPr>
          </a:lstStyle>
          <a:p>
            <a:fld id="{3773602E-EC8C-F44D-BFC5-AD4583FDB290}" type="slidenum">
              <a:rPr lang="en-US" smtClean="0"/>
              <a:pPr/>
              <a:t>‹#›</a:t>
            </a:fld>
            <a:endParaRPr lang="en-US"/>
          </a:p>
        </p:txBody>
      </p:sp>
      <p:sp>
        <p:nvSpPr>
          <p:cNvPr id="7" name="object 2">
            <a:extLst>
              <a:ext uri="{FF2B5EF4-FFF2-40B4-BE49-F238E27FC236}">
                <a16:creationId xmlns:a16="http://schemas.microsoft.com/office/drawing/2014/main" id="{D9BC5E6D-A862-CF3B-7E0F-039314A6EDD8}"/>
              </a:ext>
            </a:extLst>
          </p:cNvPr>
          <p:cNvSpPr/>
          <p:nvPr/>
        </p:nvSpPr>
        <p:spPr>
          <a:xfrm>
            <a:off x="0" y="1714500"/>
            <a:ext cx="14630400" cy="5516564"/>
          </a:xfrm>
          <a:custGeom>
            <a:avLst/>
            <a:gdLst/>
            <a:ahLst/>
            <a:cxnLst/>
            <a:rect l="l" t="t" r="r" b="b"/>
            <a:pathLst>
              <a:path w="4064000" h="5619115">
                <a:moveTo>
                  <a:pt x="0" y="5618975"/>
                </a:moveTo>
                <a:lnTo>
                  <a:pt x="4063898" y="5618975"/>
                </a:lnTo>
                <a:lnTo>
                  <a:pt x="4063898" y="0"/>
                </a:lnTo>
                <a:lnTo>
                  <a:pt x="0" y="0"/>
                </a:lnTo>
                <a:lnTo>
                  <a:pt x="0" y="5618975"/>
                </a:lnTo>
                <a:close/>
              </a:path>
            </a:pathLst>
          </a:custGeom>
          <a:solidFill>
            <a:srgbClr val="EEEEEF"/>
          </a:solidFill>
        </p:spPr>
        <p:txBody>
          <a:bodyPr wrap="square" lIns="0" tIns="0" rIns="0" bIns="0" rtlCol="0"/>
          <a:lstStyle/>
          <a:p>
            <a:endParaRPr/>
          </a:p>
        </p:txBody>
      </p:sp>
      <p:cxnSp>
        <p:nvCxnSpPr>
          <p:cNvPr id="8" name="Straight Connector 7">
            <a:extLst>
              <a:ext uri="{FF2B5EF4-FFF2-40B4-BE49-F238E27FC236}">
                <a16:creationId xmlns:a16="http://schemas.microsoft.com/office/drawing/2014/main" id="{2254F0C0-B21D-F700-EF66-69A5E04C445D}"/>
              </a:ext>
            </a:extLst>
          </p:cNvPr>
          <p:cNvCxnSpPr>
            <a:cxnSpLocks/>
          </p:cNvCxnSpPr>
          <p:nvPr/>
        </p:nvCxnSpPr>
        <p:spPr bwMode="auto">
          <a:xfrm>
            <a:off x="502186" y="2298700"/>
            <a:ext cx="0" cy="4000500"/>
          </a:xfrm>
          <a:prstGeom prst="line">
            <a:avLst/>
          </a:prstGeom>
          <a:solidFill>
            <a:schemeClr val="accent1"/>
          </a:solidFill>
          <a:ln w="12700" cap="flat" cmpd="sng" algn="ctr">
            <a:solidFill>
              <a:schemeClr val="bg2">
                <a:lumMod val="50000"/>
              </a:schemeClr>
            </a:solidFill>
            <a:prstDash val="solid"/>
            <a:round/>
            <a:headEnd type="none" w="med" len="med"/>
            <a:tailEnd type="none" w="med" len="med"/>
          </a:ln>
          <a:effectLst/>
        </p:spPr>
      </p:cxnSp>
      <p:cxnSp>
        <p:nvCxnSpPr>
          <p:cNvPr id="9" name="Straight Connector 8">
            <a:extLst>
              <a:ext uri="{FF2B5EF4-FFF2-40B4-BE49-F238E27FC236}">
                <a16:creationId xmlns:a16="http://schemas.microsoft.com/office/drawing/2014/main" id="{30FE965C-636C-F0C8-C43A-78AB63831F41}"/>
              </a:ext>
            </a:extLst>
          </p:cNvPr>
          <p:cNvCxnSpPr>
            <a:cxnSpLocks/>
          </p:cNvCxnSpPr>
          <p:nvPr/>
        </p:nvCxnSpPr>
        <p:spPr bwMode="auto">
          <a:xfrm>
            <a:off x="7315200" y="2298700"/>
            <a:ext cx="0" cy="4000500"/>
          </a:xfrm>
          <a:prstGeom prst="line">
            <a:avLst/>
          </a:prstGeom>
          <a:solidFill>
            <a:schemeClr val="accent1"/>
          </a:solidFill>
          <a:ln w="12700" cap="flat" cmpd="sng" algn="ctr">
            <a:solidFill>
              <a:schemeClr val="bg2">
                <a:lumMod val="50000"/>
              </a:schemeClr>
            </a:solidFill>
            <a:prstDash val="solid"/>
            <a:round/>
            <a:headEnd type="none" w="med" len="med"/>
            <a:tailEnd type="none" w="med" len="med"/>
          </a:ln>
          <a:effectLst/>
        </p:spPr>
      </p:cxnSp>
      <p:sp>
        <p:nvSpPr>
          <p:cNvPr id="10" name="object 2">
            <a:extLst>
              <a:ext uri="{FF2B5EF4-FFF2-40B4-BE49-F238E27FC236}">
                <a16:creationId xmlns:a16="http://schemas.microsoft.com/office/drawing/2014/main" id="{C97BE283-02FF-EC31-B927-BF5C1806FE12}"/>
              </a:ext>
            </a:extLst>
          </p:cNvPr>
          <p:cNvSpPr/>
          <p:nvPr userDrawn="1"/>
        </p:nvSpPr>
        <p:spPr>
          <a:xfrm>
            <a:off x="0" y="1714500"/>
            <a:ext cx="14630400" cy="5516564"/>
          </a:xfrm>
          <a:custGeom>
            <a:avLst/>
            <a:gdLst/>
            <a:ahLst/>
            <a:cxnLst/>
            <a:rect l="l" t="t" r="r" b="b"/>
            <a:pathLst>
              <a:path w="4064000" h="5619115">
                <a:moveTo>
                  <a:pt x="0" y="5618975"/>
                </a:moveTo>
                <a:lnTo>
                  <a:pt x="4063898" y="5618975"/>
                </a:lnTo>
                <a:lnTo>
                  <a:pt x="4063898" y="0"/>
                </a:lnTo>
                <a:lnTo>
                  <a:pt x="0" y="0"/>
                </a:lnTo>
                <a:lnTo>
                  <a:pt x="0" y="5618975"/>
                </a:lnTo>
                <a:close/>
              </a:path>
            </a:pathLst>
          </a:custGeom>
          <a:solidFill>
            <a:srgbClr val="EEEEEF"/>
          </a:solidFill>
        </p:spPr>
        <p:txBody>
          <a:bodyPr wrap="square" lIns="0" tIns="0" rIns="0" bIns="0" rtlCol="0"/>
          <a:lstStyle/>
          <a:p>
            <a:endParaRPr/>
          </a:p>
        </p:txBody>
      </p:sp>
      <p:cxnSp>
        <p:nvCxnSpPr>
          <p:cNvPr id="11" name="Straight Connector 7">
            <a:extLst>
              <a:ext uri="{FF2B5EF4-FFF2-40B4-BE49-F238E27FC236}">
                <a16:creationId xmlns:a16="http://schemas.microsoft.com/office/drawing/2014/main" id="{B2010817-0333-57D8-25FC-C96876210AFB}"/>
              </a:ext>
            </a:extLst>
          </p:cNvPr>
          <p:cNvCxnSpPr>
            <a:cxnSpLocks/>
          </p:cNvCxnSpPr>
          <p:nvPr userDrawn="1"/>
        </p:nvCxnSpPr>
        <p:spPr bwMode="auto">
          <a:xfrm>
            <a:off x="502186" y="2298700"/>
            <a:ext cx="0" cy="4000500"/>
          </a:xfrm>
          <a:prstGeom prst="line">
            <a:avLst/>
          </a:prstGeom>
          <a:solidFill>
            <a:schemeClr val="accent1"/>
          </a:solidFill>
          <a:ln w="12700" cap="flat" cmpd="sng" algn="ctr">
            <a:solidFill>
              <a:schemeClr val="bg2">
                <a:lumMod val="50000"/>
              </a:schemeClr>
            </a:solidFill>
            <a:prstDash val="solid"/>
            <a:round/>
            <a:headEnd type="none" w="med" len="med"/>
            <a:tailEnd type="none" w="med" len="med"/>
          </a:ln>
          <a:effectLst/>
        </p:spPr>
      </p:cxnSp>
      <p:cxnSp>
        <p:nvCxnSpPr>
          <p:cNvPr id="12" name="Straight Connector 8">
            <a:extLst>
              <a:ext uri="{FF2B5EF4-FFF2-40B4-BE49-F238E27FC236}">
                <a16:creationId xmlns:a16="http://schemas.microsoft.com/office/drawing/2014/main" id="{1BC328DF-A087-76E2-26BA-87B3EB575EB7}"/>
              </a:ext>
            </a:extLst>
          </p:cNvPr>
          <p:cNvCxnSpPr>
            <a:cxnSpLocks/>
          </p:cNvCxnSpPr>
          <p:nvPr userDrawn="1"/>
        </p:nvCxnSpPr>
        <p:spPr bwMode="auto">
          <a:xfrm>
            <a:off x="7315200" y="2298700"/>
            <a:ext cx="0" cy="4000500"/>
          </a:xfrm>
          <a:prstGeom prst="line">
            <a:avLst/>
          </a:prstGeom>
          <a:solidFill>
            <a:schemeClr val="accent1"/>
          </a:solidFill>
          <a:ln w="12700" cap="flat" cmpd="sng" algn="ctr">
            <a:solidFill>
              <a:schemeClr val="bg2">
                <a:lumMod val="50000"/>
              </a:schemeClr>
            </a:solidFill>
            <a:prstDash val="solid"/>
            <a:round/>
            <a:headEnd type="none" w="med" len="med"/>
            <a:tailEnd type="none" w="med" len="med"/>
          </a:ln>
          <a:effectLst/>
        </p:spPr>
      </p:cxnSp>
    </p:spTree>
    <p:extLst>
      <p:ext uri="{BB962C8B-B14F-4D97-AF65-F5344CB8AC3E}">
        <p14:creationId xmlns:p14="http://schemas.microsoft.com/office/powerpoint/2010/main" val="263585441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2_2 Column With Subheads ">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3238" y="329565"/>
            <a:ext cx="13623925" cy="1016350"/>
          </a:xfrm>
        </p:spPr>
        <p:txBody>
          <a:bodyPr/>
          <a:lstStyle>
            <a:lvl1pPr>
              <a:defRPr/>
            </a:lvl1pPr>
          </a:lstStyle>
          <a:p>
            <a:r>
              <a:rPr lang="en-US"/>
              <a:t>Click To Edit Slide Title</a:t>
            </a:r>
          </a:p>
        </p:txBody>
      </p:sp>
      <p:sp>
        <p:nvSpPr>
          <p:cNvPr id="19" name="Text Placeholder 13"/>
          <p:cNvSpPr>
            <a:spLocks noGrp="1"/>
          </p:cNvSpPr>
          <p:nvPr>
            <p:ph type="body" sz="quarter" idx="15" hasCustomPrompt="1"/>
          </p:nvPr>
        </p:nvSpPr>
        <p:spPr>
          <a:xfrm>
            <a:off x="886010" y="2298700"/>
            <a:ext cx="5908487" cy="762000"/>
          </a:xfrm>
        </p:spPr>
        <p:txBody>
          <a:bodyPr anchor="b">
            <a:noAutofit/>
          </a:bodyPr>
          <a:lstStyle>
            <a:lvl1pPr marL="0" indent="0">
              <a:buNone/>
              <a:defRPr sz="2800" b="0">
                <a:solidFill>
                  <a:schemeClr val="tx1"/>
                </a:solidFill>
              </a:defRPr>
            </a:lvl1pPr>
          </a:lstStyle>
          <a:p>
            <a:pPr lvl="0"/>
            <a:r>
              <a:rPr lang="en-US"/>
              <a:t>Click to edit text</a:t>
            </a:r>
          </a:p>
        </p:txBody>
      </p:sp>
      <p:sp>
        <p:nvSpPr>
          <p:cNvPr id="20" name="Text Placeholder 13"/>
          <p:cNvSpPr>
            <a:spLocks noGrp="1"/>
          </p:cNvSpPr>
          <p:nvPr>
            <p:ph type="body" sz="quarter" idx="16" hasCustomPrompt="1"/>
          </p:nvPr>
        </p:nvSpPr>
        <p:spPr>
          <a:xfrm>
            <a:off x="7740505" y="2298700"/>
            <a:ext cx="6369195" cy="762000"/>
          </a:xfrm>
        </p:spPr>
        <p:txBody>
          <a:bodyPr anchor="b">
            <a:noAutofit/>
          </a:bodyPr>
          <a:lstStyle>
            <a:lvl1pPr marL="0" indent="0">
              <a:buNone/>
              <a:defRPr sz="2800" b="0">
                <a:solidFill>
                  <a:schemeClr val="tx1"/>
                </a:solidFill>
              </a:defRPr>
            </a:lvl1pPr>
          </a:lstStyle>
          <a:p>
            <a:pPr lvl="0"/>
            <a:r>
              <a:rPr lang="en-US"/>
              <a:t>Click to edit text</a:t>
            </a:r>
          </a:p>
        </p:txBody>
      </p:sp>
      <p:sp>
        <p:nvSpPr>
          <p:cNvPr id="21" name="Content Placeholder 16"/>
          <p:cNvSpPr>
            <a:spLocks noGrp="1"/>
          </p:cNvSpPr>
          <p:nvPr>
            <p:ph sz="quarter" idx="17"/>
          </p:nvPr>
        </p:nvSpPr>
        <p:spPr>
          <a:xfrm>
            <a:off x="886010" y="3230815"/>
            <a:ext cx="5908489" cy="3068385"/>
          </a:xfrm>
        </p:spPr>
        <p:txBody>
          <a:bodyPr>
            <a:noAutofit/>
          </a:bodyPr>
          <a:lstStyle>
            <a:lvl1pPr marL="0" indent="0">
              <a:buNone/>
              <a:defRPr sz="1600"/>
            </a:lvl1pPr>
            <a:lvl2pPr marL="339725" indent="0">
              <a:buNone/>
              <a:defRPr sz="1600"/>
            </a:lvl2pPr>
            <a:lvl3pPr marL="688975" indent="0">
              <a:buNone/>
              <a:defRPr sz="1600"/>
            </a:lvl3pPr>
            <a:lvl4pPr marL="976312" indent="0">
              <a:buNone/>
              <a:defRPr sz="1600"/>
            </a:lvl4pPr>
            <a:lvl5pPr marL="1314450" indent="0">
              <a:buNone/>
              <a:defRPr sz="16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22" name="Content Placeholder 16"/>
          <p:cNvSpPr>
            <a:spLocks noGrp="1"/>
          </p:cNvSpPr>
          <p:nvPr>
            <p:ph sz="quarter" idx="18"/>
          </p:nvPr>
        </p:nvSpPr>
        <p:spPr>
          <a:xfrm>
            <a:off x="7740505" y="3230815"/>
            <a:ext cx="6369192" cy="3068385"/>
          </a:xfrm>
        </p:spPr>
        <p:txBody>
          <a:bodyPr>
            <a:noAutofit/>
          </a:bodyPr>
          <a:lstStyle>
            <a:lvl1pPr marL="0" indent="0">
              <a:buNone/>
              <a:defRPr sz="1600"/>
            </a:lvl1pPr>
            <a:lvl2pPr marL="339725" indent="0">
              <a:buNone/>
              <a:defRPr sz="1600"/>
            </a:lvl2pPr>
            <a:lvl3pPr marL="688975" indent="0">
              <a:buNone/>
              <a:defRPr sz="1600"/>
            </a:lvl3pPr>
            <a:lvl4pPr marL="976312" indent="0">
              <a:buNone/>
              <a:defRPr sz="1600"/>
            </a:lvl4pPr>
            <a:lvl5pPr marL="1314450" indent="0">
              <a:buNone/>
              <a:defRPr sz="16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cxnSp>
        <p:nvCxnSpPr>
          <p:cNvPr id="4" name="Straight Connector 3">
            <a:extLst>
              <a:ext uri="{FF2B5EF4-FFF2-40B4-BE49-F238E27FC236}">
                <a16:creationId xmlns:a16="http://schemas.microsoft.com/office/drawing/2014/main" id="{FD8B0D8F-E258-44DF-0899-A537C3490F15}"/>
              </a:ext>
            </a:extLst>
          </p:cNvPr>
          <p:cNvCxnSpPr>
            <a:cxnSpLocks/>
          </p:cNvCxnSpPr>
          <p:nvPr/>
        </p:nvCxnSpPr>
        <p:spPr bwMode="auto">
          <a:xfrm>
            <a:off x="502186" y="2298700"/>
            <a:ext cx="0" cy="4000500"/>
          </a:xfrm>
          <a:prstGeom prst="line">
            <a:avLst/>
          </a:prstGeom>
          <a:solidFill>
            <a:schemeClr val="accent1"/>
          </a:solidFill>
          <a:ln w="12700" cap="flat" cmpd="sng" algn="ctr">
            <a:solidFill>
              <a:schemeClr val="bg2">
                <a:lumMod val="50000"/>
              </a:schemeClr>
            </a:solidFill>
            <a:prstDash val="solid"/>
            <a:round/>
            <a:headEnd type="none" w="med" len="med"/>
            <a:tailEnd type="none" w="med" len="med"/>
          </a:ln>
          <a:effectLst/>
        </p:spPr>
      </p:cxnSp>
      <p:cxnSp>
        <p:nvCxnSpPr>
          <p:cNvPr id="5" name="Straight Connector 4">
            <a:extLst>
              <a:ext uri="{FF2B5EF4-FFF2-40B4-BE49-F238E27FC236}">
                <a16:creationId xmlns:a16="http://schemas.microsoft.com/office/drawing/2014/main" id="{111842E2-D7BE-65D5-63F4-9548CA8AE0C1}"/>
              </a:ext>
            </a:extLst>
          </p:cNvPr>
          <p:cNvCxnSpPr>
            <a:cxnSpLocks/>
          </p:cNvCxnSpPr>
          <p:nvPr/>
        </p:nvCxnSpPr>
        <p:spPr bwMode="auto">
          <a:xfrm>
            <a:off x="7315200" y="2298700"/>
            <a:ext cx="0" cy="4000500"/>
          </a:xfrm>
          <a:prstGeom prst="line">
            <a:avLst/>
          </a:prstGeom>
          <a:solidFill>
            <a:schemeClr val="accent1"/>
          </a:solidFill>
          <a:ln w="12700" cap="flat" cmpd="sng" algn="ctr">
            <a:solidFill>
              <a:schemeClr val="bg2">
                <a:lumMod val="50000"/>
              </a:schemeClr>
            </a:solidFill>
            <a:prstDash val="solid"/>
            <a:round/>
            <a:headEnd type="none" w="med" len="med"/>
            <a:tailEnd type="none" w="med" len="med"/>
          </a:ln>
          <a:effectLst/>
        </p:spPr>
      </p:cxnSp>
      <p:sp>
        <p:nvSpPr>
          <p:cNvPr id="6" name="Slide Number Placeholder 5">
            <a:extLst>
              <a:ext uri="{FF2B5EF4-FFF2-40B4-BE49-F238E27FC236}">
                <a16:creationId xmlns:a16="http://schemas.microsoft.com/office/drawing/2014/main" id="{578FD829-7BA5-3C6D-763D-59772F850633}"/>
              </a:ext>
            </a:extLst>
          </p:cNvPr>
          <p:cNvSpPr>
            <a:spLocks noGrp="1"/>
          </p:cNvSpPr>
          <p:nvPr>
            <p:ph type="sldNum" sz="quarter" idx="4"/>
          </p:nvPr>
        </p:nvSpPr>
        <p:spPr>
          <a:xfrm>
            <a:off x="516310" y="7739080"/>
            <a:ext cx="2743200" cy="208129"/>
          </a:xfrm>
          <a:prstGeom prst="rect">
            <a:avLst/>
          </a:prstGeom>
        </p:spPr>
        <p:txBody>
          <a:bodyPr/>
          <a:lstStyle>
            <a:lvl1pPr>
              <a:defRPr sz="1000">
                <a:latin typeface="+mn-lt"/>
              </a:defRPr>
            </a:lvl1pPr>
          </a:lstStyle>
          <a:p>
            <a:fld id="{3773602E-EC8C-F44D-BFC5-AD4583FDB290}" type="slidenum">
              <a:rPr lang="en-US" smtClean="0"/>
              <a:pPr/>
              <a:t>‹#›</a:t>
            </a:fld>
            <a:endParaRPr lang="en-US"/>
          </a:p>
        </p:txBody>
      </p:sp>
      <p:cxnSp>
        <p:nvCxnSpPr>
          <p:cNvPr id="3" name="Straight Connector 2">
            <a:extLst>
              <a:ext uri="{FF2B5EF4-FFF2-40B4-BE49-F238E27FC236}">
                <a16:creationId xmlns:a16="http://schemas.microsoft.com/office/drawing/2014/main" id="{F62F0601-810D-6181-7D36-316FF09E88BA}"/>
              </a:ext>
            </a:extLst>
          </p:cNvPr>
          <p:cNvCxnSpPr>
            <a:cxnSpLocks/>
          </p:cNvCxnSpPr>
          <p:nvPr/>
        </p:nvCxnSpPr>
        <p:spPr bwMode="auto">
          <a:xfrm>
            <a:off x="502186" y="2298700"/>
            <a:ext cx="0" cy="4000500"/>
          </a:xfrm>
          <a:prstGeom prst="line">
            <a:avLst/>
          </a:prstGeom>
          <a:solidFill>
            <a:schemeClr val="accent1"/>
          </a:solidFill>
          <a:ln w="12700" cap="flat" cmpd="sng" algn="ctr">
            <a:solidFill>
              <a:schemeClr val="bg2">
                <a:lumMod val="50000"/>
              </a:schemeClr>
            </a:solidFill>
            <a:prstDash val="solid"/>
            <a:round/>
            <a:headEnd type="none" w="med" len="med"/>
            <a:tailEnd type="none" w="med" len="med"/>
          </a:ln>
          <a:effectLst/>
        </p:spPr>
      </p:cxnSp>
      <p:cxnSp>
        <p:nvCxnSpPr>
          <p:cNvPr id="7" name="Straight Connector 6">
            <a:extLst>
              <a:ext uri="{FF2B5EF4-FFF2-40B4-BE49-F238E27FC236}">
                <a16:creationId xmlns:a16="http://schemas.microsoft.com/office/drawing/2014/main" id="{89CBA58F-A393-6E1D-C471-E60B536F9F07}"/>
              </a:ext>
            </a:extLst>
          </p:cNvPr>
          <p:cNvCxnSpPr>
            <a:cxnSpLocks/>
          </p:cNvCxnSpPr>
          <p:nvPr/>
        </p:nvCxnSpPr>
        <p:spPr bwMode="auto">
          <a:xfrm>
            <a:off x="7315200" y="2298700"/>
            <a:ext cx="0" cy="4000500"/>
          </a:xfrm>
          <a:prstGeom prst="line">
            <a:avLst/>
          </a:prstGeom>
          <a:solidFill>
            <a:schemeClr val="accent1"/>
          </a:solidFill>
          <a:ln w="12700" cap="flat" cmpd="sng" algn="ctr">
            <a:solidFill>
              <a:schemeClr val="bg2">
                <a:lumMod val="50000"/>
              </a:schemeClr>
            </a:solidFill>
            <a:prstDash val="solid"/>
            <a:round/>
            <a:headEnd type="none" w="med" len="med"/>
            <a:tailEnd type="none" w="med" len="med"/>
          </a:ln>
          <a:effectLst/>
        </p:spPr>
      </p:cxnSp>
      <p:cxnSp>
        <p:nvCxnSpPr>
          <p:cNvPr id="8" name="Straight Connector 2">
            <a:extLst>
              <a:ext uri="{FF2B5EF4-FFF2-40B4-BE49-F238E27FC236}">
                <a16:creationId xmlns:a16="http://schemas.microsoft.com/office/drawing/2014/main" id="{B895882A-E239-16F8-CA59-09589573934F}"/>
              </a:ext>
            </a:extLst>
          </p:cNvPr>
          <p:cNvCxnSpPr>
            <a:cxnSpLocks/>
          </p:cNvCxnSpPr>
          <p:nvPr userDrawn="1"/>
        </p:nvCxnSpPr>
        <p:spPr bwMode="auto">
          <a:xfrm>
            <a:off x="502186" y="2298700"/>
            <a:ext cx="0" cy="4000500"/>
          </a:xfrm>
          <a:prstGeom prst="line">
            <a:avLst/>
          </a:prstGeom>
          <a:solidFill>
            <a:schemeClr val="accent1"/>
          </a:solidFill>
          <a:ln w="12700" cap="flat" cmpd="sng" algn="ctr">
            <a:solidFill>
              <a:schemeClr val="bg2">
                <a:lumMod val="50000"/>
              </a:schemeClr>
            </a:solidFill>
            <a:prstDash val="solid"/>
            <a:round/>
            <a:headEnd type="none" w="med" len="med"/>
            <a:tailEnd type="none" w="med" len="med"/>
          </a:ln>
          <a:effectLst/>
        </p:spPr>
      </p:cxnSp>
      <p:cxnSp>
        <p:nvCxnSpPr>
          <p:cNvPr id="9" name="Straight Connector 6">
            <a:extLst>
              <a:ext uri="{FF2B5EF4-FFF2-40B4-BE49-F238E27FC236}">
                <a16:creationId xmlns:a16="http://schemas.microsoft.com/office/drawing/2014/main" id="{9E1F1421-D158-DB23-1FA3-F5D17A91C131}"/>
              </a:ext>
            </a:extLst>
          </p:cNvPr>
          <p:cNvCxnSpPr>
            <a:cxnSpLocks/>
          </p:cNvCxnSpPr>
          <p:nvPr userDrawn="1"/>
        </p:nvCxnSpPr>
        <p:spPr bwMode="auto">
          <a:xfrm>
            <a:off x="7315200" y="2298700"/>
            <a:ext cx="0" cy="4000500"/>
          </a:xfrm>
          <a:prstGeom prst="line">
            <a:avLst/>
          </a:prstGeom>
          <a:solidFill>
            <a:schemeClr val="accent1"/>
          </a:solidFill>
          <a:ln w="12700" cap="flat" cmpd="sng" algn="ctr">
            <a:solidFill>
              <a:schemeClr val="bg2">
                <a:lumMod val="50000"/>
              </a:schemeClr>
            </a:solidFill>
            <a:prstDash val="solid"/>
            <a:round/>
            <a:headEnd type="none" w="med" len="med"/>
            <a:tailEnd type="none" w="med" len="med"/>
          </a:ln>
          <a:effectLst/>
        </p:spPr>
      </p:cxnSp>
    </p:spTree>
    <p:extLst>
      <p:ext uri="{BB962C8B-B14F-4D97-AF65-F5344CB8AC3E}">
        <p14:creationId xmlns:p14="http://schemas.microsoft.com/office/powerpoint/2010/main" val="1760273266"/>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3_2 Column With Subheads ">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3238" y="329565"/>
            <a:ext cx="13623925" cy="1016350"/>
          </a:xfrm>
        </p:spPr>
        <p:txBody>
          <a:bodyPr/>
          <a:lstStyle>
            <a:lvl1pPr>
              <a:defRPr/>
            </a:lvl1pPr>
          </a:lstStyle>
          <a:p>
            <a:r>
              <a:rPr lang="en-US"/>
              <a:t>Click To Edit Slide Title</a:t>
            </a:r>
          </a:p>
        </p:txBody>
      </p:sp>
      <p:sp>
        <p:nvSpPr>
          <p:cNvPr id="21" name="Content Placeholder 16"/>
          <p:cNvSpPr>
            <a:spLocks noGrp="1"/>
          </p:cNvSpPr>
          <p:nvPr>
            <p:ph sz="quarter" idx="17"/>
          </p:nvPr>
        </p:nvSpPr>
        <p:spPr>
          <a:xfrm>
            <a:off x="886010" y="2298701"/>
            <a:ext cx="5908489" cy="4000500"/>
          </a:xfrm>
        </p:spPr>
        <p:txBody>
          <a:bodyPr>
            <a:noAutofit/>
          </a:bodyPr>
          <a:lstStyle>
            <a:lvl1pPr marL="0" indent="0">
              <a:buNone/>
              <a:defRPr sz="1600"/>
            </a:lvl1pPr>
            <a:lvl2pPr marL="339725" indent="0">
              <a:buNone/>
              <a:defRPr sz="1600"/>
            </a:lvl2pPr>
            <a:lvl3pPr marL="688975" indent="0">
              <a:buNone/>
              <a:defRPr sz="1600"/>
            </a:lvl3pPr>
            <a:lvl4pPr marL="976312" indent="0">
              <a:buNone/>
              <a:defRPr sz="1600"/>
            </a:lvl4pPr>
            <a:lvl5pPr marL="1314450" indent="0">
              <a:buNone/>
              <a:defRPr sz="16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22" name="Content Placeholder 16"/>
          <p:cNvSpPr>
            <a:spLocks noGrp="1"/>
          </p:cNvSpPr>
          <p:nvPr>
            <p:ph sz="quarter" idx="18"/>
          </p:nvPr>
        </p:nvSpPr>
        <p:spPr>
          <a:xfrm>
            <a:off x="7740505" y="2298701"/>
            <a:ext cx="6369192" cy="4000500"/>
          </a:xfrm>
        </p:spPr>
        <p:txBody>
          <a:bodyPr>
            <a:noAutofit/>
          </a:bodyPr>
          <a:lstStyle>
            <a:lvl1pPr marL="0" indent="0">
              <a:buNone/>
              <a:defRPr sz="1600"/>
            </a:lvl1pPr>
            <a:lvl2pPr marL="339725" indent="0">
              <a:buNone/>
              <a:defRPr sz="1600"/>
            </a:lvl2pPr>
            <a:lvl3pPr marL="688975" indent="0">
              <a:buNone/>
              <a:defRPr sz="1600"/>
            </a:lvl3pPr>
            <a:lvl4pPr marL="976312" indent="0">
              <a:buNone/>
              <a:defRPr sz="1600"/>
            </a:lvl4pPr>
            <a:lvl5pPr marL="1314450" indent="0">
              <a:buNone/>
              <a:defRPr sz="16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cxnSp>
        <p:nvCxnSpPr>
          <p:cNvPr id="4" name="Straight Connector 3">
            <a:extLst>
              <a:ext uri="{FF2B5EF4-FFF2-40B4-BE49-F238E27FC236}">
                <a16:creationId xmlns:a16="http://schemas.microsoft.com/office/drawing/2014/main" id="{FD8B0D8F-E258-44DF-0899-A537C3490F15}"/>
              </a:ext>
            </a:extLst>
          </p:cNvPr>
          <p:cNvCxnSpPr>
            <a:cxnSpLocks/>
          </p:cNvCxnSpPr>
          <p:nvPr/>
        </p:nvCxnSpPr>
        <p:spPr bwMode="auto">
          <a:xfrm>
            <a:off x="502186" y="2298700"/>
            <a:ext cx="0" cy="4000500"/>
          </a:xfrm>
          <a:prstGeom prst="line">
            <a:avLst/>
          </a:prstGeom>
          <a:solidFill>
            <a:schemeClr val="accent1"/>
          </a:solidFill>
          <a:ln w="12700" cap="flat" cmpd="sng" algn="ctr">
            <a:solidFill>
              <a:schemeClr val="bg2">
                <a:lumMod val="50000"/>
              </a:schemeClr>
            </a:solidFill>
            <a:prstDash val="solid"/>
            <a:round/>
            <a:headEnd type="none" w="med" len="med"/>
            <a:tailEnd type="none" w="med" len="med"/>
          </a:ln>
          <a:effectLst/>
        </p:spPr>
      </p:cxnSp>
      <p:cxnSp>
        <p:nvCxnSpPr>
          <p:cNvPr id="5" name="Straight Connector 4">
            <a:extLst>
              <a:ext uri="{FF2B5EF4-FFF2-40B4-BE49-F238E27FC236}">
                <a16:creationId xmlns:a16="http://schemas.microsoft.com/office/drawing/2014/main" id="{111842E2-D7BE-65D5-63F4-9548CA8AE0C1}"/>
              </a:ext>
            </a:extLst>
          </p:cNvPr>
          <p:cNvCxnSpPr>
            <a:cxnSpLocks/>
          </p:cNvCxnSpPr>
          <p:nvPr/>
        </p:nvCxnSpPr>
        <p:spPr bwMode="auto">
          <a:xfrm>
            <a:off x="7315200" y="2298700"/>
            <a:ext cx="0" cy="4000500"/>
          </a:xfrm>
          <a:prstGeom prst="line">
            <a:avLst/>
          </a:prstGeom>
          <a:solidFill>
            <a:schemeClr val="accent1"/>
          </a:solidFill>
          <a:ln w="12700" cap="flat" cmpd="sng" algn="ctr">
            <a:solidFill>
              <a:schemeClr val="bg2">
                <a:lumMod val="50000"/>
              </a:schemeClr>
            </a:solidFill>
            <a:prstDash val="solid"/>
            <a:round/>
            <a:headEnd type="none" w="med" len="med"/>
            <a:tailEnd type="none" w="med" len="med"/>
          </a:ln>
          <a:effectLst/>
        </p:spPr>
      </p:cxnSp>
      <p:sp>
        <p:nvSpPr>
          <p:cNvPr id="6" name="Slide Number Placeholder 5">
            <a:extLst>
              <a:ext uri="{FF2B5EF4-FFF2-40B4-BE49-F238E27FC236}">
                <a16:creationId xmlns:a16="http://schemas.microsoft.com/office/drawing/2014/main" id="{578FD829-7BA5-3C6D-763D-59772F850633}"/>
              </a:ext>
            </a:extLst>
          </p:cNvPr>
          <p:cNvSpPr>
            <a:spLocks noGrp="1"/>
          </p:cNvSpPr>
          <p:nvPr>
            <p:ph type="sldNum" sz="quarter" idx="4"/>
          </p:nvPr>
        </p:nvSpPr>
        <p:spPr>
          <a:xfrm>
            <a:off x="516310" y="7739080"/>
            <a:ext cx="2743200" cy="208129"/>
          </a:xfrm>
          <a:prstGeom prst="rect">
            <a:avLst/>
          </a:prstGeom>
        </p:spPr>
        <p:txBody>
          <a:bodyPr/>
          <a:lstStyle>
            <a:lvl1pPr>
              <a:defRPr sz="1000">
                <a:latin typeface="+mn-lt"/>
              </a:defRPr>
            </a:lvl1pPr>
          </a:lstStyle>
          <a:p>
            <a:fld id="{3773602E-EC8C-F44D-BFC5-AD4583FDB290}" type="slidenum">
              <a:rPr lang="en-US" smtClean="0"/>
              <a:pPr/>
              <a:t>‹#›</a:t>
            </a:fld>
            <a:endParaRPr lang="en-US"/>
          </a:p>
        </p:txBody>
      </p:sp>
      <p:cxnSp>
        <p:nvCxnSpPr>
          <p:cNvPr id="3" name="Straight Connector 2">
            <a:extLst>
              <a:ext uri="{FF2B5EF4-FFF2-40B4-BE49-F238E27FC236}">
                <a16:creationId xmlns:a16="http://schemas.microsoft.com/office/drawing/2014/main" id="{D073F946-1CE6-E3A6-5B97-428B7714FE75}"/>
              </a:ext>
            </a:extLst>
          </p:cNvPr>
          <p:cNvCxnSpPr>
            <a:cxnSpLocks/>
          </p:cNvCxnSpPr>
          <p:nvPr/>
        </p:nvCxnSpPr>
        <p:spPr bwMode="auto">
          <a:xfrm>
            <a:off x="502186" y="2298700"/>
            <a:ext cx="0" cy="4000500"/>
          </a:xfrm>
          <a:prstGeom prst="line">
            <a:avLst/>
          </a:prstGeom>
          <a:solidFill>
            <a:schemeClr val="accent1"/>
          </a:solidFill>
          <a:ln w="12700" cap="flat" cmpd="sng" algn="ctr">
            <a:solidFill>
              <a:schemeClr val="bg2">
                <a:lumMod val="50000"/>
              </a:schemeClr>
            </a:solidFill>
            <a:prstDash val="solid"/>
            <a:round/>
            <a:headEnd type="none" w="med" len="med"/>
            <a:tailEnd type="none" w="med" len="med"/>
          </a:ln>
          <a:effectLst/>
        </p:spPr>
      </p:cxnSp>
      <p:cxnSp>
        <p:nvCxnSpPr>
          <p:cNvPr id="7" name="Straight Connector 6">
            <a:extLst>
              <a:ext uri="{FF2B5EF4-FFF2-40B4-BE49-F238E27FC236}">
                <a16:creationId xmlns:a16="http://schemas.microsoft.com/office/drawing/2014/main" id="{BE82FEF6-08CB-23AC-0FBD-9C6E3E7F46B4}"/>
              </a:ext>
            </a:extLst>
          </p:cNvPr>
          <p:cNvCxnSpPr>
            <a:cxnSpLocks/>
          </p:cNvCxnSpPr>
          <p:nvPr/>
        </p:nvCxnSpPr>
        <p:spPr bwMode="auto">
          <a:xfrm>
            <a:off x="7315200" y="2298700"/>
            <a:ext cx="0" cy="4000500"/>
          </a:xfrm>
          <a:prstGeom prst="line">
            <a:avLst/>
          </a:prstGeom>
          <a:solidFill>
            <a:schemeClr val="accent1"/>
          </a:solidFill>
          <a:ln w="12700" cap="flat" cmpd="sng" algn="ctr">
            <a:solidFill>
              <a:schemeClr val="bg2">
                <a:lumMod val="50000"/>
              </a:schemeClr>
            </a:solidFill>
            <a:prstDash val="solid"/>
            <a:round/>
            <a:headEnd type="none" w="med" len="med"/>
            <a:tailEnd type="none" w="med" len="med"/>
          </a:ln>
          <a:effectLst/>
        </p:spPr>
      </p:cxnSp>
      <p:cxnSp>
        <p:nvCxnSpPr>
          <p:cNvPr id="8" name="Straight Connector 2">
            <a:extLst>
              <a:ext uri="{FF2B5EF4-FFF2-40B4-BE49-F238E27FC236}">
                <a16:creationId xmlns:a16="http://schemas.microsoft.com/office/drawing/2014/main" id="{C8B8799D-ED46-A464-2C70-8CA98A9C91C8}"/>
              </a:ext>
            </a:extLst>
          </p:cNvPr>
          <p:cNvCxnSpPr>
            <a:cxnSpLocks/>
          </p:cNvCxnSpPr>
          <p:nvPr userDrawn="1"/>
        </p:nvCxnSpPr>
        <p:spPr bwMode="auto">
          <a:xfrm>
            <a:off x="502186" y="2298700"/>
            <a:ext cx="0" cy="4000500"/>
          </a:xfrm>
          <a:prstGeom prst="line">
            <a:avLst/>
          </a:prstGeom>
          <a:solidFill>
            <a:schemeClr val="accent1"/>
          </a:solidFill>
          <a:ln w="12700" cap="flat" cmpd="sng" algn="ctr">
            <a:solidFill>
              <a:schemeClr val="bg2">
                <a:lumMod val="50000"/>
              </a:schemeClr>
            </a:solidFill>
            <a:prstDash val="solid"/>
            <a:round/>
            <a:headEnd type="none" w="med" len="med"/>
            <a:tailEnd type="none" w="med" len="med"/>
          </a:ln>
          <a:effectLst/>
        </p:spPr>
      </p:cxnSp>
      <p:cxnSp>
        <p:nvCxnSpPr>
          <p:cNvPr id="9" name="Straight Connector 6">
            <a:extLst>
              <a:ext uri="{FF2B5EF4-FFF2-40B4-BE49-F238E27FC236}">
                <a16:creationId xmlns:a16="http://schemas.microsoft.com/office/drawing/2014/main" id="{960E7BF8-D567-6CB2-F917-AB76BFA0EFCB}"/>
              </a:ext>
            </a:extLst>
          </p:cNvPr>
          <p:cNvCxnSpPr>
            <a:cxnSpLocks/>
          </p:cNvCxnSpPr>
          <p:nvPr userDrawn="1"/>
        </p:nvCxnSpPr>
        <p:spPr bwMode="auto">
          <a:xfrm>
            <a:off x="7315200" y="2298700"/>
            <a:ext cx="0" cy="4000500"/>
          </a:xfrm>
          <a:prstGeom prst="line">
            <a:avLst/>
          </a:prstGeom>
          <a:solidFill>
            <a:schemeClr val="accent1"/>
          </a:solidFill>
          <a:ln w="12700" cap="flat" cmpd="sng" algn="ctr">
            <a:solidFill>
              <a:schemeClr val="bg2">
                <a:lumMod val="50000"/>
              </a:schemeClr>
            </a:solidFill>
            <a:prstDash val="solid"/>
            <a:round/>
            <a:headEnd type="none" w="med" len="med"/>
            <a:tailEnd type="none" w="med" len="med"/>
          </a:ln>
          <a:effectLst/>
        </p:spPr>
      </p:cxnSp>
    </p:spTree>
    <p:extLst>
      <p:ext uri="{BB962C8B-B14F-4D97-AF65-F5344CB8AC3E}">
        <p14:creationId xmlns:p14="http://schemas.microsoft.com/office/powerpoint/2010/main" val="3475935775"/>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3 Column With Subheads 2">
    <p:spTree>
      <p:nvGrpSpPr>
        <p:cNvPr id="1" name=""/>
        <p:cNvGrpSpPr/>
        <p:nvPr/>
      </p:nvGrpSpPr>
      <p:grpSpPr>
        <a:xfrm>
          <a:off x="0" y="0"/>
          <a:ext cx="0" cy="0"/>
          <a:chOff x="0" y="0"/>
          <a:chExt cx="0" cy="0"/>
        </a:xfrm>
      </p:grpSpPr>
      <p:sp>
        <p:nvSpPr>
          <p:cNvPr id="3" name="object 2">
            <a:extLst>
              <a:ext uri="{FF2B5EF4-FFF2-40B4-BE49-F238E27FC236}">
                <a16:creationId xmlns:a16="http://schemas.microsoft.com/office/drawing/2014/main" id="{3F7C280F-A550-5B4E-3602-72F37960F701}"/>
              </a:ext>
            </a:extLst>
          </p:cNvPr>
          <p:cNvSpPr/>
          <p:nvPr/>
        </p:nvSpPr>
        <p:spPr>
          <a:xfrm>
            <a:off x="0" y="1714500"/>
            <a:ext cx="14630400" cy="5516564"/>
          </a:xfrm>
          <a:custGeom>
            <a:avLst/>
            <a:gdLst/>
            <a:ahLst/>
            <a:cxnLst/>
            <a:rect l="l" t="t" r="r" b="b"/>
            <a:pathLst>
              <a:path w="4064000" h="5619115">
                <a:moveTo>
                  <a:pt x="0" y="5618975"/>
                </a:moveTo>
                <a:lnTo>
                  <a:pt x="4063898" y="5618975"/>
                </a:lnTo>
                <a:lnTo>
                  <a:pt x="4063898" y="0"/>
                </a:lnTo>
                <a:lnTo>
                  <a:pt x="0" y="0"/>
                </a:lnTo>
                <a:lnTo>
                  <a:pt x="0" y="5618975"/>
                </a:lnTo>
                <a:close/>
              </a:path>
            </a:pathLst>
          </a:custGeom>
          <a:solidFill>
            <a:srgbClr val="EEEEEF"/>
          </a:solidFill>
        </p:spPr>
        <p:txBody>
          <a:bodyPr wrap="square" lIns="0" tIns="0" rIns="0" bIns="0" rtlCol="0"/>
          <a:lstStyle/>
          <a:p>
            <a:endParaRPr/>
          </a:p>
        </p:txBody>
      </p:sp>
      <p:sp>
        <p:nvSpPr>
          <p:cNvPr id="2" name="Title 1"/>
          <p:cNvSpPr>
            <a:spLocks noGrp="1"/>
          </p:cNvSpPr>
          <p:nvPr>
            <p:ph type="title" hasCustomPrompt="1"/>
          </p:nvPr>
        </p:nvSpPr>
        <p:spPr>
          <a:xfrm>
            <a:off x="503238" y="329565"/>
            <a:ext cx="13623925" cy="1016350"/>
          </a:xfrm>
        </p:spPr>
        <p:txBody>
          <a:bodyPr/>
          <a:lstStyle>
            <a:lvl1pPr>
              <a:defRPr/>
            </a:lvl1pPr>
          </a:lstStyle>
          <a:p>
            <a:r>
              <a:rPr lang="en-US"/>
              <a:t>Click To Edit Slide Title</a:t>
            </a:r>
          </a:p>
        </p:txBody>
      </p:sp>
      <p:sp>
        <p:nvSpPr>
          <p:cNvPr id="19" name="Text Placeholder 13"/>
          <p:cNvSpPr>
            <a:spLocks noGrp="1"/>
          </p:cNvSpPr>
          <p:nvPr>
            <p:ph type="body" sz="quarter" idx="15" hasCustomPrompt="1"/>
          </p:nvPr>
        </p:nvSpPr>
        <p:spPr>
          <a:xfrm>
            <a:off x="886011" y="2298700"/>
            <a:ext cx="3771490" cy="762000"/>
          </a:xfrm>
        </p:spPr>
        <p:txBody>
          <a:bodyPr anchor="b">
            <a:noAutofit/>
          </a:bodyPr>
          <a:lstStyle>
            <a:lvl1pPr marL="0" indent="0">
              <a:lnSpc>
                <a:spcPct val="85000"/>
              </a:lnSpc>
              <a:buNone/>
              <a:defRPr sz="2600" b="0">
                <a:solidFill>
                  <a:schemeClr val="tx1"/>
                </a:solidFill>
              </a:defRPr>
            </a:lvl1pPr>
          </a:lstStyle>
          <a:p>
            <a:pPr lvl="0"/>
            <a:r>
              <a:rPr lang="en-US"/>
              <a:t>Click to edit text</a:t>
            </a:r>
          </a:p>
        </p:txBody>
      </p:sp>
      <p:sp>
        <p:nvSpPr>
          <p:cNvPr id="20" name="Text Placeholder 13"/>
          <p:cNvSpPr>
            <a:spLocks noGrp="1"/>
          </p:cNvSpPr>
          <p:nvPr>
            <p:ph type="body" sz="quarter" idx="16" hasCustomPrompt="1"/>
          </p:nvPr>
        </p:nvSpPr>
        <p:spPr>
          <a:xfrm>
            <a:off x="5425146" y="2298700"/>
            <a:ext cx="3771491" cy="762000"/>
          </a:xfrm>
        </p:spPr>
        <p:txBody>
          <a:bodyPr anchor="b">
            <a:noAutofit/>
          </a:bodyPr>
          <a:lstStyle>
            <a:lvl1pPr marL="0" indent="0">
              <a:lnSpc>
                <a:spcPct val="85000"/>
              </a:lnSpc>
              <a:buNone/>
              <a:defRPr sz="2600" b="0">
                <a:solidFill>
                  <a:schemeClr val="tx1"/>
                </a:solidFill>
              </a:defRPr>
            </a:lvl1pPr>
          </a:lstStyle>
          <a:p>
            <a:pPr lvl="0"/>
            <a:r>
              <a:rPr lang="en-US"/>
              <a:t>Click to edit text</a:t>
            </a:r>
          </a:p>
        </p:txBody>
      </p:sp>
      <p:sp>
        <p:nvSpPr>
          <p:cNvPr id="21" name="Content Placeholder 16"/>
          <p:cNvSpPr>
            <a:spLocks noGrp="1"/>
          </p:cNvSpPr>
          <p:nvPr>
            <p:ph sz="quarter" idx="17"/>
          </p:nvPr>
        </p:nvSpPr>
        <p:spPr>
          <a:xfrm>
            <a:off x="886011" y="3230815"/>
            <a:ext cx="3771490" cy="3068385"/>
          </a:xfrm>
        </p:spPr>
        <p:txBody>
          <a:bodyPr>
            <a:noAutofit/>
          </a:bodyPr>
          <a:lstStyle>
            <a:lvl1pPr marL="0" indent="0">
              <a:buNone/>
              <a:defRPr sz="1600"/>
            </a:lvl1pPr>
            <a:lvl2pPr marL="339725" indent="0">
              <a:buNone/>
              <a:defRPr sz="1600"/>
            </a:lvl2pPr>
            <a:lvl3pPr marL="688975" indent="0">
              <a:buNone/>
              <a:defRPr sz="1600"/>
            </a:lvl3pPr>
            <a:lvl4pPr marL="976312" indent="0">
              <a:buNone/>
              <a:defRPr sz="1600"/>
            </a:lvl4pPr>
            <a:lvl5pPr marL="1314450" indent="0">
              <a:buNone/>
              <a:defRPr sz="16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22" name="Content Placeholder 16"/>
          <p:cNvSpPr>
            <a:spLocks noGrp="1"/>
          </p:cNvSpPr>
          <p:nvPr>
            <p:ph sz="quarter" idx="18"/>
          </p:nvPr>
        </p:nvSpPr>
        <p:spPr>
          <a:xfrm>
            <a:off x="5425146" y="3230815"/>
            <a:ext cx="3771487" cy="3068385"/>
          </a:xfrm>
        </p:spPr>
        <p:txBody>
          <a:bodyPr>
            <a:noAutofit/>
          </a:bodyPr>
          <a:lstStyle>
            <a:lvl1pPr marL="0" indent="0">
              <a:buNone/>
              <a:defRPr sz="1600"/>
            </a:lvl1pPr>
            <a:lvl2pPr marL="339725" indent="0">
              <a:buNone/>
              <a:defRPr sz="1600"/>
            </a:lvl2pPr>
            <a:lvl3pPr marL="688975" indent="0">
              <a:buNone/>
              <a:defRPr sz="1600"/>
            </a:lvl3pPr>
            <a:lvl4pPr marL="976312" indent="0">
              <a:buNone/>
              <a:defRPr sz="1600"/>
            </a:lvl4pPr>
            <a:lvl5pPr marL="1314450" indent="0">
              <a:buNone/>
              <a:defRPr sz="16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cxnSp>
        <p:nvCxnSpPr>
          <p:cNvPr id="4" name="Straight Connector 3">
            <a:extLst>
              <a:ext uri="{FF2B5EF4-FFF2-40B4-BE49-F238E27FC236}">
                <a16:creationId xmlns:a16="http://schemas.microsoft.com/office/drawing/2014/main" id="{FD8B0D8F-E258-44DF-0899-A537C3490F15}"/>
              </a:ext>
            </a:extLst>
          </p:cNvPr>
          <p:cNvCxnSpPr>
            <a:cxnSpLocks/>
          </p:cNvCxnSpPr>
          <p:nvPr/>
        </p:nvCxnSpPr>
        <p:spPr bwMode="auto">
          <a:xfrm>
            <a:off x="502186" y="2298700"/>
            <a:ext cx="0" cy="4000500"/>
          </a:xfrm>
          <a:prstGeom prst="line">
            <a:avLst/>
          </a:prstGeom>
          <a:solidFill>
            <a:schemeClr val="accent1"/>
          </a:solidFill>
          <a:ln w="12700" cap="flat" cmpd="sng" algn="ctr">
            <a:solidFill>
              <a:schemeClr val="bg2">
                <a:lumMod val="50000"/>
              </a:schemeClr>
            </a:solidFill>
            <a:prstDash val="solid"/>
            <a:round/>
            <a:headEnd type="none" w="med" len="med"/>
            <a:tailEnd type="none" w="med" len="med"/>
          </a:ln>
          <a:effectLst/>
        </p:spPr>
      </p:cxnSp>
      <p:cxnSp>
        <p:nvCxnSpPr>
          <p:cNvPr id="7" name="Straight Connector 6">
            <a:extLst>
              <a:ext uri="{FF2B5EF4-FFF2-40B4-BE49-F238E27FC236}">
                <a16:creationId xmlns:a16="http://schemas.microsoft.com/office/drawing/2014/main" id="{67BB201C-481A-0938-9DB5-D0C110A33E15}"/>
              </a:ext>
            </a:extLst>
          </p:cNvPr>
          <p:cNvCxnSpPr>
            <a:cxnSpLocks/>
          </p:cNvCxnSpPr>
          <p:nvPr/>
        </p:nvCxnSpPr>
        <p:spPr bwMode="auto">
          <a:xfrm>
            <a:off x="5041323" y="2298700"/>
            <a:ext cx="0" cy="4000500"/>
          </a:xfrm>
          <a:prstGeom prst="line">
            <a:avLst/>
          </a:prstGeom>
          <a:solidFill>
            <a:schemeClr val="accent1"/>
          </a:solidFill>
          <a:ln w="12700" cap="flat" cmpd="sng" algn="ctr">
            <a:solidFill>
              <a:schemeClr val="bg2">
                <a:lumMod val="50000"/>
              </a:schemeClr>
            </a:solidFill>
            <a:prstDash val="solid"/>
            <a:round/>
            <a:headEnd type="none" w="med" len="med"/>
            <a:tailEnd type="none" w="med" len="med"/>
          </a:ln>
          <a:effectLst/>
        </p:spPr>
      </p:cxnSp>
      <p:cxnSp>
        <p:nvCxnSpPr>
          <p:cNvPr id="8" name="Straight Connector 7">
            <a:extLst>
              <a:ext uri="{FF2B5EF4-FFF2-40B4-BE49-F238E27FC236}">
                <a16:creationId xmlns:a16="http://schemas.microsoft.com/office/drawing/2014/main" id="{95429DB8-28BE-3F8C-CCED-A9CFC8697C81}"/>
              </a:ext>
            </a:extLst>
          </p:cNvPr>
          <p:cNvCxnSpPr>
            <a:cxnSpLocks/>
          </p:cNvCxnSpPr>
          <p:nvPr/>
        </p:nvCxnSpPr>
        <p:spPr bwMode="auto">
          <a:xfrm>
            <a:off x="9585120" y="2298700"/>
            <a:ext cx="0" cy="4000500"/>
          </a:xfrm>
          <a:prstGeom prst="line">
            <a:avLst/>
          </a:prstGeom>
          <a:solidFill>
            <a:schemeClr val="accent1"/>
          </a:solidFill>
          <a:ln w="12700" cap="flat" cmpd="sng" algn="ctr">
            <a:solidFill>
              <a:schemeClr val="bg2">
                <a:lumMod val="50000"/>
              </a:schemeClr>
            </a:solidFill>
            <a:prstDash val="solid"/>
            <a:round/>
            <a:headEnd type="none" w="med" len="med"/>
            <a:tailEnd type="none" w="med" len="med"/>
          </a:ln>
          <a:effectLst/>
        </p:spPr>
      </p:cxnSp>
      <p:sp>
        <p:nvSpPr>
          <p:cNvPr id="10" name="Text Placeholder 13">
            <a:extLst>
              <a:ext uri="{FF2B5EF4-FFF2-40B4-BE49-F238E27FC236}">
                <a16:creationId xmlns:a16="http://schemas.microsoft.com/office/drawing/2014/main" id="{7F7AAA09-1185-7F6B-0EB9-01E5747EB070}"/>
              </a:ext>
            </a:extLst>
          </p:cNvPr>
          <p:cNvSpPr>
            <a:spLocks noGrp="1"/>
          </p:cNvSpPr>
          <p:nvPr>
            <p:ph type="body" sz="quarter" idx="20" hasCustomPrompt="1"/>
          </p:nvPr>
        </p:nvSpPr>
        <p:spPr>
          <a:xfrm>
            <a:off x="9968942" y="2300767"/>
            <a:ext cx="3771491" cy="762000"/>
          </a:xfrm>
        </p:spPr>
        <p:txBody>
          <a:bodyPr anchor="b">
            <a:noAutofit/>
          </a:bodyPr>
          <a:lstStyle>
            <a:lvl1pPr marL="0" indent="0">
              <a:lnSpc>
                <a:spcPct val="85000"/>
              </a:lnSpc>
              <a:buNone/>
              <a:defRPr sz="2600" b="0">
                <a:solidFill>
                  <a:schemeClr val="tx1"/>
                </a:solidFill>
              </a:defRPr>
            </a:lvl1pPr>
          </a:lstStyle>
          <a:p>
            <a:pPr lvl="0"/>
            <a:r>
              <a:rPr lang="en-US"/>
              <a:t>Click to edit text</a:t>
            </a:r>
          </a:p>
        </p:txBody>
      </p:sp>
      <p:sp>
        <p:nvSpPr>
          <p:cNvPr id="11" name="Content Placeholder 16">
            <a:extLst>
              <a:ext uri="{FF2B5EF4-FFF2-40B4-BE49-F238E27FC236}">
                <a16:creationId xmlns:a16="http://schemas.microsoft.com/office/drawing/2014/main" id="{514F11C7-C221-F797-F5B3-84BD44C358BD}"/>
              </a:ext>
            </a:extLst>
          </p:cNvPr>
          <p:cNvSpPr>
            <a:spLocks noGrp="1"/>
          </p:cNvSpPr>
          <p:nvPr>
            <p:ph sz="quarter" idx="21"/>
          </p:nvPr>
        </p:nvSpPr>
        <p:spPr>
          <a:xfrm>
            <a:off x="9968942" y="3230814"/>
            <a:ext cx="3771487" cy="3068385"/>
          </a:xfrm>
        </p:spPr>
        <p:txBody>
          <a:bodyPr>
            <a:noAutofit/>
          </a:bodyPr>
          <a:lstStyle>
            <a:lvl1pPr marL="0" indent="0">
              <a:buNone/>
              <a:defRPr sz="1600"/>
            </a:lvl1pPr>
            <a:lvl2pPr marL="339725" indent="0">
              <a:buNone/>
              <a:defRPr sz="1600"/>
            </a:lvl2pPr>
            <a:lvl3pPr marL="688975" indent="0">
              <a:buNone/>
              <a:defRPr sz="1600"/>
            </a:lvl3pPr>
            <a:lvl4pPr marL="976312" indent="0">
              <a:buNone/>
              <a:defRPr sz="1600"/>
            </a:lvl4pPr>
            <a:lvl5pPr marL="1314450" indent="0">
              <a:buNone/>
              <a:defRPr sz="16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Slide Number Placeholder 5">
            <a:extLst>
              <a:ext uri="{FF2B5EF4-FFF2-40B4-BE49-F238E27FC236}">
                <a16:creationId xmlns:a16="http://schemas.microsoft.com/office/drawing/2014/main" id="{30B3B5F0-7DA3-0644-2322-57C95423A7B9}"/>
              </a:ext>
            </a:extLst>
          </p:cNvPr>
          <p:cNvSpPr>
            <a:spLocks noGrp="1"/>
          </p:cNvSpPr>
          <p:nvPr>
            <p:ph type="sldNum" sz="quarter" idx="4"/>
          </p:nvPr>
        </p:nvSpPr>
        <p:spPr>
          <a:xfrm>
            <a:off x="516310" y="7739080"/>
            <a:ext cx="2743200" cy="208129"/>
          </a:xfrm>
          <a:prstGeom prst="rect">
            <a:avLst/>
          </a:prstGeom>
        </p:spPr>
        <p:txBody>
          <a:bodyPr/>
          <a:lstStyle>
            <a:lvl1pPr>
              <a:defRPr sz="1000">
                <a:latin typeface="+mn-lt"/>
              </a:defRPr>
            </a:lvl1pPr>
          </a:lstStyle>
          <a:p>
            <a:fld id="{3773602E-EC8C-F44D-BFC5-AD4583FDB290}" type="slidenum">
              <a:rPr lang="en-US" smtClean="0"/>
              <a:pPr/>
              <a:t>‹#›</a:t>
            </a:fld>
            <a:endParaRPr lang="en-US"/>
          </a:p>
        </p:txBody>
      </p:sp>
      <p:sp>
        <p:nvSpPr>
          <p:cNvPr id="6" name="object 2">
            <a:extLst>
              <a:ext uri="{FF2B5EF4-FFF2-40B4-BE49-F238E27FC236}">
                <a16:creationId xmlns:a16="http://schemas.microsoft.com/office/drawing/2014/main" id="{CE10235D-801E-3061-9DEA-77E07AE1884E}"/>
              </a:ext>
            </a:extLst>
          </p:cNvPr>
          <p:cNvSpPr/>
          <p:nvPr/>
        </p:nvSpPr>
        <p:spPr>
          <a:xfrm>
            <a:off x="0" y="1714500"/>
            <a:ext cx="14630400" cy="5516564"/>
          </a:xfrm>
          <a:custGeom>
            <a:avLst/>
            <a:gdLst/>
            <a:ahLst/>
            <a:cxnLst/>
            <a:rect l="l" t="t" r="r" b="b"/>
            <a:pathLst>
              <a:path w="4064000" h="5619115">
                <a:moveTo>
                  <a:pt x="0" y="5618975"/>
                </a:moveTo>
                <a:lnTo>
                  <a:pt x="4063898" y="5618975"/>
                </a:lnTo>
                <a:lnTo>
                  <a:pt x="4063898" y="0"/>
                </a:lnTo>
                <a:lnTo>
                  <a:pt x="0" y="0"/>
                </a:lnTo>
                <a:lnTo>
                  <a:pt x="0" y="5618975"/>
                </a:lnTo>
                <a:close/>
              </a:path>
            </a:pathLst>
          </a:custGeom>
          <a:solidFill>
            <a:srgbClr val="EEEEEF"/>
          </a:solidFill>
        </p:spPr>
        <p:txBody>
          <a:bodyPr wrap="square" lIns="0" tIns="0" rIns="0" bIns="0" rtlCol="0"/>
          <a:lstStyle/>
          <a:p>
            <a:endParaRPr/>
          </a:p>
        </p:txBody>
      </p:sp>
      <p:cxnSp>
        <p:nvCxnSpPr>
          <p:cNvPr id="9" name="Straight Connector 8">
            <a:extLst>
              <a:ext uri="{FF2B5EF4-FFF2-40B4-BE49-F238E27FC236}">
                <a16:creationId xmlns:a16="http://schemas.microsoft.com/office/drawing/2014/main" id="{B875482B-F1E3-5C73-0DC5-0C1A6F99A5DA}"/>
              </a:ext>
            </a:extLst>
          </p:cNvPr>
          <p:cNvCxnSpPr>
            <a:cxnSpLocks/>
          </p:cNvCxnSpPr>
          <p:nvPr/>
        </p:nvCxnSpPr>
        <p:spPr bwMode="auto">
          <a:xfrm>
            <a:off x="502186" y="2298700"/>
            <a:ext cx="0" cy="4000500"/>
          </a:xfrm>
          <a:prstGeom prst="line">
            <a:avLst/>
          </a:prstGeom>
          <a:solidFill>
            <a:schemeClr val="accent1"/>
          </a:solidFill>
          <a:ln w="12700" cap="flat" cmpd="sng" algn="ctr">
            <a:solidFill>
              <a:schemeClr val="bg2">
                <a:lumMod val="50000"/>
              </a:schemeClr>
            </a:solidFill>
            <a:prstDash val="solid"/>
            <a:round/>
            <a:headEnd type="none" w="med" len="med"/>
            <a:tailEnd type="none" w="med" len="med"/>
          </a:ln>
          <a:effectLst/>
        </p:spPr>
      </p:cxnSp>
      <p:cxnSp>
        <p:nvCxnSpPr>
          <p:cNvPr id="12" name="Straight Connector 11">
            <a:extLst>
              <a:ext uri="{FF2B5EF4-FFF2-40B4-BE49-F238E27FC236}">
                <a16:creationId xmlns:a16="http://schemas.microsoft.com/office/drawing/2014/main" id="{2418506F-6EFB-DB23-A206-9C85238CCB12}"/>
              </a:ext>
            </a:extLst>
          </p:cNvPr>
          <p:cNvCxnSpPr>
            <a:cxnSpLocks/>
          </p:cNvCxnSpPr>
          <p:nvPr/>
        </p:nvCxnSpPr>
        <p:spPr bwMode="auto">
          <a:xfrm>
            <a:off x="5041323" y="2298700"/>
            <a:ext cx="0" cy="4000500"/>
          </a:xfrm>
          <a:prstGeom prst="line">
            <a:avLst/>
          </a:prstGeom>
          <a:solidFill>
            <a:schemeClr val="accent1"/>
          </a:solidFill>
          <a:ln w="12700" cap="flat" cmpd="sng" algn="ctr">
            <a:solidFill>
              <a:schemeClr val="bg2">
                <a:lumMod val="50000"/>
              </a:schemeClr>
            </a:solidFill>
            <a:prstDash val="solid"/>
            <a:round/>
            <a:headEnd type="none" w="med" len="med"/>
            <a:tailEnd type="none" w="med" len="med"/>
          </a:ln>
          <a:effectLst/>
        </p:spPr>
      </p:cxnSp>
      <p:cxnSp>
        <p:nvCxnSpPr>
          <p:cNvPr id="13" name="Straight Connector 12">
            <a:extLst>
              <a:ext uri="{FF2B5EF4-FFF2-40B4-BE49-F238E27FC236}">
                <a16:creationId xmlns:a16="http://schemas.microsoft.com/office/drawing/2014/main" id="{F1266DD8-8990-317B-2A02-8AC1210A57CD}"/>
              </a:ext>
            </a:extLst>
          </p:cNvPr>
          <p:cNvCxnSpPr>
            <a:cxnSpLocks/>
          </p:cNvCxnSpPr>
          <p:nvPr/>
        </p:nvCxnSpPr>
        <p:spPr bwMode="auto">
          <a:xfrm>
            <a:off x="9585120" y="2298700"/>
            <a:ext cx="0" cy="4000500"/>
          </a:xfrm>
          <a:prstGeom prst="line">
            <a:avLst/>
          </a:prstGeom>
          <a:solidFill>
            <a:schemeClr val="accent1"/>
          </a:solidFill>
          <a:ln w="12700" cap="flat" cmpd="sng" algn="ctr">
            <a:solidFill>
              <a:schemeClr val="bg2">
                <a:lumMod val="50000"/>
              </a:schemeClr>
            </a:solidFill>
            <a:prstDash val="solid"/>
            <a:round/>
            <a:headEnd type="none" w="med" len="med"/>
            <a:tailEnd type="none" w="med" len="med"/>
          </a:ln>
          <a:effectLst/>
        </p:spPr>
      </p:cxnSp>
      <p:sp>
        <p:nvSpPr>
          <p:cNvPr id="14" name="object 2">
            <a:extLst>
              <a:ext uri="{FF2B5EF4-FFF2-40B4-BE49-F238E27FC236}">
                <a16:creationId xmlns:a16="http://schemas.microsoft.com/office/drawing/2014/main" id="{5FD9EA7B-46C8-2D46-5D45-15EB0EE07E8B}"/>
              </a:ext>
            </a:extLst>
          </p:cNvPr>
          <p:cNvSpPr/>
          <p:nvPr userDrawn="1"/>
        </p:nvSpPr>
        <p:spPr>
          <a:xfrm>
            <a:off x="0" y="1714500"/>
            <a:ext cx="14630400" cy="5516564"/>
          </a:xfrm>
          <a:custGeom>
            <a:avLst/>
            <a:gdLst/>
            <a:ahLst/>
            <a:cxnLst/>
            <a:rect l="l" t="t" r="r" b="b"/>
            <a:pathLst>
              <a:path w="4064000" h="5619115">
                <a:moveTo>
                  <a:pt x="0" y="5618975"/>
                </a:moveTo>
                <a:lnTo>
                  <a:pt x="4063898" y="5618975"/>
                </a:lnTo>
                <a:lnTo>
                  <a:pt x="4063898" y="0"/>
                </a:lnTo>
                <a:lnTo>
                  <a:pt x="0" y="0"/>
                </a:lnTo>
                <a:lnTo>
                  <a:pt x="0" y="5618975"/>
                </a:lnTo>
                <a:close/>
              </a:path>
            </a:pathLst>
          </a:custGeom>
          <a:solidFill>
            <a:srgbClr val="EEEEEF"/>
          </a:solidFill>
        </p:spPr>
        <p:txBody>
          <a:bodyPr wrap="square" lIns="0" tIns="0" rIns="0" bIns="0" rtlCol="0"/>
          <a:lstStyle/>
          <a:p>
            <a:endParaRPr/>
          </a:p>
        </p:txBody>
      </p:sp>
      <p:cxnSp>
        <p:nvCxnSpPr>
          <p:cNvPr id="15" name="Straight Connector 8">
            <a:extLst>
              <a:ext uri="{FF2B5EF4-FFF2-40B4-BE49-F238E27FC236}">
                <a16:creationId xmlns:a16="http://schemas.microsoft.com/office/drawing/2014/main" id="{F7110873-734B-50EA-558B-130DB029F67C}"/>
              </a:ext>
            </a:extLst>
          </p:cNvPr>
          <p:cNvCxnSpPr>
            <a:cxnSpLocks/>
          </p:cNvCxnSpPr>
          <p:nvPr userDrawn="1"/>
        </p:nvCxnSpPr>
        <p:spPr bwMode="auto">
          <a:xfrm>
            <a:off x="502186" y="2298700"/>
            <a:ext cx="0" cy="4000500"/>
          </a:xfrm>
          <a:prstGeom prst="line">
            <a:avLst/>
          </a:prstGeom>
          <a:solidFill>
            <a:schemeClr val="accent1"/>
          </a:solidFill>
          <a:ln w="12700" cap="flat" cmpd="sng" algn="ctr">
            <a:solidFill>
              <a:schemeClr val="bg2">
                <a:lumMod val="50000"/>
              </a:schemeClr>
            </a:solidFill>
            <a:prstDash val="solid"/>
            <a:round/>
            <a:headEnd type="none" w="med" len="med"/>
            <a:tailEnd type="none" w="med" len="med"/>
          </a:ln>
          <a:effectLst/>
        </p:spPr>
      </p:cxnSp>
      <p:cxnSp>
        <p:nvCxnSpPr>
          <p:cNvPr id="16" name="Straight Connector 11">
            <a:extLst>
              <a:ext uri="{FF2B5EF4-FFF2-40B4-BE49-F238E27FC236}">
                <a16:creationId xmlns:a16="http://schemas.microsoft.com/office/drawing/2014/main" id="{31770670-7261-332B-1E08-EB971771E136}"/>
              </a:ext>
            </a:extLst>
          </p:cNvPr>
          <p:cNvCxnSpPr>
            <a:cxnSpLocks/>
          </p:cNvCxnSpPr>
          <p:nvPr userDrawn="1"/>
        </p:nvCxnSpPr>
        <p:spPr bwMode="auto">
          <a:xfrm>
            <a:off x="5041323" y="2298700"/>
            <a:ext cx="0" cy="4000500"/>
          </a:xfrm>
          <a:prstGeom prst="line">
            <a:avLst/>
          </a:prstGeom>
          <a:solidFill>
            <a:schemeClr val="accent1"/>
          </a:solidFill>
          <a:ln w="12700" cap="flat" cmpd="sng" algn="ctr">
            <a:solidFill>
              <a:schemeClr val="bg2">
                <a:lumMod val="50000"/>
              </a:schemeClr>
            </a:solidFill>
            <a:prstDash val="solid"/>
            <a:round/>
            <a:headEnd type="none" w="med" len="med"/>
            <a:tailEnd type="none" w="med" len="med"/>
          </a:ln>
          <a:effectLst/>
        </p:spPr>
      </p:cxnSp>
      <p:cxnSp>
        <p:nvCxnSpPr>
          <p:cNvPr id="17" name="Straight Connector 12">
            <a:extLst>
              <a:ext uri="{FF2B5EF4-FFF2-40B4-BE49-F238E27FC236}">
                <a16:creationId xmlns:a16="http://schemas.microsoft.com/office/drawing/2014/main" id="{1D6C34E2-AE9D-3890-BD86-3E0C4D529C33}"/>
              </a:ext>
            </a:extLst>
          </p:cNvPr>
          <p:cNvCxnSpPr>
            <a:cxnSpLocks/>
          </p:cNvCxnSpPr>
          <p:nvPr userDrawn="1"/>
        </p:nvCxnSpPr>
        <p:spPr bwMode="auto">
          <a:xfrm>
            <a:off x="9585120" y="2298700"/>
            <a:ext cx="0" cy="4000500"/>
          </a:xfrm>
          <a:prstGeom prst="line">
            <a:avLst/>
          </a:prstGeom>
          <a:solidFill>
            <a:schemeClr val="accent1"/>
          </a:solidFill>
          <a:ln w="12700" cap="flat" cmpd="sng" algn="ctr">
            <a:solidFill>
              <a:schemeClr val="bg2">
                <a:lumMod val="50000"/>
              </a:schemeClr>
            </a:solidFill>
            <a:prstDash val="solid"/>
            <a:round/>
            <a:headEnd type="none" w="med" len="med"/>
            <a:tailEnd type="none" w="med" len="med"/>
          </a:ln>
          <a:effectLst/>
        </p:spPr>
      </p:cxnSp>
    </p:spTree>
    <p:extLst>
      <p:ext uri="{BB962C8B-B14F-4D97-AF65-F5344CB8AC3E}">
        <p14:creationId xmlns:p14="http://schemas.microsoft.com/office/powerpoint/2010/main" val="164698438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p:cSld name="Quote w/headshot">
    <p:spTree>
      <p:nvGrpSpPr>
        <p:cNvPr id="1" name=""/>
        <p:cNvGrpSpPr/>
        <p:nvPr/>
      </p:nvGrpSpPr>
      <p:grpSpPr>
        <a:xfrm>
          <a:off x="0" y="0"/>
          <a:ext cx="0" cy="0"/>
          <a:chOff x="0" y="0"/>
          <a:chExt cx="0" cy="0"/>
        </a:xfrm>
      </p:grpSpPr>
      <p:sp>
        <p:nvSpPr>
          <p:cNvPr id="21" name="Content Placeholder 16"/>
          <p:cNvSpPr>
            <a:spLocks noGrp="1"/>
          </p:cNvSpPr>
          <p:nvPr>
            <p:ph sz="quarter" idx="17"/>
          </p:nvPr>
        </p:nvSpPr>
        <p:spPr>
          <a:xfrm>
            <a:off x="5751516" y="2600325"/>
            <a:ext cx="8375616" cy="3113472"/>
          </a:xfrm>
        </p:spPr>
        <p:txBody>
          <a:bodyPr>
            <a:noAutofit/>
          </a:bodyPr>
          <a:lstStyle>
            <a:lvl1pPr marL="0" indent="0">
              <a:lnSpc>
                <a:spcPct val="150000"/>
              </a:lnSpc>
              <a:buNone/>
              <a:defRPr sz="2000"/>
            </a:lvl1pPr>
            <a:lvl2pPr marL="339725" indent="0">
              <a:lnSpc>
                <a:spcPct val="150000"/>
              </a:lnSpc>
              <a:buNone/>
              <a:defRPr sz="2000"/>
            </a:lvl2pPr>
            <a:lvl3pPr marL="688975" indent="0">
              <a:lnSpc>
                <a:spcPct val="150000"/>
              </a:lnSpc>
              <a:buNone/>
              <a:defRPr sz="2000"/>
            </a:lvl3pPr>
            <a:lvl4pPr marL="976312" indent="0">
              <a:lnSpc>
                <a:spcPct val="150000"/>
              </a:lnSpc>
              <a:buNone/>
              <a:defRPr sz="2000"/>
            </a:lvl4pPr>
            <a:lvl5pPr marL="1314450" indent="0">
              <a:lnSpc>
                <a:spcPct val="150000"/>
              </a:lnSpc>
              <a:buNone/>
              <a:defRPr sz="20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cxnSp>
        <p:nvCxnSpPr>
          <p:cNvPr id="4" name="Straight Connector 3">
            <a:extLst>
              <a:ext uri="{FF2B5EF4-FFF2-40B4-BE49-F238E27FC236}">
                <a16:creationId xmlns:a16="http://schemas.microsoft.com/office/drawing/2014/main" id="{FD8B0D8F-E258-44DF-0899-A537C3490F15}"/>
              </a:ext>
            </a:extLst>
          </p:cNvPr>
          <p:cNvCxnSpPr>
            <a:cxnSpLocks/>
          </p:cNvCxnSpPr>
          <p:nvPr/>
        </p:nvCxnSpPr>
        <p:spPr bwMode="auto">
          <a:xfrm>
            <a:off x="5497514" y="1943100"/>
            <a:ext cx="0" cy="4874389"/>
          </a:xfrm>
          <a:prstGeom prst="line">
            <a:avLst/>
          </a:prstGeom>
          <a:solidFill>
            <a:schemeClr val="accent1"/>
          </a:solidFill>
          <a:ln w="12700" cap="flat" cmpd="sng" algn="ctr">
            <a:solidFill>
              <a:schemeClr val="bg2">
                <a:lumMod val="50000"/>
              </a:schemeClr>
            </a:solidFill>
            <a:prstDash val="solid"/>
            <a:round/>
            <a:headEnd type="none" w="med" len="med"/>
            <a:tailEnd type="none" w="med" len="med"/>
          </a:ln>
          <a:effectLst/>
        </p:spPr>
      </p:cxnSp>
      <p:sp>
        <p:nvSpPr>
          <p:cNvPr id="24" name="Text Placeholder 13">
            <a:extLst>
              <a:ext uri="{FF2B5EF4-FFF2-40B4-BE49-F238E27FC236}">
                <a16:creationId xmlns:a16="http://schemas.microsoft.com/office/drawing/2014/main" id="{D9C47752-FC8E-7273-4E3D-C0E64C8D6187}"/>
              </a:ext>
            </a:extLst>
          </p:cNvPr>
          <p:cNvSpPr>
            <a:spLocks noGrp="1"/>
          </p:cNvSpPr>
          <p:nvPr>
            <p:ph type="body" sz="quarter" idx="15" hasCustomPrompt="1"/>
          </p:nvPr>
        </p:nvSpPr>
        <p:spPr>
          <a:xfrm>
            <a:off x="5751515" y="5819685"/>
            <a:ext cx="4592639" cy="365011"/>
          </a:xfrm>
        </p:spPr>
        <p:txBody>
          <a:bodyPr anchor="b">
            <a:noAutofit/>
          </a:bodyPr>
          <a:lstStyle>
            <a:lvl1pPr marL="0" indent="0" algn="l">
              <a:buNone/>
              <a:defRPr sz="1600" b="1" i="0">
                <a:solidFill>
                  <a:schemeClr val="tx1"/>
                </a:solidFill>
                <a:latin typeface="Arial Narrow" panose="020B0604020202020204" pitchFamily="34" charset="0"/>
                <a:cs typeface="Arial Narrow" panose="020B0604020202020204" pitchFamily="34" charset="0"/>
              </a:defRPr>
            </a:lvl1pPr>
          </a:lstStyle>
          <a:p>
            <a:pPr lvl="0"/>
            <a:r>
              <a:rPr lang="en-US"/>
              <a:t>Click to edit text</a:t>
            </a:r>
          </a:p>
        </p:txBody>
      </p:sp>
      <p:sp>
        <p:nvSpPr>
          <p:cNvPr id="28" name="Content Placeholder 16">
            <a:extLst>
              <a:ext uri="{FF2B5EF4-FFF2-40B4-BE49-F238E27FC236}">
                <a16:creationId xmlns:a16="http://schemas.microsoft.com/office/drawing/2014/main" id="{807962F9-1629-7C38-601F-666AEEED64CC}"/>
              </a:ext>
            </a:extLst>
          </p:cNvPr>
          <p:cNvSpPr>
            <a:spLocks noGrp="1"/>
          </p:cNvSpPr>
          <p:nvPr>
            <p:ph sz="quarter" idx="21"/>
          </p:nvPr>
        </p:nvSpPr>
        <p:spPr>
          <a:xfrm>
            <a:off x="5751515" y="6158867"/>
            <a:ext cx="4592639" cy="747222"/>
          </a:xfrm>
        </p:spPr>
        <p:txBody>
          <a:bodyPr>
            <a:noAutofit/>
          </a:bodyPr>
          <a:lstStyle>
            <a:lvl1pPr marL="0" indent="0" algn="l">
              <a:spcBef>
                <a:spcPts val="0"/>
              </a:spcBef>
              <a:spcAft>
                <a:spcPts val="600"/>
              </a:spcAft>
              <a:buNone/>
              <a:defRPr sz="1600" b="0" i="0">
                <a:latin typeface="Arial Narrow" panose="020B0604020202020204" pitchFamily="34" charset="0"/>
                <a:cs typeface="Arial Narrow" panose="020B0604020202020204" pitchFamily="34" charset="0"/>
              </a:defRPr>
            </a:lvl1pPr>
            <a:lvl2pPr marL="339725" indent="0" algn="l">
              <a:spcBef>
                <a:spcPts val="0"/>
              </a:spcBef>
              <a:spcAft>
                <a:spcPts val="600"/>
              </a:spcAft>
              <a:buNone/>
              <a:defRPr sz="1600" b="0" i="0">
                <a:latin typeface="Arial Narrow" panose="020B0604020202020204" pitchFamily="34" charset="0"/>
                <a:cs typeface="Arial Narrow" panose="020B0604020202020204" pitchFamily="34" charset="0"/>
              </a:defRPr>
            </a:lvl2pPr>
            <a:lvl3pPr marL="688975" indent="0" algn="l">
              <a:spcBef>
                <a:spcPts val="0"/>
              </a:spcBef>
              <a:spcAft>
                <a:spcPts val="600"/>
              </a:spcAft>
              <a:buNone/>
              <a:defRPr sz="1600" b="0" i="0">
                <a:latin typeface="Arial Narrow" panose="020B0604020202020204" pitchFamily="34" charset="0"/>
                <a:cs typeface="Arial Narrow" panose="020B0604020202020204" pitchFamily="34" charset="0"/>
              </a:defRPr>
            </a:lvl3pPr>
            <a:lvl4pPr marL="976312" indent="0" algn="l">
              <a:spcBef>
                <a:spcPts val="0"/>
              </a:spcBef>
              <a:spcAft>
                <a:spcPts val="600"/>
              </a:spcAft>
              <a:buNone/>
              <a:defRPr sz="1600" b="0" i="0">
                <a:latin typeface="Arial Narrow" panose="020B0604020202020204" pitchFamily="34" charset="0"/>
                <a:cs typeface="Arial Narrow" panose="020B0604020202020204" pitchFamily="34" charset="0"/>
              </a:defRPr>
            </a:lvl4pPr>
            <a:lvl5pPr marL="1314450" indent="0" algn="l">
              <a:spcBef>
                <a:spcPts val="0"/>
              </a:spcBef>
              <a:spcAft>
                <a:spcPts val="600"/>
              </a:spcAft>
              <a:buNone/>
              <a:defRPr sz="1600" b="0" i="0">
                <a:latin typeface="Arial Narrow" panose="020B0604020202020204" pitchFamily="34" charset="0"/>
                <a:cs typeface="Arial Narrow" panose="020B0604020202020204" pitchFamily="34" charset="0"/>
              </a:defRPr>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6" name="Title 1">
            <a:extLst>
              <a:ext uri="{FF2B5EF4-FFF2-40B4-BE49-F238E27FC236}">
                <a16:creationId xmlns:a16="http://schemas.microsoft.com/office/drawing/2014/main" id="{B2216B4B-E4E8-23D5-7E23-FB5B3CAB8939}"/>
              </a:ext>
            </a:extLst>
          </p:cNvPr>
          <p:cNvSpPr>
            <a:spLocks noGrp="1"/>
          </p:cNvSpPr>
          <p:nvPr>
            <p:ph type="title" hasCustomPrompt="1"/>
          </p:nvPr>
        </p:nvSpPr>
        <p:spPr>
          <a:xfrm>
            <a:off x="5497515" y="801451"/>
            <a:ext cx="8629618" cy="606582"/>
          </a:xfrm>
        </p:spPr>
        <p:txBody>
          <a:bodyPr>
            <a:noAutofit/>
          </a:bodyPr>
          <a:lstStyle>
            <a:lvl1pPr>
              <a:defRPr sz="3200">
                <a:solidFill>
                  <a:schemeClr val="tx1"/>
                </a:solidFill>
                <a:latin typeface="+mn-lt"/>
              </a:defRPr>
            </a:lvl1pPr>
          </a:lstStyle>
          <a:p>
            <a:r>
              <a:rPr lang="en-US"/>
              <a:t>Click To Edit Slide Title</a:t>
            </a:r>
          </a:p>
        </p:txBody>
      </p:sp>
      <p:sp>
        <p:nvSpPr>
          <p:cNvPr id="7" name="Picture Placeholder 6">
            <a:extLst>
              <a:ext uri="{FF2B5EF4-FFF2-40B4-BE49-F238E27FC236}">
                <a16:creationId xmlns:a16="http://schemas.microsoft.com/office/drawing/2014/main" id="{5D794A3B-B179-A62D-2C7D-5B5E0E5D6BB2}"/>
              </a:ext>
            </a:extLst>
          </p:cNvPr>
          <p:cNvSpPr>
            <a:spLocks noGrp="1"/>
          </p:cNvSpPr>
          <p:nvPr>
            <p:ph type="pic" sz="quarter" idx="14"/>
          </p:nvPr>
        </p:nvSpPr>
        <p:spPr>
          <a:xfrm>
            <a:off x="-3" y="0"/>
            <a:ext cx="4914901" cy="8229600"/>
          </a:xfrm>
          <a:solidFill>
            <a:schemeClr val="bg1">
              <a:lumMod val="85000"/>
            </a:schemeClr>
          </a:solidFill>
        </p:spPr>
        <p:txBody>
          <a:bodyPr/>
          <a:lstStyle>
            <a:lvl1pPr>
              <a:defRPr/>
            </a:lvl1pPr>
          </a:lstStyle>
          <a:p>
            <a:r>
              <a:rPr lang="ja-JP" altLang="en-US"/>
              <a:t>アイコンをクリックして図を追加</a:t>
            </a:r>
            <a:endParaRPr lang="en-US"/>
          </a:p>
        </p:txBody>
      </p:sp>
      <p:pic>
        <p:nvPicPr>
          <p:cNvPr id="9" name="Picture 8" descr="A green and black half circle&#10;&#10;Description automatically generated">
            <a:extLst>
              <a:ext uri="{FF2B5EF4-FFF2-40B4-BE49-F238E27FC236}">
                <a16:creationId xmlns:a16="http://schemas.microsoft.com/office/drawing/2014/main" id="{039F9885-A89B-EB2E-F0EF-DA862080C52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751515" y="1943100"/>
            <a:ext cx="420678" cy="420678"/>
          </a:xfrm>
          <a:prstGeom prst="rect">
            <a:avLst/>
          </a:prstGeom>
        </p:spPr>
      </p:pic>
      <p:sp>
        <p:nvSpPr>
          <p:cNvPr id="2" name="Slide Number Placeholder 5">
            <a:extLst>
              <a:ext uri="{FF2B5EF4-FFF2-40B4-BE49-F238E27FC236}">
                <a16:creationId xmlns:a16="http://schemas.microsoft.com/office/drawing/2014/main" id="{EDF60FBE-1FA4-1819-4C58-4B5855D8911E}"/>
              </a:ext>
            </a:extLst>
          </p:cNvPr>
          <p:cNvSpPr>
            <a:spLocks noGrp="1"/>
          </p:cNvSpPr>
          <p:nvPr>
            <p:ph type="sldNum" sz="quarter" idx="4"/>
          </p:nvPr>
        </p:nvSpPr>
        <p:spPr>
          <a:xfrm>
            <a:off x="516310" y="7739080"/>
            <a:ext cx="2743200" cy="208129"/>
          </a:xfrm>
          <a:prstGeom prst="rect">
            <a:avLst/>
          </a:prstGeom>
        </p:spPr>
        <p:txBody>
          <a:bodyPr/>
          <a:lstStyle>
            <a:lvl1pPr>
              <a:defRPr sz="1000">
                <a:solidFill>
                  <a:schemeClr val="bg1"/>
                </a:solidFill>
                <a:latin typeface="+mn-lt"/>
              </a:defRPr>
            </a:lvl1pPr>
          </a:lstStyle>
          <a:p>
            <a:fld id="{3773602E-EC8C-F44D-BFC5-AD4583FDB290}" type="slidenum">
              <a:rPr lang="en-US" smtClean="0"/>
              <a:pPr/>
              <a:t>‹#›</a:t>
            </a:fld>
            <a:endParaRPr lang="en-US"/>
          </a:p>
        </p:txBody>
      </p:sp>
      <p:cxnSp>
        <p:nvCxnSpPr>
          <p:cNvPr id="3" name="Straight Connector 2">
            <a:extLst>
              <a:ext uri="{FF2B5EF4-FFF2-40B4-BE49-F238E27FC236}">
                <a16:creationId xmlns:a16="http://schemas.microsoft.com/office/drawing/2014/main" id="{81CA0D5C-B835-972C-0141-6416CC6CF594}"/>
              </a:ext>
            </a:extLst>
          </p:cNvPr>
          <p:cNvCxnSpPr>
            <a:cxnSpLocks/>
          </p:cNvCxnSpPr>
          <p:nvPr/>
        </p:nvCxnSpPr>
        <p:spPr bwMode="auto">
          <a:xfrm>
            <a:off x="5497514" y="1943100"/>
            <a:ext cx="0" cy="4874389"/>
          </a:xfrm>
          <a:prstGeom prst="line">
            <a:avLst/>
          </a:prstGeom>
          <a:solidFill>
            <a:schemeClr val="accent1"/>
          </a:solidFill>
          <a:ln w="12700" cap="flat" cmpd="sng" algn="ctr">
            <a:solidFill>
              <a:schemeClr val="bg2">
                <a:lumMod val="50000"/>
              </a:schemeClr>
            </a:solidFill>
            <a:prstDash val="solid"/>
            <a:round/>
            <a:headEnd type="none" w="med" len="med"/>
            <a:tailEnd type="none" w="med" len="med"/>
          </a:ln>
          <a:effectLst/>
        </p:spPr>
      </p:cxnSp>
      <p:pic>
        <p:nvPicPr>
          <p:cNvPr id="5" name="Picture 4" descr="A green and black half circle&#10;&#10;Description automatically generated">
            <a:extLst>
              <a:ext uri="{FF2B5EF4-FFF2-40B4-BE49-F238E27FC236}">
                <a16:creationId xmlns:a16="http://schemas.microsoft.com/office/drawing/2014/main" id="{490FAFA7-A3AA-EEC2-CA1D-F1BBE9272CE0}"/>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751515" y="1943100"/>
            <a:ext cx="420678" cy="420678"/>
          </a:xfrm>
          <a:prstGeom prst="rect">
            <a:avLst/>
          </a:prstGeom>
        </p:spPr>
      </p:pic>
      <p:cxnSp>
        <p:nvCxnSpPr>
          <p:cNvPr id="8" name="Straight Connector 2">
            <a:extLst>
              <a:ext uri="{FF2B5EF4-FFF2-40B4-BE49-F238E27FC236}">
                <a16:creationId xmlns:a16="http://schemas.microsoft.com/office/drawing/2014/main" id="{C10508CD-9BCB-D2F7-67AD-BEAD3C334EC3}"/>
              </a:ext>
            </a:extLst>
          </p:cNvPr>
          <p:cNvCxnSpPr>
            <a:cxnSpLocks/>
          </p:cNvCxnSpPr>
          <p:nvPr userDrawn="1"/>
        </p:nvCxnSpPr>
        <p:spPr bwMode="auto">
          <a:xfrm>
            <a:off x="5497514" y="1943100"/>
            <a:ext cx="0" cy="4874389"/>
          </a:xfrm>
          <a:prstGeom prst="line">
            <a:avLst/>
          </a:prstGeom>
          <a:solidFill>
            <a:schemeClr val="accent1"/>
          </a:solidFill>
          <a:ln w="12700" cap="flat" cmpd="sng" algn="ctr">
            <a:solidFill>
              <a:schemeClr val="bg2">
                <a:lumMod val="50000"/>
              </a:schemeClr>
            </a:solidFill>
            <a:prstDash val="solid"/>
            <a:round/>
            <a:headEnd type="none" w="med" len="med"/>
            <a:tailEnd type="none" w="med" len="med"/>
          </a:ln>
          <a:effectLst/>
        </p:spPr>
      </p:cxnSp>
      <p:pic>
        <p:nvPicPr>
          <p:cNvPr id="10" name="Picture 4" descr="A green and black half circle&#10;&#10;Description automatically generated">
            <a:extLst>
              <a:ext uri="{FF2B5EF4-FFF2-40B4-BE49-F238E27FC236}">
                <a16:creationId xmlns:a16="http://schemas.microsoft.com/office/drawing/2014/main" id="{023A3726-3BEC-5E15-0CFA-7DEB7F5657AF}"/>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751515" y="1943100"/>
            <a:ext cx="420678" cy="420678"/>
          </a:xfrm>
          <a:prstGeom prst="rect">
            <a:avLst/>
          </a:prstGeom>
        </p:spPr>
      </p:pic>
    </p:spTree>
    <p:extLst>
      <p:ext uri="{BB962C8B-B14F-4D97-AF65-F5344CB8AC3E}">
        <p14:creationId xmlns:p14="http://schemas.microsoft.com/office/powerpoint/2010/main" val="3542677221"/>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p:cSld name="1_Quote w/headshot">
    <p:bg>
      <p:bgRef idx="1001">
        <a:schemeClr val="bg1"/>
      </p:bgRef>
    </p:bg>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5D94836B-C64F-B87F-049E-8D959535578D}"/>
              </a:ext>
            </a:extLst>
          </p:cNvPr>
          <p:cNvSpPr/>
          <p:nvPr/>
        </p:nvSpPr>
        <p:spPr>
          <a:xfrm>
            <a:off x="0" y="0"/>
            <a:ext cx="14630400" cy="7231064"/>
          </a:xfrm>
          <a:custGeom>
            <a:avLst/>
            <a:gdLst/>
            <a:ahLst/>
            <a:cxnLst/>
            <a:rect l="l" t="t" r="r" b="b"/>
            <a:pathLst>
              <a:path w="4064000" h="5619115">
                <a:moveTo>
                  <a:pt x="0" y="5618975"/>
                </a:moveTo>
                <a:lnTo>
                  <a:pt x="4063898" y="5618975"/>
                </a:lnTo>
                <a:lnTo>
                  <a:pt x="4063898" y="0"/>
                </a:lnTo>
                <a:lnTo>
                  <a:pt x="0" y="0"/>
                </a:lnTo>
                <a:lnTo>
                  <a:pt x="0" y="5618975"/>
                </a:lnTo>
                <a:close/>
              </a:path>
            </a:pathLst>
          </a:custGeom>
          <a:solidFill>
            <a:schemeClr val="accent2"/>
          </a:solidFill>
        </p:spPr>
        <p:txBody>
          <a:bodyPr wrap="square" lIns="0" tIns="0" rIns="0" bIns="0" rtlCol="0"/>
          <a:lstStyle/>
          <a:p>
            <a:endParaRPr/>
          </a:p>
        </p:txBody>
      </p:sp>
      <p:sp>
        <p:nvSpPr>
          <p:cNvPr id="21" name="Content Placeholder 16"/>
          <p:cNvSpPr>
            <a:spLocks noGrp="1"/>
          </p:cNvSpPr>
          <p:nvPr>
            <p:ph sz="quarter" idx="17"/>
          </p:nvPr>
        </p:nvSpPr>
        <p:spPr>
          <a:xfrm>
            <a:off x="5441430" y="2074470"/>
            <a:ext cx="8604349" cy="4737885"/>
          </a:xfrm>
        </p:spPr>
        <p:txBody>
          <a:bodyPr>
            <a:noAutofit/>
          </a:bodyPr>
          <a:lstStyle>
            <a:lvl1pPr marL="0" indent="0">
              <a:lnSpc>
                <a:spcPct val="150000"/>
              </a:lnSpc>
              <a:buNone/>
              <a:defRPr sz="2000">
                <a:solidFill>
                  <a:schemeClr val="bg1"/>
                </a:solidFill>
              </a:defRPr>
            </a:lvl1pPr>
            <a:lvl2pPr marL="339725" indent="0">
              <a:lnSpc>
                <a:spcPct val="150000"/>
              </a:lnSpc>
              <a:buNone/>
              <a:defRPr sz="2000">
                <a:solidFill>
                  <a:schemeClr val="bg1"/>
                </a:solidFill>
              </a:defRPr>
            </a:lvl2pPr>
            <a:lvl3pPr marL="688975" indent="0">
              <a:lnSpc>
                <a:spcPct val="150000"/>
              </a:lnSpc>
              <a:buNone/>
              <a:defRPr sz="2000">
                <a:solidFill>
                  <a:schemeClr val="bg1"/>
                </a:solidFill>
              </a:defRPr>
            </a:lvl3pPr>
            <a:lvl4pPr marL="976312" indent="0">
              <a:lnSpc>
                <a:spcPct val="150000"/>
              </a:lnSpc>
              <a:buNone/>
              <a:defRPr sz="2000">
                <a:solidFill>
                  <a:schemeClr val="bg1"/>
                </a:solidFill>
              </a:defRPr>
            </a:lvl4pPr>
            <a:lvl5pPr marL="1314450" indent="0">
              <a:lnSpc>
                <a:spcPct val="150000"/>
              </a:lnSpc>
              <a:buNone/>
              <a:defRPr sz="2000">
                <a:solidFill>
                  <a:schemeClr val="bg1"/>
                </a:solidFill>
              </a:defRPr>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cxnSp>
        <p:nvCxnSpPr>
          <p:cNvPr id="4" name="Straight Connector 3">
            <a:extLst>
              <a:ext uri="{FF2B5EF4-FFF2-40B4-BE49-F238E27FC236}">
                <a16:creationId xmlns:a16="http://schemas.microsoft.com/office/drawing/2014/main" id="{FD8B0D8F-E258-44DF-0899-A537C3490F15}"/>
              </a:ext>
            </a:extLst>
          </p:cNvPr>
          <p:cNvCxnSpPr>
            <a:cxnSpLocks/>
          </p:cNvCxnSpPr>
          <p:nvPr/>
        </p:nvCxnSpPr>
        <p:spPr bwMode="auto">
          <a:xfrm>
            <a:off x="5048559" y="891390"/>
            <a:ext cx="0" cy="5926099"/>
          </a:xfrm>
          <a:prstGeom prst="line">
            <a:avLst/>
          </a:prstGeom>
          <a:solidFill>
            <a:schemeClr val="accent1"/>
          </a:solidFill>
          <a:ln w="12700" cap="flat" cmpd="sng" algn="ctr">
            <a:solidFill>
              <a:schemeClr val="bg1"/>
            </a:solidFill>
            <a:prstDash val="solid"/>
            <a:round/>
            <a:headEnd type="none" w="med" len="med"/>
            <a:tailEnd type="none" w="med" len="med"/>
          </a:ln>
          <a:effectLst/>
        </p:spPr>
      </p:cxnSp>
      <p:sp>
        <p:nvSpPr>
          <p:cNvPr id="24" name="Text Placeholder 13">
            <a:extLst>
              <a:ext uri="{FF2B5EF4-FFF2-40B4-BE49-F238E27FC236}">
                <a16:creationId xmlns:a16="http://schemas.microsoft.com/office/drawing/2014/main" id="{D9C47752-FC8E-7273-4E3D-C0E64C8D6187}"/>
              </a:ext>
            </a:extLst>
          </p:cNvPr>
          <p:cNvSpPr>
            <a:spLocks noGrp="1"/>
          </p:cNvSpPr>
          <p:nvPr>
            <p:ph type="body" sz="quarter" idx="15" hasCustomPrompt="1"/>
          </p:nvPr>
        </p:nvSpPr>
        <p:spPr>
          <a:xfrm>
            <a:off x="640702" y="5699765"/>
            <a:ext cx="4014988" cy="365011"/>
          </a:xfrm>
        </p:spPr>
        <p:txBody>
          <a:bodyPr anchor="b">
            <a:noAutofit/>
          </a:bodyPr>
          <a:lstStyle>
            <a:lvl1pPr marL="0" indent="0" algn="l">
              <a:buNone/>
              <a:defRPr sz="1600" b="1" i="0">
                <a:solidFill>
                  <a:schemeClr val="bg1"/>
                </a:solidFill>
                <a:latin typeface="Arial Narrow" panose="020B0604020202020204" pitchFamily="34" charset="0"/>
                <a:cs typeface="Arial Narrow" panose="020B0604020202020204" pitchFamily="34" charset="0"/>
              </a:defRPr>
            </a:lvl1pPr>
          </a:lstStyle>
          <a:p>
            <a:pPr lvl="0"/>
            <a:r>
              <a:rPr lang="en-US"/>
              <a:t>Click to edit text</a:t>
            </a:r>
          </a:p>
        </p:txBody>
      </p:sp>
      <p:sp>
        <p:nvSpPr>
          <p:cNvPr id="28" name="Content Placeholder 16">
            <a:extLst>
              <a:ext uri="{FF2B5EF4-FFF2-40B4-BE49-F238E27FC236}">
                <a16:creationId xmlns:a16="http://schemas.microsoft.com/office/drawing/2014/main" id="{807962F9-1629-7C38-601F-666AEEED64CC}"/>
              </a:ext>
            </a:extLst>
          </p:cNvPr>
          <p:cNvSpPr>
            <a:spLocks noGrp="1"/>
          </p:cNvSpPr>
          <p:nvPr>
            <p:ph sz="quarter" idx="21"/>
          </p:nvPr>
        </p:nvSpPr>
        <p:spPr>
          <a:xfrm>
            <a:off x="640702" y="6038947"/>
            <a:ext cx="4014988" cy="778542"/>
          </a:xfrm>
        </p:spPr>
        <p:txBody>
          <a:bodyPr>
            <a:noAutofit/>
          </a:bodyPr>
          <a:lstStyle>
            <a:lvl1pPr marL="0" indent="0" algn="l">
              <a:spcBef>
                <a:spcPts val="0"/>
              </a:spcBef>
              <a:spcAft>
                <a:spcPts val="600"/>
              </a:spcAft>
              <a:buNone/>
              <a:defRPr sz="1600" b="0" i="0">
                <a:solidFill>
                  <a:schemeClr val="bg1"/>
                </a:solidFill>
                <a:latin typeface="Arial Narrow" panose="020B0604020202020204" pitchFamily="34" charset="0"/>
                <a:cs typeface="Arial Narrow" panose="020B0604020202020204" pitchFamily="34" charset="0"/>
              </a:defRPr>
            </a:lvl1pPr>
            <a:lvl2pPr marL="339725" indent="0" algn="l">
              <a:spcBef>
                <a:spcPts val="0"/>
              </a:spcBef>
              <a:spcAft>
                <a:spcPts val="600"/>
              </a:spcAft>
              <a:buNone/>
              <a:defRPr sz="1600" b="0" i="0">
                <a:solidFill>
                  <a:schemeClr val="bg1"/>
                </a:solidFill>
                <a:latin typeface="Arial Narrow" panose="020B0604020202020204" pitchFamily="34" charset="0"/>
                <a:cs typeface="Arial Narrow" panose="020B0604020202020204" pitchFamily="34" charset="0"/>
              </a:defRPr>
            </a:lvl2pPr>
            <a:lvl3pPr marL="688975" indent="0" algn="l">
              <a:spcBef>
                <a:spcPts val="0"/>
              </a:spcBef>
              <a:spcAft>
                <a:spcPts val="600"/>
              </a:spcAft>
              <a:buNone/>
              <a:defRPr sz="1600" b="0" i="0">
                <a:solidFill>
                  <a:schemeClr val="bg1"/>
                </a:solidFill>
                <a:latin typeface="Arial Narrow" panose="020B0604020202020204" pitchFamily="34" charset="0"/>
                <a:cs typeface="Arial Narrow" panose="020B0604020202020204" pitchFamily="34" charset="0"/>
              </a:defRPr>
            </a:lvl3pPr>
            <a:lvl4pPr marL="976312" indent="0" algn="l">
              <a:spcBef>
                <a:spcPts val="0"/>
              </a:spcBef>
              <a:spcAft>
                <a:spcPts val="600"/>
              </a:spcAft>
              <a:buNone/>
              <a:defRPr sz="1600" b="0" i="0">
                <a:solidFill>
                  <a:schemeClr val="bg1"/>
                </a:solidFill>
                <a:latin typeface="Arial Narrow" panose="020B0604020202020204" pitchFamily="34" charset="0"/>
                <a:cs typeface="Arial Narrow" panose="020B0604020202020204" pitchFamily="34" charset="0"/>
              </a:defRPr>
            </a:lvl4pPr>
            <a:lvl5pPr marL="1314450" indent="0" algn="l">
              <a:spcBef>
                <a:spcPts val="0"/>
              </a:spcBef>
              <a:spcAft>
                <a:spcPts val="600"/>
              </a:spcAft>
              <a:buNone/>
              <a:defRPr sz="1600" b="0" i="0">
                <a:solidFill>
                  <a:schemeClr val="bg1"/>
                </a:solidFill>
                <a:latin typeface="Arial Narrow" panose="020B0604020202020204" pitchFamily="34" charset="0"/>
                <a:cs typeface="Arial Narrow" panose="020B0604020202020204" pitchFamily="34" charset="0"/>
              </a:defRPr>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6" name="Title 1">
            <a:extLst>
              <a:ext uri="{FF2B5EF4-FFF2-40B4-BE49-F238E27FC236}">
                <a16:creationId xmlns:a16="http://schemas.microsoft.com/office/drawing/2014/main" id="{B2216B4B-E4E8-23D5-7E23-FB5B3CAB8939}"/>
              </a:ext>
            </a:extLst>
          </p:cNvPr>
          <p:cNvSpPr>
            <a:spLocks noGrp="1"/>
          </p:cNvSpPr>
          <p:nvPr>
            <p:ph type="title" hasCustomPrompt="1"/>
          </p:nvPr>
        </p:nvSpPr>
        <p:spPr>
          <a:xfrm>
            <a:off x="640700" y="1417244"/>
            <a:ext cx="4014983" cy="2809981"/>
          </a:xfrm>
        </p:spPr>
        <p:txBody>
          <a:bodyPr anchor="t">
            <a:noAutofit/>
          </a:bodyPr>
          <a:lstStyle>
            <a:lvl1pPr>
              <a:defRPr sz="3200">
                <a:solidFill>
                  <a:schemeClr val="bg1"/>
                </a:solidFill>
                <a:latin typeface="+mn-lt"/>
              </a:defRPr>
            </a:lvl1pPr>
          </a:lstStyle>
          <a:p>
            <a:r>
              <a:rPr lang="en-US"/>
              <a:t>Click To Edit Slide Title</a:t>
            </a:r>
          </a:p>
        </p:txBody>
      </p:sp>
      <p:pic>
        <p:nvPicPr>
          <p:cNvPr id="9" name="Picture 8" descr="A green and black half circle&#10;&#10;Description automatically generated">
            <a:extLst>
              <a:ext uri="{FF2B5EF4-FFF2-40B4-BE49-F238E27FC236}">
                <a16:creationId xmlns:a16="http://schemas.microsoft.com/office/drawing/2014/main" id="{039F9885-A89B-EB2E-F0EF-DA862080C52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441430" y="1417245"/>
            <a:ext cx="420678" cy="420678"/>
          </a:xfrm>
          <a:prstGeom prst="rect">
            <a:avLst/>
          </a:prstGeom>
        </p:spPr>
      </p:pic>
      <p:sp>
        <p:nvSpPr>
          <p:cNvPr id="3" name="Slide Number Placeholder 5">
            <a:extLst>
              <a:ext uri="{FF2B5EF4-FFF2-40B4-BE49-F238E27FC236}">
                <a16:creationId xmlns:a16="http://schemas.microsoft.com/office/drawing/2014/main" id="{1B900EC3-FE66-C186-77D4-CB898A392C12}"/>
              </a:ext>
            </a:extLst>
          </p:cNvPr>
          <p:cNvSpPr>
            <a:spLocks noGrp="1"/>
          </p:cNvSpPr>
          <p:nvPr>
            <p:ph type="sldNum" sz="quarter" idx="4"/>
          </p:nvPr>
        </p:nvSpPr>
        <p:spPr>
          <a:xfrm>
            <a:off x="516310" y="7739080"/>
            <a:ext cx="2743200" cy="208129"/>
          </a:xfrm>
          <a:prstGeom prst="rect">
            <a:avLst/>
          </a:prstGeom>
        </p:spPr>
        <p:txBody>
          <a:bodyPr/>
          <a:lstStyle>
            <a:lvl1pPr>
              <a:defRPr sz="1000">
                <a:latin typeface="+mn-lt"/>
              </a:defRPr>
            </a:lvl1pPr>
          </a:lstStyle>
          <a:p>
            <a:fld id="{3773602E-EC8C-F44D-BFC5-AD4583FDB290}" type="slidenum">
              <a:rPr lang="en-US" smtClean="0"/>
              <a:pPr/>
              <a:t>‹#›</a:t>
            </a:fld>
            <a:endParaRPr lang="en-US"/>
          </a:p>
        </p:txBody>
      </p:sp>
      <p:sp>
        <p:nvSpPr>
          <p:cNvPr id="5" name="object 2">
            <a:extLst>
              <a:ext uri="{FF2B5EF4-FFF2-40B4-BE49-F238E27FC236}">
                <a16:creationId xmlns:a16="http://schemas.microsoft.com/office/drawing/2014/main" id="{91A6A6C5-3A35-3AFE-22DF-92965A330C22}"/>
              </a:ext>
            </a:extLst>
          </p:cNvPr>
          <p:cNvSpPr/>
          <p:nvPr/>
        </p:nvSpPr>
        <p:spPr>
          <a:xfrm>
            <a:off x="0" y="0"/>
            <a:ext cx="14630400" cy="7231064"/>
          </a:xfrm>
          <a:custGeom>
            <a:avLst/>
            <a:gdLst/>
            <a:ahLst/>
            <a:cxnLst/>
            <a:rect l="l" t="t" r="r" b="b"/>
            <a:pathLst>
              <a:path w="4064000" h="5619115">
                <a:moveTo>
                  <a:pt x="0" y="5618975"/>
                </a:moveTo>
                <a:lnTo>
                  <a:pt x="4063898" y="5618975"/>
                </a:lnTo>
                <a:lnTo>
                  <a:pt x="4063898" y="0"/>
                </a:lnTo>
                <a:lnTo>
                  <a:pt x="0" y="0"/>
                </a:lnTo>
                <a:lnTo>
                  <a:pt x="0" y="5618975"/>
                </a:lnTo>
                <a:close/>
              </a:path>
            </a:pathLst>
          </a:custGeom>
          <a:solidFill>
            <a:schemeClr val="accent2"/>
          </a:solidFill>
        </p:spPr>
        <p:txBody>
          <a:bodyPr wrap="square" lIns="0" tIns="0" rIns="0" bIns="0" rtlCol="0"/>
          <a:lstStyle/>
          <a:p>
            <a:endParaRPr/>
          </a:p>
        </p:txBody>
      </p:sp>
      <p:cxnSp>
        <p:nvCxnSpPr>
          <p:cNvPr id="7" name="Straight Connector 6">
            <a:extLst>
              <a:ext uri="{FF2B5EF4-FFF2-40B4-BE49-F238E27FC236}">
                <a16:creationId xmlns:a16="http://schemas.microsoft.com/office/drawing/2014/main" id="{71D5D203-1D9B-072B-7538-E1EFEE64C074}"/>
              </a:ext>
            </a:extLst>
          </p:cNvPr>
          <p:cNvCxnSpPr>
            <a:cxnSpLocks/>
          </p:cNvCxnSpPr>
          <p:nvPr/>
        </p:nvCxnSpPr>
        <p:spPr bwMode="auto">
          <a:xfrm>
            <a:off x="5048559" y="891390"/>
            <a:ext cx="0" cy="5926099"/>
          </a:xfrm>
          <a:prstGeom prst="line">
            <a:avLst/>
          </a:prstGeom>
          <a:solidFill>
            <a:schemeClr val="accent1"/>
          </a:solidFill>
          <a:ln w="12700" cap="flat" cmpd="sng" algn="ctr">
            <a:solidFill>
              <a:schemeClr val="bg1"/>
            </a:solidFill>
            <a:prstDash val="solid"/>
            <a:round/>
            <a:headEnd type="none" w="med" len="med"/>
            <a:tailEnd type="none" w="med" len="med"/>
          </a:ln>
          <a:effectLst/>
        </p:spPr>
      </p:cxnSp>
      <p:pic>
        <p:nvPicPr>
          <p:cNvPr id="8" name="Picture 7" descr="A green and black half circle&#10;&#10;Description automatically generated">
            <a:extLst>
              <a:ext uri="{FF2B5EF4-FFF2-40B4-BE49-F238E27FC236}">
                <a16:creationId xmlns:a16="http://schemas.microsoft.com/office/drawing/2014/main" id="{75D9DEF0-F0E4-BC69-27FC-B66B28C4879A}"/>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441430" y="1417245"/>
            <a:ext cx="420678" cy="420678"/>
          </a:xfrm>
          <a:prstGeom prst="rect">
            <a:avLst/>
          </a:prstGeom>
        </p:spPr>
      </p:pic>
      <p:sp>
        <p:nvSpPr>
          <p:cNvPr id="10" name="object 2">
            <a:extLst>
              <a:ext uri="{FF2B5EF4-FFF2-40B4-BE49-F238E27FC236}">
                <a16:creationId xmlns:a16="http://schemas.microsoft.com/office/drawing/2014/main" id="{7244FE36-1014-FBA4-6172-D777B82E6C4E}"/>
              </a:ext>
            </a:extLst>
          </p:cNvPr>
          <p:cNvSpPr/>
          <p:nvPr userDrawn="1"/>
        </p:nvSpPr>
        <p:spPr>
          <a:xfrm>
            <a:off x="0" y="0"/>
            <a:ext cx="14630400" cy="7231064"/>
          </a:xfrm>
          <a:custGeom>
            <a:avLst/>
            <a:gdLst/>
            <a:ahLst/>
            <a:cxnLst/>
            <a:rect l="l" t="t" r="r" b="b"/>
            <a:pathLst>
              <a:path w="4064000" h="5619115">
                <a:moveTo>
                  <a:pt x="0" y="5618975"/>
                </a:moveTo>
                <a:lnTo>
                  <a:pt x="4063898" y="5618975"/>
                </a:lnTo>
                <a:lnTo>
                  <a:pt x="4063898" y="0"/>
                </a:lnTo>
                <a:lnTo>
                  <a:pt x="0" y="0"/>
                </a:lnTo>
                <a:lnTo>
                  <a:pt x="0" y="5618975"/>
                </a:lnTo>
                <a:close/>
              </a:path>
            </a:pathLst>
          </a:custGeom>
          <a:solidFill>
            <a:schemeClr val="accent2"/>
          </a:solidFill>
        </p:spPr>
        <p:txBody>
          <a:bodyPr wrap="square" lIns="0" tIns="0" rIns="0" bIns="0" rtlCol="0"/>
          <a:lstStyle/>
          <a:p>
            <a:endParaRPr/>
          </a:p>
        </p:txBody>
      </p:sp>
      <p:cxnSp>
        <p:nvCxnSpPr>
          <p:cNvPr id="11" name="Straight Connector 6">
            <a:extLst>
              <a:ext uri="{FF2B5EF4-FFF2-40B4-BE49-F238E27FC236}">
                <a16:creationId xmlns:a16="http://schemas.microsoft.com/office/drawing/2014/main" id="{031E81B9-C08C-7457-5D8D-2FB22F8989E1}"/>
              </a:ext>
            </a:extLst>
          </p:cNvPr>
          <p:cNvCxnSpPr>
            <a:cxnSpLocks/>
          </p:cNvCxnSpPr>
          <p:nvPr userDrawn="1"/>
        </p:nvCxnSpPr>
        <p:spPr bwMode="auto">
          <a:xfrm>
            <a:off x="5048559" y="891390"/>
            <a:ext cx="0" cy="5926099"/>
          </a:xfrm>
          <a:prstGeom prst="line">
            <a:avLst/>
          </a:prstGeom>
          <a:solidFill>
            <a:schemeClr val="accent1"/>
          </a:solidFill>
          <a:ln w="12700" cap="flat" cmpd="sng" algn="ctr">
            <a:solidFill>
              <a:schemeClr val="bg1"/>
            </a:solidFill>
            <a:prstDash val="solid"/>
            <a:round/>
            <a:headEnd type="none" w="med" len="med"/>
            <a:tailEnd type="none" w="med" len="med"/>
          </a:ln>
          <a:effectLst/>
        </p:spPr>
      </p:cxnSp>
      <p:pic>
        <p:nvPicPr>
          <p:cNvPr id="12" name="Picture 7" descr="A green and black half circle&#10;&#10;Description automatically generated">
            <a:extLst>
              <a:ext uri="{FF2B5EF4-FFF2-40B4-BE49-F238E27FC236}">
                <a16:creationId xmlns:a16="http://schemas.microsoft.com/office/drawing/2014/main" id="{9E5BE1A8-22AC-2898-8782-CFDE5FBA2E55}"/>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441430" y="1417245"/>
            <a:ext cx="420678" cy="420678"/>
          </a:xfrm>
          <a:prstGeom prst="rect">
            <a:avLst/>
          </a:prstGeom>
        </p:spPr>
      </p:pic>
    </p:spTree>
    <p:extLst>
      <p:ext uri="{BB962C8B-B14F-4D97-AF65-F5344CB8AC3E}">
        <p14:creationId xmlns:p14="http://schemas.microsoft.com/office/powerpoint/2010/main" val="205163327"/>
      </p:ext>
    </p:extLst>
  </p:cSld>
  <p:clrMapOvr>
    <a:overrideClrMapping bg1="lt1" tx1="dk1" bg2="lt2" tx2="dk2" accent1="accent1" accent2="accent2" accent3="accent3" accent4="accent4" accent5="accent5" accent6="accent6" hlink="hlink" folHlink="folHlink"/>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p:cSld name="Timelin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lIns="91440">
            <a:noAutofit/>
          </a:bodyPr>
          <a:lstStyle>
            <a:lvl1pPr>
              <a:defRPr sz="3000"/>
            </a:lvl1pPr>
          </a:lstStyle>
          <a:p>
            <a:r>
              <a:rPr lang="en-US"/>
              <a:t>Click To Edit Slide Title</a:t>
            </a:r>
          </a:p>
        </p:txBody>
      </p:sp>
      <p:sp>
        <p:nvSpPr>
          <p:cNvPr id="5" name="Table Placeholder 4">
            <a:extLst>
              <a:ext uri="{FF2B5EF4-FFF2-40B4-BE49-F238E27FC236}">
                <a16:creationId xmlns:a16="http://schemas.microsoft.com/office/drawing/2014/main" id="{899A62D2-4FA2-5638-ADF6-566B9B8B0B31}"/>
              </a:ext>
            </a:extLst>
          </p:cNvPr>
          <p:cNvSpPr>
            <a:spLocks noGrp="1"/>
          </p:cNvSpPr>
          <p:nvPr>
            <p:ph type="tbl" sz="quarter" idx="10"/>
          </p:nvPr>
        </p:nvSpPr>
        <p:spPr>
          <a:xfrm>
            <a:off x="503238" y="1448791"/>
            <a:ext cx="13623924" cy="6044540"/>
          </a:xfrm>
        </p:spPr>
        <p:txBody>
          <a:bodyPr/>
          <a:lstStyle>
            <a:lvl1pPr marL="0" indent="0">
              <a:buNone/>
              <a:defRPr/>
            </a:lvl1pPr>
          </a:lstStyle>
          <a:p>
            <a:r>
              <a:rPr lang="ja-JP" altLang="en-US"/>
              <a:t>表を追加</a:t>
            </a:r>
            <a:endParaRPr lang="en-US"/>
          </a:p>
        </p:txBody>
      </p:sp>
      <p:sp>
        <p:nvSpPr>
          <p:cNvPr id="3" name="Slide Number Placeholder 5">
            <a:extLst>
              <a:ext uri="{FF2B5EF4-FFF2-40B4-BE49-F238E27FC236}">
                <a16:creationId xmlns:a16="http://schemas.microsoft.com/office/drawing/2014/main" id="{3440C264-907A-2A22-91CB-67E7EF96F1AC}"/>
              </a:ext>
            </a:extLst>
          </p:cNvPr>
          <p:cNvSpPr>
            <a:spLocks noGrp="1"/>
          </p:cNvSpPr>
          <p:nvPr>
            <p:ph type="sldNum" sz="quarter" idx="4"/>
          </p:nvPr>
        </p:nvSpPr>
        <p:spPr>
          <a:xfrm>
            <a:off x="516310" y="7739080"/>
            <a:ext cx="2743200" cy="208129"/>
          </a:xfrm>
          <a:prstGeom prst="rect">
            <a:avLst/>
          </a:prstGeom>
        </p:spPr>
        <p:txBody>
          <a:bodyPr/>
          <a:lstStyle>
            <a:lvl1pPr>
              <a:defRPr sz="1000">
                <a:latin typeface="+mn-lt"/>
              </a:defRPr>
            </a:lvl1pPr>
          </a:lstStyle>
          <a:p>
            <a:fld id="{3773602E-EC8C-F44D-BFC5-AD4583FDB290}" type="slidenum">
              <a:rPr lang="en-US" smtClean="0"/>
              <a:pPr/>
              <a:t>‹#›</a:t>
            </a:fld>
            <a:endParaRPr lang="en-US"/>
          </a:p>
        </p:txBody>
      </p:sp>
    </p:spTree>
    <p:extLst>
      <p:ext uri="{BB962C8B-B14F-4D97-AF65-F5344CB8AC3E}">
        <p14:creationId xmlns:p14="http://schemas.microsoft.com/office/powerpoint/2010/main" val="192215601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p:cSld name="Headshot Feature Slide">
    <p:spTree>
      <p:nvGrpSpPr>
        <p:cNvPr id="1" name=""/>
        <p:cNvGrpSpPr/>
        <p:nvPr/>
      </p:nvGrpSpPr>
      <p:grpSpPr>
        <a:xfrm>
          <a:off x="0" y="0"/>
          <a:ext cx="0" cy="0"/>
          <a:chOff x="0" y="0"/>
          <a:chExt cx="0" cy="0"/>
        </a:xfrm>
      </p:grpSpPr>
      <p:sp>
        <p:nvSpPr>
          <p:cNvPr id="3" name="object 2">
            <a:extLst>
              <a:ext uri="{FF2B5EF4-FFF2-40B4-BE49-F238E27FC236}">
                <a16:creationId xmlns:a16="http://schemas.microsoft.com/office/drawing/2014/main" id="{3F7C280F-A550-5B4E-3602-72F37960F701}"/>
              </a:ext>
            </a:extLst>
          </p:cNvPr>
          <p:cNvSpPr/>
          <p:nvPr/>
        </p:nvSpPr>
        <p:spPr>
          <a:xfrm>
            <a:off x="0" y="1714500"/>
            <a:ext cx="14630400" cy="5516564"/>
          </a:xfrm>
          <a:custGeom>
            <a:avLst/>
            <a:gdLst/>
            <a:ahLst/>
            <a:cxnLst/>
            <a:rect l="l" t="t" r="r" b="b"/>
            <a:pathLst>
              <a:path w="4064000" h="5619115">
                <a:moveTo>
                  <a:pt x="0" y="5618975"/>
                </a:moveTo>
                <a:lnTo>
                  <a:pt x="4063898" y="5618975"/>
                </a:lnTo>
                <a:lnTo>
                  <a:pt x="4063898" y="0"/>
                </a:lnTo>
                <a:lnTo>
                  <a:pt x="0" y="0"/>
                </a:lnTo>
                <a:lnTo>
                  <a:pt x="0" y="5618975"/>
                </a:lnTo>
                <a:close/>
              </a:path>
            </a:pathLst>
          </a:custGeom>
          <a:solidFill>
            <a:srgbClr val="EEEEEF"/>
          </a:solidFill>
        </p:spPr>
        <p:txBody>
          <a:bodyPr wrap="square" lIns="0" tIns="0" rIns="0" bIns="0" rtlCol="0"/>
          <a:lstStyle/>
          <a:p>
            <a:endParaRPr/>
          </a:p>
        </p:txBody>
      </p:sp>
      <p:sp>
        <p:nvSpPr>
          <p:cNvPr id="2" name="Title 1"/>
          <p:cNvSpPr>
            <a:spLocks noGrp="1"/>
          </p:cNvSpPr>
          <p:nvPr>
            <p:ph type="title" hasCustomPrompt="1"/>
          </p:nvPr>
        </p:nvSpPr>
        <p:spPr>
          <a:xfrm>
            <a:off x="503238" y="329565"/>
            <a:ext cx="13623925" cy="1016350"/>
          </a:xfrm>
        </p:spPr>
        <p:txBody>
          <a:bodyPr/>
          <a:lstStyle>
            <a:lvl1pPr>
              <a:defRPr/>
            </a:lvl1pPr>
          </a:lstStyle>
          <a:p>
            <a:r>
              <a:rPr lang="en-US"/>
              <a:t>Click To Edit Slide Title</a:t>
            </a:r>
          </a:p>
        </p:txBody>
      </p:sp>
      <p:sp>
        <p:nvSpPr>
          <p:cNvPr id="19" name="Text Placeholder 13"/>
          <p:cNvSpPr>
            <a:spLocks noGrp="1"/>
          </p:cNvSpPr>
          <p:nvPr>
            <p:ph type="body" sz="quarter" idx="15" hasCustomPrompt="1"/>
          </p:nvPr>
        </p:nvSpPr>
        <p:spPr>
          <a:xfrm>
            <a:off x="2500486" y="2340350"/>
            <a:ext cx="11626676" cy="503523"/>
          </a:xfrm>
        </p:spPr>
        <p:txBody>
          <a:bodyPr anchor="b">
            <a:noAutofit/>
          </a:bodyPr>
          <a:lstStyle>
            <a:lvl1pPr marL="0" indent="0">
              <a:buNone/>
              <a:defRPr sz="2800" b="0">
                <a:solidFill>
                  <a:schemeClr val="tx1"/>
                </a:solidFill>
              </a:defRPr>
            </a:lvl1pPr>
          </a:lstStyle>
          <a:p>
            <a:pPr lvl="0"/>
            <a:r>
              <a:rPr lang="en-US"/>
              <a:t>Click to edit text</a:t>
            </a:r>
          </a:p>
        </p:txBody>
      </p:sp>
      <p:sp>
        <p:nvSpPr>
          <p:cNvPr id="21" name="Content Placeholder 16"/>
          <p:cNvSpPr>
            <a:spLocks noGrp="1"/>
          </p:cNvSpPr>
          <p:nvPr>
            <p:ph sz="quarter" idx="17" hasCustomPrompt="1"/>
          </p:nvPr>
        </p:nvSpPr>
        <p:spPr>
          <a:xfrm>
            <a:off x="2500486" y="2886393"/>
            <a:ext cx="11626676" cy="1366630"/>
          </a:xfrm>
        </p:spPr>
        <p:txBody>
          <a:bodyPr>
            <a:noAutofit/>
          </a:bodyPr>
          <a:lstStyle>
            <a:lvl1pPr marL="285750" indent="-285750">
              <a:buFont typeface="Arial" panose="020B0604020202020204" pitchFamily="34" charset="0"/>
              <a:buChar char="•"/>
              <a:defRPr sz="1600"/>
            </a:lvl1pPr>
            <a:lvl2pPr marL="339725" indent="0">
              <a:buNone/>
              <a:defRPr sz="1600"/>
            </a:lvl2pPr>
            <a:lvl3pPr marL="688975" indent="0">
              <a:buNone/>
              <a:defRPr sz="1600"/>
            </a:lvl3pPr>
            <a:lvl4pPr marL="976312" indent="0">
              <a:buNone/>
              <a:defRPr sz="1600"/>
            </a:lvl4pPr>
            <a:lvl5pPr marL="1314450" indent="0">
              <a:buNone/>
              <a:defRPr sz="1600"/>
            </a:lvl5pPr>
          </a:lstStyle>
          <a:p>
            <a:pPr lvl="0"/>
            <a:r>
              <a:rPr lang="en-US"/>
              <a:t>Click to edit text</a:t>
            </a:r>
          </a:p>
        </p:txBody>
      </p:sp>
      <p:sp>
        <p:nvSpPr>
          <p:cNvPr id="7" name="Picture Placeholder 6">
            <a:extLst>
              <a:ext uri="{FF2B5EF4-FFF2-40B4-BE49-F238E27FC236}">
                <a16:creationId xmlns:a16="http://schemas.microsoft.com/office/drawing/2014/main" id="{590BE259-1380-7F27-3E64-533E1C56F5F0}"/>
              </a:ext>
            </a:extLst>
          </p:cNvPr>
          <p:cNvSpPr>
            <a:spLocks noGrp="1"/>
          </p:cNvSpPr>
          <p:nvPr>
            <p:ph type="pic" sz="quarter" idx="20"/>
          </p:nvPr>
        </p:nvSpPr>
        <p:spPr>
          <a:xfrm>
            <a:off x="503238" y="2432749"/>
            <a:ext cx="1684314" cy="1682051"/>
          </a:xfrm>
          <a:solidFill>
            <a:schemeClr val="bg1">
              <a:lumMod val="85000"/>
            </a:schemeClr>
          </a:solidFill>
        </p:spPr>
        <p:txBody>
          <a:bodyPr/>
          <a:lstStyle/>
          <a:p>
            <a:r>
              <a:rPr lang="ja-JP" altLang="en-US"/>
              <a:t>アイコンをクリックして図を追加</a:t>
            </a:r>
            <a:endParaRPr lang="en-US"/>
          </a:p>
        </p:txBody>
      </p:sp>
      <p:sp>
        <p:nvSpPr>
          <p:cNvPr id="16" name="Text Placeholder 13">
            <a:extLst>
              <a:ext uri="{FF2B5EF4-FFF2-40B4-BE49-F238E27FC236}">
                <a16:creationId xmlns:a16="http://schemas.microsoft.com/office/drawing/2014/main" id="{6340FD9B-AE60-3404-C819-CD753CD6CA20}"/>
              </a:ext>
            </a:extLst>
          </p:cNvPr>
          <p:cNvSpPr>
            <a:spLocks noGrp="1"/>
          </p:cNvSpPr>
          <p:nvPr>
            <p:ph type="body" sz="quarter" idx="21" hasCustomPrompt="1"/>
          </p:nvPr>
        </p:nvSpPr>
        <p:spPr>
          <a:xfrm>
            <a:off x="2500486" y="4596722"/>
            <a:ext cx="11626676" cy="503523"/>
          </a:xfrm>
        </p:spPr>
        <p:txBody>
          <a:bodyPr anchor="b">
            <a:noAutofit/>
          </a:bodyPr>
          <a:lstStyle>
            <a:lvl1pPr marL="0" indent="0">
              <a:buNone/>
              <a:defRPr sz="2800" b="0">
                <a:solidFill>
                  <a:schemeClr val="tx1"/>
                </a:solidFill>
              </a:defRPr>
            </a:lvl1pPr>
          </a:lstStyle>
          <a:p>
            <a:pPr lvl="0"/>
            <a:r>
              <a:rPr lang="en-US"/>
              <a:t>Click to edit text</a:t>
            </a:r>
          </a:p>
        </p:txBody>
      </p:sp>
      <p:sp>
        <p:nvSpPr>
          <p:cNvPr id="17" name="Content Placeholder 16">
            <a:extLst>
              <a:ext uri="{FF2B5EF4-FFF2-40B4-BE49-F238E27FC236}">
                <a16:creationId xmlns:a16="http://schemas.microsoft.com/office/drawing/2014/main" id="{76DBD51D-CD95-46A6-B925-503D5128623C}"/>
              </a:ext>
            </a:extLst>
          </p:cNvPr>
          <p:cNvSpPr>
            <a:spLocks noGrp="1"/>
          </p:cNvSpPr>
          <p:nvPr>
            <p:ph sz="quarter" idx="22" hasCustomPrompt="1"/>
          </p:nvPr>
        </p:nvSpPr>
        <p:spPr>
          <a:xfrm>
            <a:off x="2500486" y="5142765"/>
            <a:ext cx="11626676" cy="1366630"/>
          </a:xfrm>
        </p:spPr>
        <p:txBody>
          <a:bodyPr>
            <a:noAutofit/>
          </a:bodyPr>
          <a:lstStyle>
            <a:lvl1pPr marL="285750" indent="-285750">
              <a:buFont typeface="Arial" panose="020B0604020202020204" pitchFamily="34" charset="0"/>
              <a:buChar char="•"/>
              <a:defRPr sz="1600"/>
            </a:lvl1pPr>
            <a:lvl2pPr marL="339725" indent="0">
              <a:buNone/>
              <a:defRPr sz="1600"/>
            </a:lvl2pPr>
            <a:lvl3pPr marL="688975" indent="0">
              <a:buNone/>
              <a:defRPr sz="1600"/>
            </a:lvl3pPr>
            <a:lvl4pPr marL="976312" indent="0">
              <a:buNone/>
              <a:defRPr sz="1600"/>
            </a:lvl4pPr>
            <a:lvl5pPr marL="1314450" indent="0">
              <a:buNone/>
              <a:defRPr sz="1600"/>
            </a:lvl5pPr>
          </a:lstStyle>
          <a:p>
            <a:pPr lvl="0"/>
            <a:r>
              <a:rPr lang="en-US"/>
              <a:t>Click to edit text</a:t>
            </a:r>
          </a:p>
        </p:txBody>
      </p:sp>
      <p:sp>
        <p:nvSpPr>
          <p:cNvPr id="18" name="Picture Placeholder 6">
            <a:extLst>
              <a:ext uri="{FF2B5EF4-FFF2-40B4-BE49-F238E27FC236}">
                <a16:creationId xmlns:a16="http://schemas.microsoft.com/office/drawing/2014/main" id="{B4D58A6A-B651-A158-704E-ED16D440AEC5}"/>
              </a:ext>
            </a:extLst>
          </p:cNvPr>
          <p:cNvSpPr>
            <a:spLocks noGrp="1"/>
          </p:cNvSpPr>
          <p:nvPr>
            <p:ph type="pic" sz="quarter" idx="23"/>
          </p:nvPr>
        </p:nvSpPr>
        <p:spPr>
          <a:xfrm>
            <a:off x="503238" y="4689121"/>
            <a:ext cx="1684314" cy="1682051"/>
          </a:xfrm>
          <a:solidFill>
            <a:schemeClr val="bg1">
              <a:lumMod val="85000"/>
            </a:schemeClr>
          </a:solidFill>
        </p:spPr>
        <p:txBody>
          <a:bodyPr/>
          <a:lstStyle/>
          <a:p>
            <a:r>
              <a:rPr lang="ja-JP" altLang="en-US"/>
              <a:t>アイコンをクリックして図を追加</a:t>
            </a:r>
            <a:endParaRPr lang="en-US"/>
          </a:p>
        </p:txBody>
      </p:sp>
      <p:sp>
        <p:nvSpPr>
          <p:cNvPr id="4" name="Slide Number Placeholder 5">
            <a:extLst>
              <a:ext uri="{FF2B5EF4-FFF2-40B4-BE49-F238E27FC236}">
                <a16:creationId xmlns:a16="http://schemas.microsoft.com/office/drawing/2014/main" id="{AB2B1C0E-D76E-924F-D78D-DA11B6B65438}"/>
              </a:ext>
            </a:extLst>
          </p:cNvPr>
          <p:cNvSpPr>
            <a:spLocks noGrp="1"/>
          </p:cNvSpPr>
          <p:nvPr>
            <p:ph type="sldNum" sz="quarter" idx="4"/>
          </p:nvPr>
        </p:nvSpPr>
        <p:spPr>
          <a:xfrm>
            <a:off x="516310" y="7739080"/>
            <a:ext cx="2743200" cy="208129"/>
          </a:xfrm>
          <a:prstGeom prst="rect">
            <a:avLst/>
          </a:prstGeom>
        </p:spPr>
        <p:txBody>
          <a:bodyPr/>
          <a:lstStyle>
            <a:lvl1pPr>
              <a:defRPr sz="1000">
                <a:latin typeface="+mn-lt"/>
              </a:defRPr>
            </a:lvl1pPr>
          </a:lstStyle>
          <a:p>
            <a:fld id="{3773602E-EC8C-F44D-BFC5-AD4583FDB290}" type="slidenum">
              <a:rPr lang="en-US" smtClean="0"/>
              <a:pPr/>
              <a:t>‹#›</a:t>
            </a:fld>
            <a:endParaRPr lang="en-US"/>
          </a:p>
        </p:txBody>
      </p:sp>
      <p:sp>
        <p:nvSpPr>
          <p:cNvPr id="5" name="object 2">
            <a:extLst>
              <a:ext uri="{FF2B5EF4-FFF2-40B4-BE49-F238E27FC236}">
                <a16:creationId xmlns:a16="http://schemas.microsoft.com/office/drawing/2014/main" id="{B1BC8339-172E-D41B-E906-31446E2F30D4}"/>
              </a:ext>
            </a:extLst>
          </p:cNvPr>
          <p:cNvSpPr/>
          <p:nvPr/>
        </p:nvSpPr>
        <p:spPr>
          <a:xfrm>
            <a:off x="0" y="1714500"/>
            <a:ext cx="14630400" cy="5516564"/>
          </a:xfrm>
          <a:custGeom>
            <a:avLst/>
            <a:gdLst/>
            <a:ahLst/>
            <a:cxnLst/>
            <a:rect l="l" t="t" r="r" b="b"/>
            <a:pathLst>
              <a:path w="4064000" h="5619115">
                <a:moveTo>
                  <a:pt x="0" y="5618975"/>
                </a:moveTo>
                <a:lnTo>
                  <a:pt x="4063898" y="5618975"/>
                </a:lnTo>
                <a:lnTo>
                  <a:pt x="4063898" y="0"/>
                </a:lnTo>
                <a:lnTo>
                  <a:pt x="0" y="0"/>
                </a:lnTo>
                <a:lnTo>
                  <a:pt x="0" y="5618975"/>
                </a:lnTo>
                <a:close/>
              </a:path>
            </a:pathLst>
          </a:custGeom>
          <a:solidFill>
            <a:srgbClr val="EEEEEF"/>
          </a:solidFill>
        </p:spPr>
        <p:txBody>
          <a:bodyPr wrap="square" lIns="0" tIns="0" rIns="0" bIns="0" rtlCol="0"/>
          <a:lstStyle/>
          <a:p>
            <a:endParaRPr/>
          </a:p>
        </p:txBody>
      </p:sp>
      <p:sp>
        <p:nvSpPr>
          <p:cNvPr id="6" name="object 2">
            <a:extLst>
              <a:ext uri="{FF2B5EF4-FFF2-40B4-BE49-F238E27FC236}">
                <a16:creationId xmlns:a16="http://schemas.microsoft.com/office/drawing/2014/main" id="{04104A5D-676B-F47E-4B3E-212CF2A8D9E0}"/>
              </a:ext>
            </a:extLst>
          </p:cNvPr>
          <p:cNvSpPr/>
          <p:nvPr userDrawn="1"/>
        </p:nvSpPr>
        <p:spPr>
          <a:xfrm>
            <a:off x="0" y="1714500"/>
            <a:ext cx="14630400" cy="5516564"/>
          </a:xfrm>
          <a:custGeom>
            <a:avLst/>
            <a:gdLst/>
            <a:ahLst/>
            <a:cxnLst/>
            <a:rect l="l" t="t" r="r" b="b"/>
            <a:pathLst>
              <a:path w="4064000" h="5619115">
                <a:moveTo>
                  <a:pt x="0" y="5618975"/>
                </a:moveTo>
                <a:lnTo>
                  <a:pt x="4063898" y="5618975"/>
                </a:lnTo>
                <a:lnTo>
                  <a:pt x="4063898" y="0"/>
                </a:lnTo>
                <a:lnTo>
                  <a:pt x="0" y="0"/>
                </a:lnTo>
                <a:lnTo>
                  <a:pt x="0" y="5618975"/>
                </a:lnTo>
                <a:close/>
              </a:path>
            </a:pathLst>
          </a:custGeom>
          <a:solidFill>
            <a:srgbClr val="EEEEEF"/>
          </a:solidFill>
        </p:spPr>
        <p:txBody>
          <a:bodyPr wrap="square" lIns="0" tIns="0" rIns="0" bIns="0" rtlCol="0"/>
          <a:lstStyle/>
          <a:p>
            <a:endParaRPr/>
          </a:p>
        </p:txBody>
      </p:sp>
    </p:spTree>
    <p:extLst>
      <p:ext uri="{BB962C8B-B14F-4D97-AF65-F5344CB8AC3E}">
        <p14:creationId xmlns:p14="http://schemas.microsoft.com/office/powerpoint/2010/main" val="360833099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p:cSld name="Org Char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3238" y="616687"/>
            <a:ext cx="4302678" cy="729227"/>
          </a:xfrm>
        </p:spPr>
        <p:txBody>
          <a:bodyPr lIns="91440">
            <a:noAutofit/>
          </a:bodyPr>
          <a:lstStyle>
            <a:lvl1pPr>
              <a:defRPr sz="3000"/>
            </a:lvl1pPr>
          </a:lstStyle>
          <a:p>
            <a:r>
              <a:rPr lang="en-US"/>
              <a:t>Click To Edit</a:t>
            </a:r>
          </a:p>
        </p:txBody>
      </p:sp>
      <p:sp>
        <p:nvSpPr>
          <p:cNvPr id="3" name="Content Placeholder 2"/>
          <p:cNvSpPr>
            <a:spLocks noGrp="1"/>
          </p:cNvSpPr>
          <p:nvPr>
            <p:ph idx="1" hasCustomPrompt="1"/>
          </p:nvPr>
        </p:nvSpPr>
        <p:spPr>
          <a:xfrm>
            <a:off x="503237" y="1597026"/>
            <a:ext cx="3060250" cy="1348193"/>
          </a:xfrm>
        </p:spPr>
        <p:txBody>
          <a:bodyPr>
            <a:noAutofit/>
          </a:bodyPr>
          <a:lstStyle>
            <a:lvl1pPr marL="0" indent="0">
              <a:buNone/>
              <a:defRPr sz="2800"/>
            </a:lvl1pPr>
            <a:lvl2pPr marL="339725" indent="0">
              <a:buNone/>
              <a:defRPr sz="2800"/>
            </a:lvl2pPr>
            <a:lvl3pPr marL="688975" indent="0">
              <a:buNone/>
              <a:defRPr sz="2800"/>
            </a:lvl3pPr>
            <a:lvl4pPr marL="976312" indent="0">
              <a:buNone/>
              <a:defRPr sz="2800"/>
            </a:lvl4pPr>
            <a:lvl5pPr marL="1314450" indent="0">
              <a:buNone/>
              <a:defRPr sz="2800"/>
            </a:lvl5pPr>
          </a:lstStyle>
          <a:p>
            <a:pPr lvl="0"/>
            <a:r>
              <a:rPr lang="en-US"/>
              <a:t>Click to edit subtitle text</a:t>
            </a:r>
          </a:p>
        </p:txBody>
      </p:sp>
      <p:sp>
        <p:nvSpPr>
          <p:cNvPr id="9" name="Picture Placeholder 6">
            <a:extLst>
              <a:ext uri="{FF2B5EF4-FFF2-40B4-BE49-F238E27FC236}">
                <a16:creationId xmlns:a16="http://schemas.microsoft.com/office/drawing/2014/main" id="{0F6CA80A-BA8C-B7F2-8C4E-F84D62670B2D}"/>
              </a:ext>
            </a:extLst>
          </p:cNvPr>
          <p:cNvSpPr>
            <a:spLocks noGrp="1"/>
          </p:cNvSpPr>
          <p:nvPr>
            <p:ph type="pic" sz="quarter" idx="20"/>
          </p:nvPr>
        </p:nvSpPr>
        <p:spPr>
          <a:xfrm>
            <a:off x="503233" y="5760719"/>
            <a:ext cx="1125809" cy="1124296"/>
          </a:xfrm>
          <a:solidFill>
            <a:schemeClr val="bg1">
              <a:lumMod val="85000"/>
            </a:schemeClr>
          </a:solidFill>
        </p:spPr>
        <p:txBody>
          <a:bodyPr/>
          <a:lstStyle>
            <a:lvl1pPr marL="0" indent="0">
              <a:buNone/>
              <a:defRPr/>
            </a:lvl1pPr>
          </a:lstStyle>
          <a:p>
            <a:r>
              <a:rPr lang="ja-JP" altLang="en-US"/>
              <a:t>アイコンをクリックして図を追加</a:t>
            </a:r>
            <a:endParaRPr lang="en-US"/>
          </a:p>
        </p:txBody>
      </p:sp>
      <p:sp>
        <p:nvSpPr>
          <p:cNvPr id="11" name="Text Placeholder 10">
            <a:extLst>
              <a:ext uri="{FF2B5EF4-FFF2-40B4-BE49-F238E27FC236}">
                <a16:creationId xmlns:a16="http://schemas.microsoft.com/office/drawing/2014/main" id="{F0DC35C0-C611-78A7-EFF1-0330D38B6D9D}"/>
              </a:ext>
            </a:extLst>
          </p:cNvPr>
          <p:cNvSpPr>
            <a:spLocks noGrp="1"/>
          </p:cNvSpPr>
          <p:nvPr>
            <p:ph type="body" sz="quarter" idx="21" hasCustomPrompt="1"/>
          </p:nvPr>
        </p:nvSpPr>
        <p:spPr>
          <a:xfrm>
            <a:off x="1720853" y="5917437"/>
            <a:ext cx="1842633" cy="377372"/>
          </a:xfrm>
        </p:spPr>
        <p:txBody>
          <a:bodyPr>
            <a:noAutofit/>
          </a:bodyPr>
          <a:lstStyle>
            <a:lvl1pPr marL="0" indent="0">
              <a:buNone/>
              <a:defRPr sz="1500" b="1" i="0">
                <a:latin typeface="Arial Narrow" panose="020B0604020202020204" pitchFamily="34" charset="0"/>
                <a:cs typeface="Arial Narrow" panose="020B0604020202020204" pitchFamily="34" charset="0"/>
              </a:defRPr>
            </a:lvl1pPr>
          </a:lstStyle>
          <a:p>
            <a:pPr lvl="0"/>
            <a:r>
              <a:rPr lang="en-US"/>
              <a:t>Name</a:t>
            </a:r>
          </a:p>
        </p:txBody>
      </p:sp>
      <p:sp>
        <p:nvSpPr>
          <p:cNvPr id="12" name="Text Placeholder 10">
            <a:extLst>
              <a:ext uri="{FF2B5EF4-FFF2-40B4-BE49-F238E27FC236}">
                <a16:creationId xmlns:a16="http://schemas.microsoft.com/office/drawing/2014/main" id="{EF97933E-A769-4EC3-221C-BD006D40E1B0}"/>
              </a:ext>
            </a:extLst>
          </p:cNvPr>
          <p:cNvSpPr>
            <a:spLocks noGrp="1"/>
          </p:cNvSpPr>
          <p:nvPr>
            <p:ph type="body" sz="quarter" idx="22" hasCustomPrompt="1"/>
          </p:nvPr>
        </p:nvSpPr>
        <p:spPr>
          <a:xfrm>
            <a:off x="1720853" y="6222238"/>
            <a:ext cx="1842633" cy="587829"/>
          </a:xfrm>
        </p:spPr>
        <p:txBody>
          <a:bodyPr>
            <a:noAutofit/>
          </a:bodyPr>
          <a:lstStyle>
            <a:lvl1pPr marL="0" indent="0">
              <a:buNone/>
              <a:defRPr sz="1300" b="0" i="0">
                <a:latin typeface="Arial Narrow" panose="020B0604020202020204" pitchFamily="34" charset="0"/>
                <a:cs typeface="Arial Narrow" panose="020B0604020202020204" pitchFamily="34" charset="0"/>
              </a:defRPr>
            </a:lvl1pPr>
          </a:lstStyle>
          <a:p>
            <a:pPr lvl="0"/>
            <a:r>
              <a:rPr lang="en-US"/>
              <a:t>Title</a:t>
            </a:r>
          </a:p>
        </p:txBody>
      </p:sp>
      <p:sp>
        <p:nvSpPr>
          <p:cNvPr id="16" name="Picture Placeholder 6">
            <a:extLst>
              <a:ext uri="{FF2B5EF4-FFF2-40B4-BE49-F238E27FC236}">
                <a16:creationId xmlns:a16="http://schemas.microsoft.com/office/drawing/2014/main" id="{79D9B7D2-2E2B-3273-95B3-EF18CB903DCB}"/>
              </a:ext>
            </a:extLst>
          </p:cNvPr>
          <p:cNvSpPr>
            <a:spLocks noGrp="1"/>
          </p:cNvSpPr>
          <p:nvPr>
            <p:ph type="pic" sz="quarter" idx="23"/>
          </p:nvPr>
        </p:nvSpPr>
        <p:spPr>
          <a:xfrm>
            <a:off x="3984049" y="5760719"/>
            <a:ext cx="1125809" cy="1124296"/>
          </a:xfrm>
          <a:solidFill>
            <a:schemeClr val="bg1">
              <a:lumMod val="85000"/>
            </a:schemeClr>
          </a:solidFill>
        </p:spPr>
        <p:txBody>
          <a:bodyPr/>
          <a:lstStyle>
            <a:lvl1pPr marL="0" indent="0">
              <a:buNone/>
              <a:defRPr/>
            </a:lvl1pPr>
          </a:lstStyle>
          <a:p>
            <a:r>
              <a:rPr lang="ja-JP" altLang="en-US"/>
              <a:t>アイコンをクリックして図を追加</a:t>
            </a:r>
            <a:endParaRPr lang="en-US"/>
          </a:p>
        </p:txBody>
      </p:sp>
      <p:sp>
        <p:nvSpPr>
          <p:cNvPr id="17" name="Text Placeholder 10">
            <a:extLst>
              <a:ext uri="{FF2B5EF4-FFF2-40B4-BE49-F238E27FC236}">
                <a16:creationId xmlns:a16="http://schemas.microsoft.com/office/drawing/2014/main" id="{D210B44B-5432-4C48-2886-68C6391780E1}"/>
              </a:ext>
            </a:extLst>
          </p:cNvPr>
          <p:cNvSpPr>
            <a:spLocks noGrp="1"/>
          </p:cNvSpPr>
          <p:nvPr>
            <p:ph type="body" sz="quarter" idx="24" hasCustomPrompt="1"/>
          </p:nvPr>
        </p:nvSpPr>
        <p:spPr>
          <a:xfrm>
            <a:off x="5201669" y="5917437"/>
            <a:ext cx="1842633" cy="377372"/>
          </a:xfrm>
        </p:spPr>
        <p:txBody>
          <a:bodyPr>
            <a:noAutofit/>
          </a:bodyPr>
          <a:lstStyle>
            <a:lvl1pPr marL="0" indent="0">
              <a:buNone/>
              <a:defRPr sz="1500" b="1" i="0">
                <a:latin typeface="Arial Narrow" panose="020B0604020202020204" pitchFamily="34" charset="0"/>
                <a:cs typeface="Arial Narrow" panose="020B0604020202020204" pitchFamily="34" charset="0"/>
              </a:defRPr>
            </a:lvl1pPr>
          </a:lstStyle>
          <a:p>
            <a:pPr lvl="0"/>
            <a:r>
              <a:rPr lang="en-US"/>
              <a:t>Name</a:t>
            </a:r>
          </a:p>
        </p:txBody>
      </p:sp>
      <p:sp>
        <p:nvSpPr>
          <p:cNvPr id="18" name="Text Placeholder 10">
            <a:extLst>
              <a:ext uri="{FF2B5EF4-FFF2-40B4-BE49-F238E27FC236}">
                <a16:creationId xmlns:a16="http://schemas.microsoft.com/office/drawing/2014/main" id="{FFAAB62C-3F7A-FE76-23EB-98DB2C24AA32}"/>
              </a:ext>
            </a:extLst>
          </p:cNvPr>
          <p:cNvSpPr>
            <a:spLocks noGrp="1"/>
          </p:cNvSpPr>
          <p:nvPr>
            <p:ph type="body" sz="quarter" idx="25" hasCustomPrompt="1"/>
          </p:nvPr>
        </p:nvSpPr>
        <p:spPr>
          <a:xfrm>
            <a:off x="5201669" y="6222238"/>
            <a:ext cx="1842633" cy="587829"/>
          </a:xfrm>
        </p:spPr>
        <p:txBody>
          <a:bodyPr>
            <a:noAutofit/>
          </a:bodyPr>
          <a:lstStyle>
            <a:lvl1pPr marL="0" indent="0">
              <a:buNone/>
              <a:defRPr sz="1300" b="0" i="0">
                <a:latin typeface="Arial Narrow" panose="020B0604020202020204" pitchFamily="34" charset="0"/>
                <a:cs typeface="Arial Narrow" panose="020B0604020202020204" pitchFamily="34" charset="0"/>
              </a:defRPr>
            </a:lvl1pPr>
          </a:lstStyle>
          <a:p>
            <a:pPr lvl="0"/>
            <a:r>
              <a:rPr lang="en-US"/>
              <a:t>Title</a:t>
            </a:r>
          </a:p>
        </p:txBody>
      </p:sp>
      <p:sp>
        <p:nvSpPr>
          <p:cNvPr id="20" name="Picture Placeholder 6">
            <a:extLst>
              <a:ext uri="{FF2B5EF4-FFF2-40B4-BE49-F238E27FC236}">
                <a16:creationId xmlns:a16="http://schemas.microsoft.com/office/drawing/2014/main" id="{91540D4C-2F55-AF9F-EB75-B005081C1B29}"/>
              </a:ext>
            </a:extLst>
          </p:cNvPr>
          <p:cNvSpPr>
            <a:spLocks noGrp="1"/>
          </p:cNvSpPr>
          <p:nvPr>
            <p:ph type="pic" sz="quarter" idx="26"/>
          </p:nvPr>
        </p:nvSpPr>
        <p:spPr>
          <a:xfrm>
            <a:off x="7459079" y="5760719"/>
            <a:ext cx="1125809" cy="1124296"/>
          </a:xfrm>
          <a:solidFill>
            <a:schemeClr val="bg1">
              <a:lumMod val="85000"/>
            </a:schemeClr>
          </a:solidFill>
        </p:spPr>
        <p:txBody>
          <a:bodyPr/>
          <a:lstStyle>
            <a:lvl1pPr marL="0" indent="0">
              <a:buNone/>
              <a:defRPr/>
            </a:lvl1pPr>
          </a:lstStyle>
          <a:p>
            <a:r>
              <a:rPr lang="ja-JP" altLang="en-US"/>
              <a:t>アイコンをクリックして図を追加</a:t>
            </a:r>
            <a:endParaRPr lang="en-US"/>
          </a:p>
        </p:txBody>
      </p:sp>
      <p:sp>
        <p:nvSpPr>
          <p:cNvPr id="21" name="Text Placeholder 10">
            <a:extLst>
              <a:ext uri="{FF2B5EF4-FFF2-40B4-BE49-F238E27FC236}">
                <a16:creationId xmlns:a16="http://schemas.microsoft.com/office/drawing/2014/main" id="{4F6C9556-BFE5-B01F-9587-486E37435807}"/>
              </a:ext>
            </a:extLst>
          </p:cNvPr>
          <p:cNvSpPr>
            <a:spLocks noGrp="1"/>
          </p:cNvSpPr>
          <p:nvPr>
            <p:ph type="body" sz="quarter" idx="27" hasCustomPrompt="1"/>
          </p:nvPr>
        </p:nvSpPr>
        <p:spPr>
          <a:xfrm>
            <a:off x="8676699" y="5917437"/>
            <a:ext cx="1842633" cy="377372"/>
          </a:xfrm>
        </p:spPr>
        <p:txBody>
          <a:bodyPr>
            <a:noAutofit/>
          </a:bodyPr>
          <a:lstStyle>
            <a:lvl1pPr marL="0" indent="0">
              <a:buNone/>
              <a:defRPr sz="1500" b="1" i="0">
                <a:latin typeface="Arial Narrow" panose="020B0604020202020204" pitchFamily="34" charset="0"/>
                <a:cs typeface="Arial Narrow" panose="020B0604020202020204" pitchFamily="34" charset="0"/>
              </a:defRPr>
            </a:lvl1pPr>
          </a:lstStyle>
          <a:p>
            <a:pPr lvl="0"/>
            <a:r>
              <a:rPr lang="en-US"/>
              <a:t>Name</a:t>
            </a:r>
          </a:p>
        </p:txBody>
      </p:sp>
      <p:sp>
        <p:nvSpPr>
          <p:cNvPr id="22" name="Text Placeholder 10">
            <a:extLst>
              <a:ext uri="{FF2B5EF4-FFF2-40B4-BE49-F238E27FC236}">
                <a16:creationId xmlns:a16="http://schemas.microsoft.com/office/drawing/2014/main" id="{2ED38802-657F-81C9-048E-05CB3E058EF9}"/>
              </a:ext>
            </a:extLst>
          </p:cNvPr>
          <p:cNvSpPr>
            <a:spLocks noGrp="1"/>
          </p:cNvSpPr>
          <p:nvPr>
            <p:ph type="body" sz="quarter" idx="28" hasCustomPrompt="1"/>
          </p:nvPr>
        </p:nvSpPr>
        <p:spPr>
          <a:xfrm>
            <a:off x="8676699" y="6222238"/>
            <a:ext cx="1842633" cy="587829"/>
          </a:xfrm>
        </p:spPr>
        <p:txBody>
          <a:bodyPr>
            <a:noAutofit/>
          </a:bodyPr>
          <a:lstStyle>
            <a:lvl1pPr marL="0" indent="0">
              <a:buNone/>
              <a:defRPr sz="1300" b="0" i="0">
                <a:latin typeface="Arial Narrow" panose="020B0604020202020204" pitchFamily="34" charset="0"/>
                <a:cs typeface="Arial Narrow" panose="020B0604020202020204" pitchFamily="34" charset="0"/>
              </a:defRPr>
            </a:lvl1pPr>
          </a:lstStyle>
          <a:p>
            <a:pPr lvl="0"/>
            <a:r>
              <a:rPr lang="en-US"/>
              <a:t>Title</a:t>
            </a:r>
          </a:p>
        </p:txBody>
      </p:sp>
      <p:sp>
        <p:nvSpPr>
          <p:cNvPr id="24" name="Picture Placeholder 6">
            <a:extLst>
              <a:ext uri="{FF2B5EF4-FFF2-40B4-BE49-F238E27FC236}">
                <a16:creationId xmlns:a16="http://schemas.microsoft.com/office/drawing/2014/main" id="{F6E8F21C-F64B-5865-6BCD-F80121E8E88E}"/>
              </a:ext>
            </a:extLst>
          </p:cNvPr>
          <p:cNvSpPr>
            <a:spLocks noGrp="1"/>
          </p:cNvSpPr>
          <p:nvPr>
            <p:ph type="pic" sz="quarter" idx="29"/>
          </p:nvPr>
        </p:nvSpPr>
        <p:spPr>
          <a:xfrm>
            <a:off x="10934109" y="5760719"/>
            <a:ext cx="1125809" cy="1124296"/>
          </a:xfrm>
          <a:solidFill>
            <a:schemeClr val="bg1">
              <a:lumMod val="85000"/>
            </a:schemeClr>
          </a:solidFill>
        </p:spPr>
        <p:txBody>
          <a:bodyPr/>
          <a:lstStyle>
            <a:lvl1pPr marL="0" indent="0">
              <a:buNone/>
              <a:defRPr/>
            </a:lvl1pPr>
          </a:lstStyle>
          <a:p>
            <a:r>
              <a:rPr lang="ja-JP" altLang="en-US"/>
              <a:t>アイコンをクリックして図を追加</a:t>
            </a:r>
            <a:endParaRPr lang="en-US"/>
          </a:p>
        </p:txBody>
      </p:sp>
      <p:sp>
        <p:nvSpPr>
          <p:cNvPr id="25" name="Text Placeholder 10">
            <a:extLst>
              <a:ext uri="{FF2B5EF4-FFF2-40B4-BE49-F238E27FC236}">
                <a16:creationId xmlns:a16="http://schemas.microsoft.com/office/drawing/2014/main" id="{535D82FB-2E4E-4B62-8878-B6A81F0D91C9}"/>
              </a:ext>
            </a:extLst>
          </p:cNvPr>
          <p:cNvSpPr>
            <a:spLocks noGrp="1"/>
          </p:cNvSpPr>
          <p:nvPr>
            <p:ph type="body" sz="quarter" idx="30" hasCustomPrompt="1"/>
          </p:nvPr>
        </p:nvSpPr>
        <p:spPr>
          <a:xfrm>
            <a:off x="12151729" y="5917437"/>
            <a:ext cx="1842633" cy="377372"/>
          </a:xfrm>
        </p:spPr>
        <p:txBody>
          <a:bodyPr>
            <a:noAutofit/>
          </a:bodyPr>
          <a:lstStyle>
            <a:lvl1pPr marL="0" indent="0">
              <a:buNone/>
              <a:defRPr sz="1500" b="1" i="0">
                <a:latin typeface="Arial Narrow" panose="020B0604020202020204" pitchFamily="34" charset="0"/>
                <a:cs typeface="Arial Narrow" panose="020B0604020202020204" pitchFamily="34" charset="0"/>
              </a:defRPr>
            </a:lvl1pPr>
          </a:lstStyle>
          <a:p>
            <a:pPr lvl="0"/>
            <a:r>
              <a:rPr lang="en-US"/>
              <a:t>Name</a:t>
            </a:r>
          </a:p>
        </p:txBody>
      </p:sp>
      <p:sp>
        <p:nvSpPr>
          <p:cNvPr id="26" name="Text Placeholder 10">
            <a:extLst>
              <a:ext uri="{FF2B5EF4-FFF2-40B4-BE49-F238E27FC236}">
                <a16:creationId xmlns:a16="http://schemas.microsoft.com/office/drawing/2014/main" id="{79396F1E-0D7A-C6CC-EFE8-C181FDAFC3F1}"/>
              </a:ext>
            </a:extLst>
          </p:cNvPr>
          <p:cNvSpPr>
            <a:spLocks noGrp="1"/>
          </p:cNvSpPr>
          <p:nvPr>
            <p:ph type="body" sz="quarter" idx="31" hasCustomPrompt="1"/>
          </p:nvPr>
        </p:nvSpPr>
        <p:spPr>
          <a:xfrm>
            <a:off x="12151729" y="6222238"/>
            <a:ext cx="1842633" cy="587829"/>
          </a:xfrm>
        </p:spPr>
        <p:txBody>
          <a:bodyPr>
            <a:noAutofit/>
          </a:bodyPr>
          <a:lstStyle>
            <a:lvl1pPr marL="0" indent="0">
              <a:buNone/>
              <a:defRPr sz="1300" b="0" i="0">
                <a:latin typeface="Arial Narrow" panose="020B0604020202020204" pitchFamily="34" charset="0"/>
                <a:cs typeface="Arial Narrow" panose="020B0604020202020204" pitchFamily="34" charset="0"/>
              </a:defRPr>
            </a:lvl1pPr>
          </a:lstStyle>
          <a:p>
            <a:pPr lvl="0"/>
            <a:r>
              <a:rPr lang="en-US"/>
              <a:t>Title</a:t>
            </a:r>
          </a:p>
        </p:txBody>
      </p:sp>
      <p:sp>
        <p:nvSpPr>
          <p:cNvPr id="28" name="Picture Placeholder 6">
            <a:extLst>
              <a:ext uri="{FF2B5EF4-FFF2-40B4-BE49-F238E27FC236}">
                <a16:creationId xmlns:a16="http://schemas.microsoft.com/office/drawing/2014/main" id="{94521486-C084-761E-652A-41F8EDD95CD2}"/>
              </a:ext>
            </a:extLst>
          </p:cNvPr>
          <p:cNvSpPr>
            <a:spLocks noGrp="1"/>
          </p:cNvSpPr>
          <p:nvPr>
            <p:ph type="pic" sz="quarter" idx="32"/>
          </p:nvPr>
        </p:nvSpPr>
        <p:spPr>
          <a:xfrm>
            <a:off x="503233" y="4161414"/>
            <a:ext cx="1125809" cy="1124296"/>
          </a:xfrm>
          <a:solidFill>
            <a:schemeClr val="bg1">
              <a:lumMod val="85000"/>
            </a:schemeClr>
          </a:solidFill>
        </p:spPr>
        <p:txBody>
          <a:bodyPr/>
          <a:lstStyle>
            <a:lvl1pPr marL="0" indent="0">
              <a:buNone/>
              <a:defRPr/>
            </a:lvl1pPr>
          </a:lstStyle>
          <a:p>
            <a:r>
              <a:rPr lang="ja-JP" altLang="en-US"/>
              <a:t>アイコンをクリックして図を追加</a:t>
            </a:r>
            <a:endParaRPr lang="en-US"/>
          </a:p>
        </p:txBody>
      </p:sp>
      <p:sp>
        <p:nvSpPr>
          <p:cNvPr id="29" name="Text Placeholder 10">
            <a:extLst>
              <a:ext uri="{FF2B5EF4-FFF2-40B4-BE49-F238E27FC236}">
                <a16:creationId xmlns:a16="http://schemas.microsoft.com/office/drawing/2014/main" id="{8DC7B0C1-3855-86C2-0A18-D670191A8392}"/>
              </a:ext>
            </a:extLst>
          </p:cNvPr>
          <p:cNvSpPr>
            <a:spLocks noGrp="1"/>
          </p:cNvSpPr>
          <p:nvPr>
            <p:ph type="body" sz="quarter" idx="33" hasCustomPrompt="1"/>
          </p:nvPr>
        </p:nvSpPr>
        <p:spPr>
          <a:xfrm>
            <a:off x="1720853" y="4318132"/>
            <a:ext cx="1842633" cy="377372"/>
          </a:xfrm>
        </p:spPr>
        <p:txBody>
          <a:bodyPr>
            <a:noAutofit/>
          </a:bodyPr>
          <a:lstStyle>
            <a:lvl1pPr marL="0" indent="0">
              <a:buNone/>
              <a:defRPr sz="1500" b="1" i="0">
                <a:latin typeface="Arial Narrow" panose="020B0604020202020204" pitchFamily="34" charset="0"/>
                <a:cs typeface="Arial Narrow" panose="020B0604020202020204" pitchFamily="34" charset="0"/>
              </a:defRPr>
            </a:lvl1pPr>
          </a:lstStyle>
          <a:p>
            <a:pPr lvl="0"/>
            <a:r>
              <a:rPr lang="en-US"/>
              <a:t>Name</a:t>
            </a:r>
          </a:p>
        </p:txBody>
      </p:sp>
      <p:sp>
        <p:nvSpPr>
          <p:cNvPr id="30" name="Text Placeholder 10">
            <a:extLst>
              <a:ext uri="{FF2B5EF4-FFF2-40B4-BE49-F238E27FC236}">
                <a16:creationId xmlns:a16="http://schemas.microsoft.com/office/drawing/2014/main" id="{8955BC9D-F392-B268-B8FA-CC8EA43E773F}"/>
              </a:ext>
            </a:extLst>
          </p:cNvPr>
          <p:cNvSpPr>
            <a:spLocks noGrp="1"/>
          </p:cNvSpPr>
          <p:nvPr>
            <p:ph type="body" sz="quarter" idx="34" hasCustomPrompt="1"/>
          </p:nvPr>
        </p:nvSpPr>
        <p:spPr>
          <a:xfrm>
            <a:off x="1720853" y="4622933"/>
            <a:ext cx="1842633" cy="587829"/>
          </a:xfrm>
        </p:spPr>
        <p:txBody>
          <a:bodyPr>
            <a:noAutofit/>
          </a:bodyPr>
          <a:lstStyle>
            <a:lvl1pPr marL="0" indent="0">
              <a:buNone/>
              <a:defRPr sz="1300" b="0" i="0">
                <a:latin typeface="Arial Narrow" panose="020B0604020202020204" pitchFamily="34" charset="0"/>
                <a:cs typeface="Arial Narrow" panose="020B0604020202020204" pitchFamily="34" charset="0"/>
              </a:defRPr>
            </a:lvl1pPr>
          </a:lstStyle>
          <a:p>
            <a:pPr lvl="0"/>
            <a:r>
              <a:rPr lang="en-US"/>
              <a:t>Title</a:t>
            </a:r>
          </a:p>
        </p:txBody>
      </p:sp>
      <p:sp>
        <p:nvSpPr>
          <p:cNvPr id="32" name="Picture Placeholder 6">
            <a:extLst>
              <a:ext uri="{FF2B5EF4-FFF2-40B4-BE49-F238E27FC236}">
                <a16:creationId xmlns:a16="http://schemas.microsoft.com/office/drawing/2014/main" id="{BD558958-69BB-A734-6ACB-32F309A77CFF}"/>
              </a:ext>
            </a:extLst>
          </p:cNvPr>
          <p:cNvSpPr>
            <a:spLocks noGrp="1"/>
          </p:cNvSpPr>
          <p:nvPr>
            <p:ph type="pic" sz="quarter" idx="35"/>
          </p:nvPr>
        </p:nvSpPr>
        <p:spPr>
          <a:xfrm>
            <a:off x="3984049" y="4161414"/>
            <a:ext cx="1125809" cy="1124296"/>
          </a:xfrm>
          <a:solidFill>
            <a:schemeClr val="bg1">
              <a:lumMod val="85000"/>
            </a:schemeClr>
          </a:solidFill>
        </p:spPr>
        <p:txBody>
          <a:bodyPr/>
          <a:lstStyle>
            <a:lvl1pPr marL="0" indent="0">
              <a:buNone/>
              <a:defRPr/>
            </a:lvl1pPr>
          </a:lstStyle>
          <a:p>
            <a:r>
              <a:rPr lang="ja-JP" altLang="en-US"/>
              <a:t>アイコンをクリックして図を追加</a:t>
            </a:r>
            <a:endParaRPr lang="en-US"/>
          </a:p>
        </p:txBody>
      </p:sp>
      <p:sp>
        <p:nvSpPr>
          <p:cNvPr id="33" name="Text Placeholder 10">
            <a:extLst>
              <a:ext uri="{FF2B5EF4-FFF2-40B4-BE49-F238E27FC236}">
                <a16:creationId xmlns:a16="http://schemas.microsoft.com/office/drawing/2014/main" id="{F0B6883B-4B23-05B7-1A9A-829255DBC0DB}"/>
              </a:ext>
            </a:extLst>
          </p:cNvPr>
          <p:cNvSpPr>
            <a:spLocks noGrp="1"/>
          </p:cNvSpPr>
          <p:nvPr>
            <p:ph type="body" sz="quarter" idx="36" hasCustomPrompt="1"/>
          </p:nvPr>
        </p:nvSpPr>
        <p:spPr>
          <a:xfrm>
            <a:off x="5201669" y="4318132"/>
            <a:ext cx="1842633" cy="377372"/>
          </a:xfrm>
        </p:spPr>
        <p:txBody>
          <a:bodyPr>
            <a:noAutofit/>
          </a:bodyPr>
          <a:lstStyle>
            <a:lvl1pPr marL="0" indent="0">
              <a:buNone/>
              <a:defRPr sz="1500" b="1" i="0">
                <a:latin typeface="Arial Narrow" panose="020B0604020202020204" pitchFamily="34" charset="0"/>
                <a:cs typeface="Arial Narrow" panose="020B0604020202020204" pitchFamily="34" charset="0"/>
              </a:defRPr>
            </a:lvl1pPr>
          </a:lstStyle>
          <a:p>
            <a:pPr lvl="0"/>
            <a:r>
              <a:rPr lang="en-US"/>
              <a:t>Name</a:t>
            </a:r>
          </a:p>
        </p:txBody>
      </p:sp>
      <p:sp>
        <p:nvSpPr>
          <p:cNvPr id="34" name="Text Placeholder 10">
            <a:extLst>
              <a:ext uri="{FF2B5EF4-FFF2-40B4-BE49-F238E27FC236}">
                <a16:creationId xmlns:a16="http://schemas.microsoft.com/office/drawing/2014/main" id="{882FBF47-1EC2-57D6-A2F5-3CB615404C58}"/>
              </a:ext>
            </a:extLst>
          </p:cNvPr>
          <p:cNvSpPr>
            <a:spLocks noGrp="1"/>
          </p:cNvSpPr>
          <p:nvPr>
            <p:ph type="body" sz="quarter" idx="37" hasCustomPrompt="1"/>
          </p:nvPr>
        </p:nvSpPr>
        <p:spPr>
          <a:xfrm>
            <a:off x="5201669" y="4622933"/>
            <a:ext cx="1842633" cy="587829"/>
          </a:xfrm>
        </p:spPr>
        <p:txBody>
          <a:bodyPr>
            <a:noAutofit/>
          </a:bodyPr>
          <a:lstStyle>
            <a:lvl1pPr marL="0" indent="0">
              <a:buNone/>
              <a:defRPr sz="1300" b="0" i="0">
                <a:latin typeface="Arial Narrow" panose="020B0604020202020204" pitchFamily="34" charset="0"/>
                <a:cs typeface="Arial Narrow" panose="020B0604020202020204" pitchFamily="34" charset="0"/>
              </a:defRPr>
            </a:lvl1pPr>
          </a:lstStyle>
          <a:p>
            <a:pPr lvl="0"/>
            <a:r>
              <a:rPr lang="en-US"/>
              <a:t>Title</a:t>
            </a:r>
          </a:p>
        </p:txBody>
      </p:sp>
      <p:sp>
        <p:nvSpPr>
          <p:cNvPr id="36" name="Picture Placeholder 6">
            <a:extLst>
              <a:ext uri="{FF2B5EF4-FFF2-40B4-BE49-F238E27FC236}">
                <a16:creationId xmlns:a16="http://schemas.microsoft.com/office/drawing/2014/main" id="{B4F1ECC7-0294-0893-F7B6-4B719C20DB3C}"/>
              </a:ext>
            </a:extLst>
          </p:cNvPr>
          <p:cNvSpPr>
            <a:spLocks noGrp="1"/>
          </p:cNvSpPr>
          <p:nvPr>
            <p:ph type="pic" sz="quarter" idx="38"/>
          </p:nvPr>
        </p:nvSpPr>
        <p:spPr>
          <a:xfrm>
            <a:off x="7459079" y="4161414"/>
            <a:ext cx="1125809" cy="1124296"/>
          </a:xfrm>
          <a:solidFill>
            <a:schemeClr val="bg1">
              <a:lumMod val="85000"/>
            </a:schemeClr>
          </a:solidFill>
        </p:spPr>
        <p:txBody>
          <a:bodyPr/>
          <a:lstStyle>
            <a:lvl1pPr marL="0" indent="0">
              <a:buNone/>
              <a:defRPr/>
            </a:lvl1pPr>
          </a:lstStyle>
          <a:p>
            <a:r>
              <a:rPr lang="ja-JP" altLang="en-US"/>
              <a:t>アイコンをクリックして図を追加</a:t>
            </a:r>
            <a:endParaRPr lang="en-US"/>
          </a:p>
        </p:txBody>
      </p:sp>
      <p:sp>
        <p:nvSpPr>
          <p:cNvPr id="37" name="Text Placeholder 10">
            <a:extLst>
              <a:ext uri="{FF2B5EF4-FFF2-40B4-BE49-F238E27FC236}">
                <a16:creationId xmlns:a16="http://schemas.microsoft.com/office/drawing/2014/main" id="{CFE4742C-62A6-3943-3AB9-E1473AAB7BA1}"/>
              </a:ext>
            </a:extLst>
          </p:cNvPr>
          <p:cNvSpPr>
            <a:spLocks noGrp="1"/>
          </p:cNvSpPr>
          <p:nvPr>
            <p:ph type="body" sz="quarter" idx="39" hasCustomPrompt="1"/>
          </p:nvPr>
        </p:nvSpPr>
        <p:spPr>
          <a:xfrm>
            <a:off x="8676699" y="4318132"/>
            <a:ext cx="1842633" cy="377372"/>
          </a:xfrm>
        </p:spPr>
        <p:txBody>
          <a:bodyPr>
            <a:noAutofit/>
          </a:bodyPr>
          <a:lstStyle>
            <a:lvl1pPr marL="0" indent="0">
              <a:buNone/>
              <a:defRPr sz="1500" b="1" i="0">
                <a:latin typeface="Arial Narrow" panose="020B0604020202020204" pitchFamily="34" charset="0"/>
                <a:cs typeface="Arial Narrow" panose="020B0604020202020204" pitchFamily="34" charset="0"/>
              </a:defRPr>
            </a:lvl1pPr>
          </a:lstStyle>
          <a:p>
            <a:pPr lvl="0"/>
            <a:r>
              <a:rPr lang="en-US"/>
              <a:t>Name</a:t>
            </a:r>
          </a:p>
        </p:txBody>
      </p:sp>
      <p:sp>
        <p:nvSpPr>
          <p:cNvPr id="38" name="Text Placeholder 10">
            <a:extLst>
              <a:ext uri="{FF2B5EF4-FFF2-40B4-BE49-F238E27FC236}">
                <a16:creationId xmlns:a16="http://schemas.microsoft.com/office/drawing/2014/main" id="{1018C43F-F5F3-65A1-AD09-625021BFECD0}"/>
              </a:ext>
            </a:extLst>
          </p:cNvPr>
          <p:cNvSpPr>
            <a:spLocks noGrp="1"/>
          </p:cNvSpPr>
          <p:nvPr>
            <p:ph type="body" sz="quarter" idx="40" hasCustomPrompt="1"/>
          </p:nvPr>
        </p:nvSpPr>
        <p:spPr>
          <a:xfrm>
            <a:off x="8676699" y="4622933"/>
            <a:ext cx="1842633" cy="587829"/>
          </a:xfrm>
        </p:spPr>
        <p:txBody>
          <a:bodyPr>
            <a:noAutofit/>
          </a:bodyPr>
          <a:lstStyle>
            <a:lvl1pPr marL="0" indent="0">
              <a:buNone/>
              <a:defRPr sz="1300" b="0" i="0">
                <a:latin typeface="Arial Narrow" panose="020B0604020202020204" pitchFamily="34" charset="0"/>
                <a:cs typeface="Arial Narrow" panose="020B0604020202020204" pitchFamily="34" charset="0"/>
              </a:defRPr>
            </a:lvl1pPr>
          </a:lstStyle>
          <a:p>
            <a:pPr lvl="0"/>
            <a:r>
              <a:rPr lang="en-US"/>
              <a:t>Title</a:t>
            </a:r>
          </a:p>
        </p:txBody>
      </p:sp>
      <p:sp>
        <p:nvSpPr>
          <p:cNvPr id="40" name="Picture Placeholder 6">
            <a:extLst>
              <a:ext uri="{FF2B5EF4-FFF2-40B4-BE49-F238E27FC236}">
                <a16:creationId xmlns:a16="http://schemas.microsoft.com/office/drawing/2014/main" id="{DCFA9079-BB94-319C-A413-6D8E15EEAD2E}"/>
              </a:ext>
            </a:extLst>
          </p:cNvPr>
          <p:cNvSpPr>
            <a:spLocks noGrp="1"/>
          </p:cNvSpPr>
          <p:nvPr>
            <p:ph type="pic" sz="quarter" idx="41"/>
          </p:nvPr>
        </p:nvSpPr>
        <p:spPr>
          <a:xfrm>
            <a:off x="10934109" y="4161414"/>
            <a:ext cx="1125809" cy="1124296"/>
          </a:xfrm>
          <a:solidFill>
            <a:schemeClr val="bg1">
              <a:lumMod val="85000"/>
            </a:schemeClr>
          </a:solidFill>
        </p:spPr>
        <p:txBody>
          <a:bodyPr/>
          <a:lstStyle>
            <a:lvl1pPr marL="0" indent="0">
              <a:buNone/>
              <a:defRPr/>
            </a:lvl1pPr>
          </a:lstStyle>
          <a:p>
            <a:r>
              <a:rPr lang="ja-JP" altLang="en-US"/>
              <a:t>アイコンをクリックして図を追加</a:t>
            </a:r>
            <a:endParaRPr lang="en-US"/>
          </a:p>
        </p:txBody>
      </p:sp>
      <p:sp>
        <p:nvSpPr>
          <p:cNvPr id="41" name="Text Placeholder 10">
            <a:extLst>
              <a:ext uri="{FF2B5EF4-FFF2-40B4-BE49-F238E27FC236}">
                <a16:creationId xmlns:a16="http://schemas.microsoft.com/office/drawing/2014/main" id="{94925F85-A2AA-F720-3745-59937409054F}"/>
              </a:ext>
            </a:extLst>
          </p:cNvPr>
          <p:cNvSpPr>
            <a:spLocks noGrp="1"/>
          </p:cNvSpPr>
          <p:nvPr>
            <p:ph type="body" sz="quarter" idx="42" hasCustomPrompt="1"/>
          </p:nvPr>
        </p:nvSpPr>
        <p:spPr>
          <a:xfrm>
            <a:off x="12151729" y="4318132"/>
            <a:ext cx="1842633" cy="377372"/>
          </a:xfrm>
        </p:spPr>
        <p:txBody>
          <a:bodyPr>
            <a:noAutofit/>
          </a:bodyPr>
          <a:lstStyle>
            <a:lvl1pPr marL="0" indent="0">
              <a:buNone/>
              <a:defRPr sz="1500" b="1" i="0">
                <a:latin typeface="Arial Narrow" panose="020B0604020202020204" pitchFamily="34" charset="0"/>
                <a:cs typeface="Arial Narrow" panose="020B0604020202020204" pitchFamily="34" charset="0"/>
              </a:defRPr>
            </a:lvl1pPr>
          </a:lstStyle>
          <a:p>
            <a:pPr lvl="0"/>
            <a:r>
              <a:rPr lang="en-US"/>
              <a:t>Name</a:t>
            </a:r>
          </a:p>
        </p:txBody>
      </p:sp>
      <p:sp>
        <p:nvSpPr>
          <p:cNvPr id="42" name="Text Placeholder 10">
            <a:extLst>
              <a:ext uri="{FF2B5EF4-FFF2-40B4-BE49-F238E27FC236}">
                <a16:creationId xmlns:a16="http://schemas.microsoft.com/office/drawing/2014/main" id="{BA19A9E8-6749-F611-3A66-EF24A8AA0084}"/>
              </a:ext>
            </a:extLst>
          </p:cNvPr>
          <p:cNvSpPr>
            <a:spLocks noGrp="1"/>
          </p:cNvSpPr>
          <p:nvPr>
            <p:ph type="body" sz="quarter" idx="43" hasCustomPrompt="1"/>
          </p:nvPr>
        </p:nvSpPr>
        <p:spPr>
          <a:xfrm>
            <a:off x="12151729" y="4622933"/>
            <a:ext cx="1842633" cy="587829"/>
          </a:xfrm>
        </p:spPr>
        <p:txBody>
          <a:bodyPr>
            <a:noAutofit/>
          </a:bodyPr>
          <a:lstStyle>
            <a:lvl1pPr marL="0" indent="0">
              <a:buNone/>
              <a:defRPr sz="1300" b="0" i="0">
                <a:latin typeface="Arial Narrow" panose="020B0604020202020204" pitchFamily="34" charset="0"/>
                <a:cs typeface="Arial Narrow" panose="020B0604020202020204" pitchFamily="34" charset="0"/>
              </a:defRPr>
            </a:lvl1pPr>
          </a:lstStyle>
          <a:p>
            <a:pPr lvl="0"/>
            <a:r>
              <a:rPr lang="en-US"/>
              <a:t>Title</a:t>
            </a:r>
          </a:p>
        </p:txBody>
      </p:sp>
      <p:sp>
        <p:nvSpPr>
          <p:cNvPr id="44" name="Picture Placeholder 6">
            <a:extLst>
              <a:ext uri="{FF2B5EF4-FFF2-40B4-BE49-F238E27FC236}">
                <a16:creationId xmlns:a16="http://schemas.microsoft.com/office/drawing/2014/main" id="{4F4355E3-EC8E-5C40-BF7E-21130271D4CF}"/>
              </a:ext>
            </a:extLst>
          </p:cNvPr>
          <p:cNvSpPr>
            <a:spLocks noGrp="1"/>
          </p:cNvSpPr>
          <p:nvPr>
            <p:ph type="pic" sz="quarter" idx="44"/>
          </p:nvPr>
        </p:nvSpPr>
        <p:spPr>
          <a:xfrm>
            <a:off x="3984049" y="2567104"/>
            <a:ext cx="1125809" cy="1124296"/>
          </a:xfrm>
          <a:solidFill>
            <a:schemeClr val="bg1">
              <a:lumMod val="85000"/>
            </a:schemeClr>
          </a:solidFill>
        </p:spPr>
        <p:txBody>
          <a:bodyPr/>
          <a:lstStyle>
            <a:lvl1pPr marL="0" indent="0">
              <a:buNone/>
              <a:defRPr/>
            </a:lvl1pPr>
          </a:lstStyle>
          <a:p>
            <a:r>
              <a:rPr lang="ja-JP" altLang="en-US"/>
              <a:t>アイコンをクリックして図を追加</a:t>
            </a:r>
            <a:endParaRPr lang="en-US"/>
          </a:p>
        </p:txBody>
      </p:sp>
      <p:sp>
        <p:nvSpPr>
          <p:cNvPr id="45" name="Text Placeholder 10">
            <a:extLst>
              <a:ext uri="{FF2B5EF4-FFF2-40B4-BE49-F238E27FC236}">
                <a16:creationId xmlns:a16="http://schemas.microsoft.com/office/drawing/2014/main" id="{B899B7C8-075B-A7DA-BC67-2BE408DFE9DC}"/>
              </a:ext>
            </a:extLst>
          </p:cNvPr>
          <p:cNvSpPr>
            <a:spLocks noGrp="1"/>
          </p:cNvSpPr>
          <p:nvPr>
            <p:ph type="body" sz="quarter" idx="45" hasCustomPrompt="1"/>
          </p:nvPr>
        </p:nvSpPr>
        <p:spPr>
          <a:xfrm>
            <a:off x="5201669" y="2723822"/>
            <a:ext cx="1842633" cy="377372"/>
          </a:xfrm>
        </p:spPr>
        <p:txBody>
          <a:bodyPr>
            <a:noAutofit/>
          </a:bodyPr>
          <a:lstStyle>
            <a:lvl1pPr marL="0" indent="0">
              <a:buNone/>
              <a:defRPr sz="1500" b="1" i="0">
                <a:latin typeface="Arial Narrow" panose="020B0604020202020204" pitchFamily="34" charset="0"/>
                <a:cs typeface="Arial Narrow" panose="020B0604020202020204" pitchFamily="34" charset="0"/>
              </a:defRPr>
            </a:lvl1pPr>
          </a:lstStyle>
          <a:p>
            <a:pPr lvl="0"/>
            <a:r>
              <a:rPr lang="en-US"/>
              <a:t>Name</a:t>
            </a:r>
          </a:p>
        </p:txBody>
      </p:sp>
      <p:sp>
        <p:nvSpPr>
          <p:cNvPr id="46" name="Text Placeholder 10">
            <a:extLst>
              <a:ext uri="{FF2B5EF4-FFF2-40B4-BE49-F238E27FC236}">
                <a16:creationId xmlns:a16="http://schemas.microsoft.com/office/drawing/2014/main" id="{64237FA6-A072-9159-A24D-79BBBDF4E064}"/>
              </a:ext>
            </a:extLst>
          </p:cNvPr>
          <p:cNvSpPr>
            <a:spLocks noGrp="1"/>
          </p:cNvSpPr>
          <p:nvPr>
            <p:ph type="body" sz="quarter" idx="46" hasCustomPrompt="1"/>
          </p:nvPr>
        </p:nvSpPr>
        <p:spPr>
          <a:xfrm>
            <a:off x="5201669" y="3028623"/>
            <a:ext cx="1842633" cy="587829"/>
          </a:xfrm>
        </p:spPr>
        <p:txBody>
          <a:bodyPr>
            <a:noAutofit/>
          </a:bodyPr>
          <a:lstStyle>
            <a:lvl1pPr marL="0" indent="0">
              <a:buNone/>
              <a:defRPr sz="1300" b="0" i="0">
                <a:latin typeface="Arial Narrow" panose="020B0604020202020204" pitchFamily="34" charset="0"/>
                <a:cs typeface="Arial Narrow" panose="020B0604020202020204" pitchFamily="34" charset="0"/>
              </a:defRPr>
            </a:lvl1pPr>
          </a:lstStyle>
          <a:p>
            <a:pPr lvl="0"/>
            <a:r>
              <a:rPr lang="en-US"/>
              <a:t>Title</a:t>
            </a:r>
          </a:p>
        </p:txBody>
      </p:sp>
      <p:sp>
        <p:nvSpPr>
          <p:cNvPr id="48" name="Picture Placeholder 6">
            <a:extLst>
              <a:ext uri="{FF2B5EF4-FFF2-40B4-BE49-F238E27FC236}">
                <a16:creationId xmlns:a16="http://schemas.microsoft.com/office/drawing/2014/main" id="{BABB45AB-EF52-4504-652B-34551886BBAF}"/>
              </a:ext>
            </a:extLst>
          </p:cNvPr>
          <p:cNvSpPr>
            <a:spLocks noGrp="1"/>
          </p:cNvSpPr>
          <p:nvPr>
            <p:ph type="pic" sz="quarter" idx="47"/>
          </p:nvPr>
        </p:nvSpPr>
        <p:spPr>
          <a:xfrm>
            <a:off x="7459079" y="2567104"/>
            <a:ext cx="1125809" cy="1124296"/>
          </a:xfrm>
          <a:solidFill>
            <a:schemeClr val="bg1">
              <a:lumMod val="85000"/>
            </a:schemeClr>
          </a:solidFill>
        </p:spPr>
        <p:txBody>
          <a:bodyPr/>
          <a:lstStyle>
            <a:lvl1pPr marL="0" indent="0">
              <a:buNone/>
              <a:defRPr/>
            </a:lvl1pPr>
          </a:lstStyle>
          <a:p>
            <a:r>
              <a:rPr lang="ja-JP" altLang="en-US"/>
              <a:t>アイコンをクリックして図を追加</a:t>
            </a:r>
            <a:endParaRPr lang="en-US"/>
          </a:p>
        </p:txBody>
      </p:sp>
      <p:sp>
        <p:nvSpPr>
          <p:cNvPr id="49" name="Text Placeholder 10">
            <a:extLst>
              <a:ext uri="{FF2B5EF4-FFF2-40B4-BE49-F238E27FC236}">
                <a16:creationId xmlns:a16="http://schemas.microsoft.com/office/drawing/2014/main" id="{739A6FDB-63BA-5D83-CAF0-EAB994855796}"/>
              </a:ext>
            </a:extLst>
          </p:cNvPr>
          <p:cNvSpPr>
            <a:spLocks noGrp="1"/>
          </p:cNvSpPr>
          <p:nvPr>
            <p:ph type="body" sz="quarter" idx="48" hasCustomPrompt="1"/>
          </p:nvPr>
        </p:nvSpPr>
        <p:spPr>
          <a:xfrm>
            <a:off x="8676699" y="2723822"/>
            <a:ext cx="1842633" cy="377372"/>
          </a:xfrm>
        </p:spPr>
        <p:txBody>
          <a:bodyPr>
            <a:noAutofit/>
          </a:bodyPr>
          <a:lstStyle>
            <a:lvl1pPr marL="0" indent="0">
              <a:buNone/>
              <a:defRPr sz="1500" b="1" i="0">
                <a:latin typeface="Arial Narrow" panose="020B0604020202020204" pitchFamily="34" charset="0"/>
                <a:cs typeface="Arial Narrow" panose="020B0604020202020204" pitchFamily="34" charset="0"/>
              </a:defRPr>
            </a:lvl1pPr>
          </a:lstStyle>
          <a:p>
            <a:pPr lvl="0"/>
            <a:r>
              <a:rPr lang="en-US"/>
              <a:t>Name</a:t>
            </a:r>
          </a:p>
        </p:txBody>
      </p:sp>
      <p:sp>
        <p:nvSpPr>
          <p:cNvPr id="50" name="Text Placeholder 10">
            <a:extLst>
              <a:ext uri="{FF2B5EF4-FFF2-40B4-BE49-F238E27FC236}">
                <a16:creationId xmlns:a16="http://schemas.microsoft.com/office/drawing/2014/main" id="{3CC40181-25B6-D371-6EDE-263324525C5B}"/>
              </a:ext>
            </a:extLst>
          </p:cNvPr>
          <p:cNvSpPr>
            <a:spLocks noGrp="1"/>
          </p:cNvSpPr>
          <p:nvPr>
            <p:ph type="body" sz="quarter" idx="49" hasCustomPrompt="1"/>
          </p:nvPr>
        </p:nvSpPr>
        <p:spPr>
          <a:xfrm>
            <a:off x="8676699" y="3028623"/>
            <a:ext cx="1842633" cy="587829"/>
          </a:xfrm>
        </p:spPr>
        <p:txBody>
          <a:bodyPr>
            <a:noAutofit/>
          </a:bodyPr>
          <a:lstStyle>
            <a:lvl1pPr marL="0" indent="0">
              <a:buNone/>
              <a:defRPr sz="1300" b="0" i="0">
                <a:latin typeface="Arial Narrow" panose="020B0604020202020204" pitchFamily="34" charset="0"/>
                <a:cs typeface="Arial Narrow" panose="020B0604020202020204" pitchFamily="34" charset="0"/>
              </a:defRPr>
            </a:lvl1pPr>
          </a:lstStyle>
          <a:p>
            <a:pPr lvl="0"/>
            <a:r>
              <a:rPr lang="en-US"/>
              <a:t>Title</a:t>
            </a:r>
          </a:p>
        </p:txBody>
      </p:sp>
      <p:sp>
        <p:nvSpPr>
          <p:cNvPr id="52" name="Picture Placeholder 6">
            <a:extLst>
              <a:ext uri="{FF2B5EF4-FFF2-40B4-BE49-F238E27FC236}">
                <a16:creationId xmlns:a16="http://schemas.microsoft.com/office/drawing/2014/main" id="{AECC4A25-8EE4-5F71-7039-B9D6B4729098}"/>
              </a:ext>
            </a:extLst>
          </p:cNvPr>
          <p:cNvSpPr>
            <a:spLocks noGrp="1"/>
          </p:cNvSpPr>
          <p:nvPr>
            <p:ph type="pic" sz="quarter" idx="50"/>
          </p:nvPr>
        </p:nvSpPr>
        <p:spPr>
          <a:xfrm>
            <a:off x="5660759" y="919031"/>
            <a:ext cx="1125809" cy="1124296"/>
          </a:xfrm>
          <a:solidFill>
            <a:schemeClr val="bg1">
              <a:lumMod val="85000"/>
            </a:schemeClr>
          </a:solidFill>
        </p:spPr>
        <p:txBody>
          <a:bodyPr/>
          <a:lstStyle>
            <a:lvl1pPr marL="0" indent="0">
              <a:buNone/>
              <a:defRPr/>
            </a:lvl1pPr>
          </a:lstStyle>
          <a:p>
            <a:r>
              <a:rPr lang="ja-JP" altLang="en-US"/>
              <a:t>アイコンをクリックして図を追加</a:t>
            </a:r>
            <a:endParaRPr lang="en-US"/>
          </a:p>
        </p:txBody>
      </p:sp>
      <p:sp>
        <p:nvSpPr>
          <p:cNvPr id="53" name="Text Placeholder 10">
            <a:extLst>
              <a:ext uri="{FF2B5EF4-FFF2-40B4-BE49-F238E27FC236}">
                <a16:creationId xmlns:a16="http://schemas.microsoft.com/office/drawing/2014/main" id="{D886AF52-6F03-B5B1-ABE1-123DB0094CF7}"/>
              </a:ext>
            </a:extLst>
          </p:cNvPr>
          <p:cNvSpPr>
            <a:spLocks noGrp="1"/>
          </p:cNvSpPr>
          <p:nvPr>
            <p:ph type="body" sz="quarter" idx="51" hasCustomPrompt="1"/>
          </p:nvPr>
        </p:nvSpPr>
        <p:spPr>
          <a:xfrm>
            <a:off x="6878379" y="1075749"/>
            <a:ext cx="1842633" cy="377372"/>
          </a:xfrm>
        </p:spPr>
        <p:txBody>
          <a:bodyPr>
            <a:noAutofit/>
          </a:bodyPr>
          <a:lstStyle>
            <a:lvl1pPr marL="0" indent="0">
              <a:buNone/>
              <a:defRPr sz="1500" b="1" i="0">
                <a:latin typeface="Arial Narrow" panose="020B0604020202020204" pitchFamily="34" charset="0"/>
                <a:cs typeface="Arial Narrow" panose="020B0604020202020204" pitchFamily="34" charset="0"/>
              </a:defRPr>
            </a:lvl1pPr>
          </a:lstStyle>
          <a:p>
            <a:pPr lvl="0"/>
            <a:r>
              <a:rPr lang="en-US"/>
              <a:t>Name</a:t>
            </a:r>
          </a:p>
        </p:txBody>
      </p:sp>
      <p:sp>
        <p:nvSpPr>
          <p:cNvPr id="54" name="Text Placeholder 10">
            <a:extLst>
              <a:ext uri="{FF2B5EF4-FFF2-40B4-BE49-F238E27FC236}">
                <a16:creationId xmlns:a16="http://schemas.microsoft.com/office/drawing/2014/main" id="{63C473C1-8B3A-5C7A-E473-B0F5F267A5D8}"/>
              </a:ext>
            </a:extLst>
          </p:cNvPr>
          <p:cNvSpPr>
            <a:spLocks noGrp="1"/>
          </p:cNvSpPr>
          <p:nvPr>
            <p:ph type="body" sz="quarter" idx="52" hasCustomPrompt="1"/>
          </p:nvPr>
        </p:nvSpPr>
        <p:spPr>
          <a:xfrm>
            <a:off x="6878379" y="1380550"/>
            <a:ext cx="1842633" cy="587829"/>
          </a:xfrm>
        </p:spPr>
        <p:txBody>
          <a:bodyPr>
            <a:noAutofit/>
          </a:bodyPr>
          <a:lstStyle>
            <a:lvl1pPr marL="0" indent="0">
              <a:buNone/>
              <a:defRPr sz="1300" b="0" i="0">
                <a:latin typeface="Arial Narrow" panose="020B0604020202020204" pitchFamily="34" charset="0"/>
                <a:cs typeface="Arial Narrow" panose="020B0604020202020204" pitchFamily="34" charset="0"/>
              </a:defRPr>
            </a:lvl1pPr>
          </a:lstStyle>
          <a:p>
            <a:pPr lvl="0"/>
            <a:r>
              <a:rPr lang="en-US"/>
              <a:t>Title</a:t>
            </a:r>
          </a:p>
        </p:txBody>
      </p:sp>
      <p:sp>
        <p:nvSpPr>
          <p:cNvPr id="4" name="Slide Number Placeholder 5">
            <a:extLst>
              <a:ext uri="{FF2B5EF4-FFF2-40B4-BE49-F238E27FC236}">
                <a16:creationId xmlns:a16="http://schemas.microsoft.com/office/drawing/2014/main" id="{2B0155BC-BDA8-C818-E00A-BE1E32EAF0BA}"/>
              </a:ext>
            </a:extLst>
          </p:cNvPr>
          <p:cNvSpPr>
            <a:spLocks noGrp="1"/>
          </p:cNvSpPr>
          <p:nvPr>
            <p:ph type="sldNum" sz="quarter" idx="4"/>
          </p:nvPr>
        </p:nvSpPr>
        <p:spPr>
          <a:xfrm>
            <a:off x="516310" y="7739080"/>
            <a:ext cx="2743200" cy="208129"/>
          </a:xfrm>
          <a:prstGeom prst="rect">
            <a:avLst/>
          </a:prstGeom>
        </p:spPr>
        <p:txBody>
          <a:bodyPr/>
          <a:lstStyle>
            <a:lvl1pPr>
              <a:defRPr sz="1000">
                <a:latin typeface="+mn-lt"/>
              </a:defRPr>
            </a:lvl1pPr>
          </a:lstStyle>
          <a:p>
            <a:fld id="{3773602E-EC8C-F44D-BFC5-AD4583FDB290}" type="slidenum">
              <a:rPr lang="en-US" smtClean="0"/>
              <a:pPr/>
              <a:t>‹#›</a:t>
            </a:fld>
            <a:endParaRPr lang="en-US"/>
          </a:p>
        </p:txBody>
      </p:sp>
      <p:sp>
        <p:nvSpPr>
          <p:cNvPr id="5" name="Picture Placeholder 6">
            <a:extLst>
              <a:ext uri="{FF2B5EF4-FFF2-40B4-BE49-F238E27FC236}">
                <a16:creationId xmlns:a16="http://schemas.microsoft.com/office/drawing/2014/main" id="{AD7CB6CD-63CC-D7FD-0CF4-290A06E70C14}"/>
              </a:ext>
            </a:extLst>
          </p:cNvPr>
          <p:cNvSpPr>
            <a:spLocks noGrp="1"/>
          </p:cNvSpPr>
          <p:nvPr>
            <p:ph type="pic" sz="quarter" idx="20"/>
          </p:nvPr>
        </p:nvSpPr>
        <p:spPr>
          <a:xfrm>
            <a:off x="503233" y="5760719"/>
            <a:ext cx="1125809" cy="1124296"/>
          </a:xfrm>
          <a:solidFill>
            <a:schemeClr val="bg1">
              <a:lumMod val="85000"/>
            </a:schemeClr>
          </a:solidFill>
        </p:spPr>
        <p:txBody>
          <a:bodyPr/>
          <a:lstStyle>
            <a:lvl1pPr marL="0" indent="0">
              <a:buNone/>
              <a:defRPr/>
            </a:lvl1pPr>
          </a:lstStyle>
          <a:p>
            <a:r>
              <a:rPr lang="ja-JP" altLang="en-US"/>
              <a:t>アイコンをクリックして図を追加</a:t>
            </a:r>
            <a:endParaRPr lang="en-US"/>
          </a:p>
        </p:txBody>
      </p:sp>
    </p:spTree>
    <p:extLst>
      <p:ext uri="{BB962C8B-B14F-4D97-AF65-F5344CB8AC3E}">
        <p14:creationId xmlns:p14="http://schemas.microsoft.com/office/powerpoint/2010/main" val="76363322"/>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p:cSld name="Chart With Callout">
    <p:spTree>
      <p:nvGrpSpPr>
        <p:cNvPr id="1" name=""/>
        <p:cNvGrpSpPr/>
        <p:nvPr/>
      </p:nvGrpSpPr>
      <p:grpSpPr>
        <a:xfrm>
          <a:off x="0" y="0"/>
          <a:ext cx="0" cy="0"/>
          <a:chOff x="0" y="0"/>
          <a:chExt cx="0" cy="0"/>
        </a:xfrm>
      </p:grpSpPr>
      <p:sp>
        <p:nvSpPr>
          <p:cNvPr id="3" name="object 2">
            <a:extLst>
              <a:ext uri="{FF2B5EF4-FFF2-40B4-BE49-F238E27FC236}">
                <a16:creationId xmlns:a16="http://schemas.microsoft.com/office/drawing/2014/main" id="{89C5C778-F4C0-C7CF-C813-C9C3A87D8E4E}"/>
              </a:ext>
            </a:extLst>
          </p:cNvPr>
          <p:cNvSpPr/>
          <p:nvPr/>
        </p:nvSpPr>
        <p:spPr>
          <a:xfrm>
            <a:off x="0" y="1714500"/>
            <a:ext cx="14630400" cy="5516564"/>
          </a:xfrm>
          <a:custGeom>
            <a:avLst/>
            <a:gdLst/>
            <a:ahLst/>
            <a:cxnLst/>
            <a:rect l="l" t="t" r="r" b="b"/>
            <a:pathLst>
              <a:path w="4064000" h="5619115">
                <a:moveTo>
                  <a:pt x="0" y="5618975"/>
                </a:moveTo>
                <a:lnTo>
                  <a:pt x="4063898" y="5618975"/>
                </a:lnTo>
                <a:lnTo>
                  <a:pt x="4063898" y="0"/>
                </a:lnTo>
                <a:lnTo>
                  <a:pt x="0" y="0"/>
                </a:lnTo>
                <a:lnTo>
                  <a:pt x="0" y="5618975"/>
                </a:lnTo>
                <a:close/>
              </a:path>
            </a:pathLst>
          </a:custGeom>
          <a:solidFill>
            <a:srgbClr val="EEEEEF"/>
          </a:solidFill>
        </p:spPr>
        <p:txBody>
          <a:bodyPr wrap="square" lIns="0" tIns="0" rIns="0" bIns="0" rtlCol="0"/>
          <a:lstStyle/>
          <a:p>
            <a:endParaRPr/>
          </a:p>
        </p:txBody>
      </p:sp>
      <p:sp>
        <p:nvSpPr>
          <p:cNvPr id="4" name="object 2">
            <a:extLst>
              <a:ext uri="{FF2B5EF4-FFF2-40B4-BE49-F238E27FC236}">
                <a16:creationId xmlns:a16="http://schemas.microsoft.com/office/drawing/2014/main" id="{3EEB7A42-5110-13AD-1E86-1C14D8EA0C4A}"/>
              </a:ext>
            </a:extLst>
          </p:cNvPr>
          <p:cNvSpPr/>
          <p:nvPr/>
        </p:nvSpPr>
        <p:spPr>
          <a:xfrm>
            <a:off x="9706770" y="1714500"/>
            <a:ext cx="4923630" cy="5516564"/>
          </a:xfrm>
          <a:custGeom>
            <a:avLst/>
            <a:gdLst/>
            <a:ahLst/>
            <a:cxnLst/>
            <a:rect l="l" t="t" r="r" b="b"/>
            <a:pathLst>
              <a:path w="4064000" h="5619115">
                <a:moveTo>
                  <a:pt x="0" y="5618975"/>
                </a:moveTo>
                <a:lnTo>
                  <a:pt x="4063898" y="5618975"/>
                </a:lnTo>
                <a:lnTo>
                  <a:pt x="4063898" y="0"/>
                </a:lnTo>
                <a:lnTo>
                  <a:pt x="0" y="0"/>
                </a:lnTo>
                <a:lnTo>
                  <a:pt x="0" y="5618975"/>
                </a:lnTo>
                <a:close/>
              </a:path>
            </a:pathLst>
          </a:custGeom>
          <a:solidFill>
            <a:schemeClr val="bg2">
              <a:lumMod val="90000"/>
            </a:schemeClr>
          </a:solidFill>
        </p:spPr>
        <p:txBody>
          <a:bodyPr wrap="square" lIns="0" tIns="0" rIns="0" bIns="0" rtlCol="0"/>
          <a:lstStyle/>
          <a:p>
            <a:endParaRPr/>
          </a:p>
        </p:txBody>
      </p:sp>
      <p:sp>
        <p:nvSpPr>
          <p:cNvPr id="2" name="Title 1"/>
          <p:cNvSpPr>
            <a:spLocks noGrp="1"/>
          </p:cNvSpPr>
          <p:nvPr>
            <p:ph type="title" hasCustomPrompt="1"/>
          </p:nvPr>
        </p:nvSpPr>
        <p:spPr>
          <a:xfrm>
            <a:off x="503237" y="329565"/>
            <a:ext cx="13623925" cy="1016350"/>
          </a:xfrm>
        </p:spPr>
        <p:txBody>
          <a:bodyPr/>
          <a:lstStyle>
            <a:lvl1pPr>
              <a:defRPr/>
            </a:lvl1pPr>
          </a:lstStyle>
          <a:p>
            <a:r>
              <a:rPr lang="en-US"/>
              <a:t>Slide Titles Should Use Initial Caps </a:t>
            </a:r>
          </a:p>
        </p:txBody>
      </p:sp>
      <p:sp>
        <p:nvSpPr>
          <p:cNvPr id="5" name="Text Placeholder 13"/>
          <p:cNvSpPr>
            <a:spLocks noGrp="1"/>
          </p:cNvSpPr>
          <p:nvPr>
            <p:ph type="body" sz="quarter" idx="15" hasCustomPrompt="1"/>
          </p:nvPr>
        </p:nvSpPr>
        <p:spPr>
          <a:xfrm>
            <a:off x="503237" y="1872517"/>
            <a:ext cx="8713913" cy="762000"/>
          </a:xfrm>
        </p:spPr>
        <p:txBody>
          <a:bodyPr anchor="b">
            <a:noAutofit/>
          </a:bodyPr>
          <a:lstStyle>
            <a:lvl1pPr marL="0" indent="0">
              <a:buNone/>
              <a:defRPr sz="2800" b="0">
                <a:solidFill>
                  <a:schemeClr val="tx1"/>
                </a:solidFill>
              </a:defRPr>
            </a:lvl1pPr>
          </a:lstStyle>
          <a:p>
            <a:pPr lvl="0"/>
            <a:r>
              <a:rPr lang="en-US"/>
              <a:t>Click to edit master text styles</a:t>
            </a:r>
          </a:p>
        </p:txBody>
      </p:sp>
      <p:sp>
        <p:nvSpPr>
          <p:cNvPr id="6" name="Chart Placeholder 6"/>
          <p:cNvSpPr>
            <a:spLocks noGrp="1"/>
          </p:cNvSpPr>
          <p:nvPr>
            <p:ph type="chart" sz="quarter" idx="16"/>
          </p:nvPr>
        </p:nvSpPr>
        <p:spPr>
          <a:xfrm>
            <a:off x="503238" y="3045239"/>
            <a:ext cx="8713913" cy="3831050"/>
          </a:xfrm>
        </p:spPr>
        <p:txBody>
          <a:bodyPr/>
          <a:lstStyle>
            <a:lvl1pPr>
              <a:defRPr/>
            </a:lvl1pPr>
          </a:lstStyle>
          <a:p>
            <a:r>
              <a:rPr lang="ja-JP" altLang="en-US"/>
              <a:t>グラフを追加</a:t>
            </a:r>
            <a:endParaRPr lang="en-US"/>
          </a:p>
        </p:txBody>
      </p:sp>
      <p:sp>
        <p:nvSpPr>
          <p:cNvPr id="7" name="Text Placeholder 13">
            <a:extLst>
              <a:ext uri="{FF2B5EF4-FFF2-40B4-BE49-F238E27FC236}">
                <a16:creationId xmlns:a16="http://schemas.microsoft.com/office/drawing/2014/main" id="{1BB87E08-F5B2-1C85-04B0-1A4D63D6F725}"/>
              </a:ext>
            </a:extLst>
          </p:cNvPr>
          <p:cNvSpPr>
            <a:spLocks noGrp="1"/>
          </p:cNvSpPr>
          <p:nvPr>
            <p:ph type="body" sz="quarter" idx="20" hasCustomPrompt="1"/>
          </p:nvPr>
        </p:nvSpPr>
        <p:spPr>
          <a:xfrm>
            <a:off x="9968942" y="1994359"/>
            <a:ext cx="4158220" cy="762000"/>
          </a:xfrm>
        </p:spPr>
        <p:txBody>
          <a:bodyPr anchor="b">
            <a:noAutofit/>
          </a:bodyPr>
          <a:lstStyle>
            <a:lvl1pPr marL="0" indent="0">
              <a:lnSpc>
                <a:spcPct val="85000"/>
              </a:lnSpc>
              <a:buNone/>
              <a:defRPr sz="2600" b="0">
                <a:solidFill>
                  <a:schemeClr val="tx1"/>
                </a:solidFill>
              </a:defRPr>
            </a:lvl1pPr>
          </a:lstStyle>
          <a:p>
            <a:pPr lvl="0"/>
            <a:r>
              <a:rPr lang="en-US"/>
              <a:t>Click to edit text</a:t>
            </a:r>
          </a:p>
        </p:txBody>
      </p:sp>
      <p:sp>
        <p:nvSpPr>
          <p:cNvPr id="8" name="Content Placeholder 16">
            <a:extLst>
              <a:ext uri="{FF2B5EF4-FFF2-40B4-BE49-F238E27FC236}">
                <a16:creationId xmlns:a16="http://schemas.microsoft.com/office/drawing/2014/main" id="{DFCB2DF8-8D4A-D112-A1F9-55A56C739C93}"/>
              </a:ext>
            </a:extLst>
          </p:cNvPr>
          <p:cNvSpPr>
            <a:spLocks noGrp="1"/>
          </p:cNvSpPr>
          <p:nvPr>
            <p:ph sz="quarter" idx="21"/>
          </p:nvPr>
        </p:nvSpPr>
        <p:spPr>
          <a:xfrm>
            <a:off x="9968942" y="3045239"/>
            <a:ext cx="4158220" cy="3831050"/>
          </a:xfrm>
        </p:spPr>
        <p:txBody>
          <a:bodyPr>
            <a:noAutofit/>
          </a:bodyPr>
          <a:lstStyle>
            <a:lvl1pPr>
              <a:defRPr sz="1600"/>
            </a:lvl1pPr>
            <a:lvl2pPr>
              <a:defRPr sz="1600"/>
            </a:lvl2pPr>
            <a:lvl3pPr>
              <a:defRPr sz="1600"/>
            </a:lvl3pPr>
            <a:lvl4pPr>
              <a:defRPr sz="1600"/>
            </a:lvl4pPr>
            <a:lvl5pPr>
              <a:defRPr sz="16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cxnSp>
        <p:nvCxnSpPr>
          <p:cNvPr id="9" name="Straight Connector 8">
            <a:extLst>
              <a:ext uri="{FF2B5EF4-FFF2-40B4-BE49-F238E27FC236}">
                <a16:creationId xmlns:a16="http://schemas.microsoft.com/office/drawing/2014/main" id="{CD8C89FE-E5DA-B993-1428-B78D5CC400E7}"/>
              </a:ext>
            </a:extLst>
          </p:cNvPr>
          <p:cNvCxnSpPr>
            <a:cxnSpLocks/>
          </p:cNvCxnSpPr>
          <p:nvPr/>
        </p:nvCxnSpPr>
        <p:spPr bwMode="auto">
          <a:xfrm>
            <a:off x="9968942" y="2900583"/>
            <a:ext cx="4158220" cy="0"/>
          </a:xfrm>
          <a:prstGeom prst="line">
            <a:avLst/>
          </a:prstGeom>
          <a:solidFill>
            <a:schemeClr val="accent1"/>
          </a:solidFill>
          <a:ln w="12700" cap="flat" cmpd="sng" algn="ctr">
            <a:solidFill>
              <a:schemeClr val="bg2">
                <a:lumMod val="50000"/>
              </a:schemeClr>
            </a:solidFill>
            <a:prstDash val="solid"/>
            <a:round/>
            <a:headEnd type="none" w="med" len="med"/>
            <a:tailEnd type="none" w="med" len="med"/>
          </a:ln>
          <a:effectLst/>
        </p:spPr>
      </p:cxnSp>
      <p:sp>
        <p:nvSpPr>
          <p:cNvPr id="10" name="Slide Number Placeholder 5">
            <a:extLst>
              <a:ext uri="{FF2B5EF4-FFF2-40B4-BE49-F238E27FC236}">
                <a16:creationId xmlns:a16="http://schemas.microsoft.com/office/drawing/2014/main" id="{5F135AD9-D450-D550-8CBA-5F0400B4E944}"/>
              </a:ext>
            </a:extLst>
          </p:cNvPr>
          <p:cNvSpPr>
            <a:spLocks noGrp="1"/>
          </p:cNvSpPr>
          <p:nvPr>
            <p:ph type="sldNum" sz="quarter" idx="4"/>
          </p:nvPr>
        </p:nvSpPr>
        <p:spPr>
          <a:xfrm>
            <a:off x="516310" y="7739080"/>
            <a:ext cx="2743200" cy="208129"/>
          </a:xfrm>
          <a:prstGeom prst="rect">
            <a:avLst/>
          </a:prstGeom>
        </p:spPr>
        <p:txBody>
          <a:bodyPr/>
          <a:lstStyle>
            <a:lvl1pPr>
              <a:defRPr sz="1000">
                <a:latin typeface="+mn-lt"/>
              </a:defRPr>
            </a:lvl1pPr>
          </a:lstStyle>
          <a:p>
            <a:fld id="{3773602E-EC8C-F44D-BFC5-AD4583FDB290}" type="slidenum">
              <a:rPr lang="en-US" smtClean="0"/>
              <a:pPr/>
              <a:t>‹#›</a:t>
            </a:fld>
            <a:endParaRPr lang="en-US"/>
          </a:p>
        </p:txBody>
      </p:sp>
      <p:sp>
        <p:nvSpPr>
          <p:cNvPr id="11" name="object 2">
            <a:extLst>
              <a:ext uri="{FF2B5EF4-FFF2-40B4-BE49-F238E27FC236}">
                <a16:creationId xmlns:a16="http://schemas.microsoft.com/office/drawing/2014/main" id="{739B51D3-3B21-2AAB-A9FD-BAB43EB824CA}"/>
              </a:ext>
            </a:extLst>
          </p:cNvPr>
          <p:cNvSpPr/>
          <p:nvPr/>
        </p:nvSpPr>
        <p:spPr>
          <a:xfrm>
            <a:off x="0" y="1714500"/>
            <a:ext cx="14630400" cy="5516564"/>
          </a:xfrm>
          <a:custGeom>
            <a:avLst/>
            <a:gdLst/>
            <a:ahLst/>
            <a:cxnLst/>
            <a:rect l="l" t="t" r="r" b="b"/>
            <a:pathLst>
              <a:path w="4064000" h="5619115">
                <a:moveTo>
                  <a:pt x="0" y="5618975"/>
                </a:moveTo>
                <a:lnTo>
                  <a:pt x="4063898" y="5618975"/>
                </a:lnTo>
                <a:lnTo>
                  <a:pt x="4063898" y="0"/>
                </a:lnTo>
                <a:lnTo>
                  <a:pt x="0" y="0"/>
                </a:lnTo>
                <a:lnTo>
                  <a:pt x="0" y="5618975"/>
                </a:lnTo>
                <a:close/>
              </a:path>
            </a:pathLst>
          </a:custGeom>
          <a:solidFill>
            <a:srgbClr val="EEEEEF"/>
          </a:solidFill>
        </p:spPr>
        <p:txBody>
          <a:bodyPr wrap="square" lIns="0" tIns="0" rIns="0" bIns="0" rtlCol="0"/>
          <a:lstStyle/>
          <a:p>
            <a:endParaRPr/>
          </a:p>
        </p:txBody>
      </p:sp>
      <p:sp>
        <p:nvSpPr>
          <p:cNvPr id="12" name="object 2">
            <a:extLst>
              <a:ext uri="{FF2B5EF4-FFF2-40B4-BE49-F238E27FC236}">
                <a16:creationId xmlns:a16="http://schemas.microsoft.com/office/drawing/2014/main" id="{8325FAC4-DB30-54EE-DEDB-3DD2AE0ABC93}"/>
              </a:ext>
            </a:extLst>
          </p:cNvPr>
          <p:cNvSpPr/>
          <p:nvPr/>
        </p:nvSpPr>
        <p:spPr>
          <a:xfrm>
            <a:off x="9706770" y="1714500"/>
            <a:ext cx="4923630" cy="5516564"/>
          </a:xfrm>
          <a:custGeom>
            <a:avLst/>
            <a:gdLst/>
            <a:ahLst/>
            <a:cxnLst/>
            <a:rect l="l" t="t" r="r" b="b"/>
            <a:pathLst>
              <a:path w="4064000" h="5619115">
                <a:moveTo>
                  <a:pt x="0" y="5618975"/>
                </a:moveTo>
                <a:lnTo>
                  <a:pt x="4063898" y="5618975"/>
                </a:lnTo>
                <a:lnTo>
                  <a:pt x="4063898" y="0"/>
                </a:lnTo>
                <a:lnTo>
                  <a:pt x="0" y="0"/>
                </a:lnTo>
                <a:lnTo>
                  <a:pt x="0" y="5618975"/>
                </a:lnTo>
                <a:close/>
              </a:path>
            </a:pathLst>
          </a:custGeom>
          <a:solidFill>
            <a:schemeClr val="bg2">
              <a:lumMod val="90000"/>
            </a:schemeClr>
          </a:solidFill>
        </p:spPr>
        <p:txBody>
          <a:bodyPr wrap="square" lIns="0" tIns="0" rIns="0" bIns="0" rtlCol="0"/>
          <a:lstStyle/>
          <a:p>
            <a:endParaRPr/>
          </a:p>
        </p:txBody>
      </p:sp>
      <p:cxnSp>
        <p:nvCxnSpPr>
          <p:cNvPr id="13" name="Straight Connector 12">
            <a:extLst>
              <a:ext uri="{FF2B5EF4-FFF2-40B4-BE49-F238E27FC236}">
                <a16:creationId xmlns:a16="http://schemas.microsoft.com/office/drawing/2014/main" id="{71F7991F-E5D2-69AF-0574-D160F25084BF}"/>
              </a:ext>
            </a:extLst>
          </p:cNvPr>
          <p:cNvCxnSpPr>
            <a:cxnSpLocks/>
          </p:cNvCxnSpPr>
          <p:nvPr/>
        </p:nvCxnSpPr>
        <p:spPr bwMode="auto">
          <a:xfrm>
            <a:off x="9968942" y="2900583"/>
            <a:ext cx="4158220" cy="0"/>
          </a:xfrm>
          <a:prstGeom prst="line">
            <a:avLst/>
          </a:prstGeom>
          <a:solidFill>
            <a:schemeClr val="accent1"/>
          </a:solidFill>
          <a:ln w="12700" cap="flat" cmpd="sng" algn="ctr">
            <a:solidFill>
              <a:schemeClr val="bg2">
                <a:lumMod val="50000"/>
              </a:schemeClr>
            </a:solidFill>
            <a:prstDash val="solid"/>
            <a:round/>
            <a:headEnd type="none" w="med" len="med"/>
            <a:tailEnd type="none" w="med" len="med"/>
          </a:ln>
          <a:effectLst/>
        </p:spPr>
      </p:cxnSp>
      <p:sp>
        <p:nvSpPr>
          <p:cNvPr id="14" name="object 2">
            <a:extLst>
              <a:ext uri="{FF2B5EF4-FFF2-40B4-BE49-F238E27FC236}">
                <a16:creationId xmlns:a16="http://schemas.microsoft.com/office/drawing/2014/main" id="{1BAD4F40-05B1-2DCB-74B9-A0DF63904DFC}"/>
              </a:ext>
            </a:extLst>
          </p:cNvPr>
          <p:cNvSpPr/>
          <p:nvPr userDrawn="1"/>
        </p:nvSpPr>
        <p:spPr>
          <a:xfrm>
            <a:off x="0" y="1714500"/>
            <a:ext cx="14630400" cy="5516564"/>
          </a:xfrm>
          <a:custGeom>
            <a:avLst/>
            <a:gdLst/>
            <a:ahLst/>
            <a:cxnLst/>
            <a:rect l="l" t="t" r="r" b="b"/>
            <a:pathLst>
              <a:path w="4064000" h="5619115">
                <a:moveTo>
                  <a:pt x="0" y="5618975"/>
                </a:moveTo>
                <a:lnTo>
                  <a:pt x="4063898" y="5618975"/>
                </a:lnTo>
                <a:lnTo>
                  <a:pt x="4063898" y="0"/>
                </a:lnTo>
                <a:lnTo>
                  <a:pt x="0" y="0"/>
                </a:lnTo>
                <a:lnTo>
                  <a:pt x="0" y="5618975"/>
                </a:lnTo>
                <a:close/>
              </a:path>
            </a:pathLst>
          </a:custGeom>
          <a:solidFill>
            <a:srgbClr val="EEEEEF"/>
          </a:solidFill>
        </p:spPr>
        <p:txBody>
          <a:bodyPr wrap="square" lIns="0" tIns="0" rIns="0" bIns="0" rtlCol="0"/>
          <a:lstStyle/>
          <a:p>
            <a:endParaRPr/>
          </a:p>
        </p:txBody>
      </p:sp>
      <p:sp>
        <p:nvSpPr>
          <p:cNvPr id="15" name="object 2">
            <a:extLst>
              <a:ext uri="{FF2B5EF4-FFF2-40B4-BE49-F238E27FC236}">
                <a16:creationId xmlns:a16="http://schemas.microsoft.com/office/drawing/2014/main" id="{D6F87AAF-7F68-886C-D0FC-51C22476C3EC}"/>
              </a:ext>
            </a:extLst>
          </p:cNvPr>
          <p:cNvSpPr/>
          <p:nvPr userDrawn="1"/>
        </p:nvSpPr>
        <p:spPr>
          <a:xfrm>
            <a:off x="9706770" y="1714500"/>
            <a:ext cx="4923630" cy="5516564"/>
          </a:xfrm>
          <a:custGeom>
            <a:avLst/>
            <a:gdLst/>
            <a:ahLst/>
            <a:cxnLst/>
            <a:rect l="l" t="t" r="r" b="b"/>
            <a:pathLst>
              <a:path w="4064000" h="5619115">
                <a:moveTo>
                  <a:pt x="0" y="5618975"/>
                </a:moveTo>
                <a:lnTo>
                  <a:pt x="4063898" y="5618975"/>
                </a:lnTo>
                <a:lnTo>
                  <a:pt x="4063898" y="0"/>
                </a:lnTo>
                <a:lnTo>
                  <a:pt x="0" y="0"/>
                </a:lnTo>
                <a:lnTo>
                  <a:pt x="0" y="5618975"/>
                </a:lnTo>
                <a:close/>
              </a:path>
            </a:pathLst>
          </a:custGeom>
          <a:solidFill>
            <a:schemeClr val="bg2">
              <a:lumMod val="90000"/>
            </a:schemeClr>
          </a:solidFill>
        </p:spPr>
        <p:txBody>
          <a:bodyPr wrap="square" lIns="0" tIns="0" rIns="0" bIns="0" rtlCol="0"/>
          <a:lstStyle/>
          <a:p>
            <a:endParaRPr/>
          </a:p>
        </p:txBody>
      </p:sp>
      <p:cxnSp>
        <p:nvCxnSpPr>
          <p:cNvPr id="16" name="Straight Connector 12">
            <a:extLst>
              <a:ext uri="{FF2B5EF4-FFF2-40B4-BE49-F238E27FC236}">
                <a16:creationId xmlns:a16="http://schemas.microsoft.com/office/drawing/2014/main" id="{ABDE9DAE-827C-3489-8C4E-34AE60C7EF44}"/>
              </a:ext>
            </a:extLst>
          </p:cNvPr>
          <p:cNvCxnSpPr>
            <a:cxnSpLocks/>
          </p:cNvCxnSpPr>
          <p:nvPr userDrawn="1"/>
        </p:nvCxnSpPr>
        <p:spPr bwMode="auto">
          <a:xfrm>
            <a:off x="9968942" y="2900583"/>
            <a:ext cx="4158220" cy="0"/>
          </a:xfrm>
          <a:prstGeom prst="line">
            <a:avLst/>
          </a:prstGeom>
          <a:solidFill>
            <a:schemeClr val="accent1"/>
          </a:solidFill>
          <a:ln w="12700" cap="flat" cmpd="sng" algn="ctr">
            <a:solidFill>
              <a:schemeClr val="bg2">
                <a:lumMod val="50000"/>
              </a:schemeClr>
            </a:solidFill>
            <a:prstDash val="solid"/>
            <a:round/>
            <a:headEnd type="none" w="med" len="med"/>
            <a:tailEnd type="none" w="med" len="med"/>
          </a:ln>
          <a:effectLst/>
        </p:spPr>
      </p:cxnSp>
    </p:spTree>
    <p:extLst>
      <p:ext uri="{BB962C8B-B14F-4D97-AF65-F5344CB8AC3E}">
        <p14:creationId xmlns:p14="http://schemas.microsoft.com/office/powerpoint/2010/main" val="4182218977"/>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p:cSld name="Chart without callout">
    <p:spTree>
      <p:nvGrpSpPr>
        <p:cNvPr id="1" name=""/>
        <p:cNvGrpSpPr/>
        <p:nvPr/>
      </p:nvGrpSpPr>
      <p:grpSpPr>
        <a:xfrm>
          <a:off x="0" y="0"/>
          <a:ext cx="0" cy="0"/>
          <a:chOff x="0" y="0"/>
          <a:chExt cx="0" cy="0"/>
        </a:xfrm>
      </p:grpSpPr>
      <p:sp>
        <p:nvSpPr>
          <p:cNvPr id="3" name="object 2">
            <a:extLst>
              <a:ext uri="{FF2B5EF4-FFF2-40B4-BE49-F238E27FC236}">
                <a16:creationId xmlns:a16="http://schemas.microsoft.com/office/drawing/2014/main" id="{89C5C778-F4C0-C7CF-C813-C9C3A87D8E4E}"/>
              </a:ext>
            </a:extLst>
          </p:cNvPr>
          <p:cNvSpPr/>
          <p:nvPr/>
        </p:nvSpPr>
        <p:spPr>
          <a:xfrm>
            <a:off x="0" y="1714500"/>
            <a:ext cx="14630400" cy="5516564"/>
          </a:xfrm>
          <a:custGeom>
            <a:avLst/>
            <a:gdLst/>
            <a:ahLst/>
            <a:cxnLst/>
            <a:rect l="l" t="t" r="r" b="b"/>
            <a:pathLst>
              <a:path w="4064000" h="5619115">
                <a:moveTo>
                  <a:pt x="0" y="5618975"/>
                </a:moveTo>
                <a:lnTo>
                  <a:pt x="4063898" y="5618975"/>
                </a:lnTo>
                <a:lnTo>
                  <a:pt x="4063898" y="0"/>
                </a:lnTo>
                <a:lnTo>
                  <a:pt x="0" y="0"/>
                </a:lnTo>
                <a:lnTo>
                  <a:pt x="0" y="5618975"/>
                </a:lnTo>
                <a:close/>
              </a:path>
            </a:pathLst>
          </a:custGeom>
          <a:solidFill>
            <a:srgbClr val="EEEEEF"/>
          </a:solidFill>
        </p:spPr>
        <p:txBody>
          <a:bodyPr wrap="square" lIns="0" tIns="0" rIns="0" bIns="0" rtlCol="0"/>
          <a:lstStyle/>
          <a:p>
            <a:endParaRPr/>
          </a:p>
        </p:txBody>
      </p:sp>
      <p:sp>
        <p:nvSpPr>
          <p:cNvPr id="2" name="Title 1"/>
          <p:cNvSpPr>
            <a:spLocks noGrp="1"/>
          </p:cNvSpPr>
          <p:nvPr>
            <p:ph type="title" hasCustomPrompt="1"/>
          </p:nvPr>
        </p:nvSpPr>
        <p:spPr>
          <a:xfrm>
            <a:off x="503237" y="329565"/>
            <a:ext cx="13623925" cy="1016350"/>
          </a:xfrm>
        </p:spPr>
        <p:txBody>
          <a:bodyPr/>
          <a:lstStyle>
            <a:lvl1pPr>
              <a:defRPr/>
            </a:lvl1pPr>
          </a:lstStyle>
          <a:p>
            <a:r>
              <a:rPr lang="en-US"/>
              <a:t>Slide Titles Should Use Initial Caps </a:t>
            </a:r>
          </a:p>
        </p:txBody>
      </p:sp>
      <p:sp>
        <p:nvSpPr>
          <p:cNvPr id="5" name="Text Placeholder 13"/>
          <p:cNvSpPr>
            <a:spLocks noGrp="1"/>
          </p:cNvSpPr>
          <p:nvPr>
            <p:ph type="body" sz="quarter" idx="15" hasCustomPrompt="1"/>
          </p:nvPr>
        </p:nvSpPr>
        <p:spPr>
          <a:xfrm>
            <a:off x="503237" y="1872517"/>
            <a:ext cx="13623925" cy="762000"/>
          </a:xfrm>
        </p:spPr>
        <p:txBody>
          <a:bodyPr anchor="b">
            <a:noAutofit/>
          </a:bodyPr>
          <a:lstStyle>
            <a:lvl1pPr marL="0" indent="0">
              <a:buNone/>
              <a:defRPr sz="2800" b="0">
                <a:solidFill>
                  <a:schemeClr val="tx1"/>
                </a:solidFill>
              </a:defRPr>
            </a:lvl1pPr>
          </a:lstStyle>
          <a:p>
            <a:pPr lvl="0"/>
            <a:r>
              <a:rPr lang="en-US"/>
              <a:t>Click to edit master text styles</a:t>
            </a:r>
          </a:p>
        </p:txBody>
      </p:sp>
      <p:sp>
        <p:nvSpPr>
          <p:cNvPr id="6" name="Chart Placeholder 6"/>
          <p:cNvSpPr>
            <a:spLocks noGrp="1"/>
          </p:cNvSpPr>
          <p:nvPr>
            <p:ph type="chart" sz="quarter" idx="16"/>
          </p:nvPr>
        </p:nvSpPr>
        <p:spPr>
          <a:xfrm>
            <a:off x="503238" y="3045239"/>
            <a:ext cx="13623924" cy="3831050"/>
          </a:xfrm>
        </p:spPr>
        <p:txBody>
          <a:bodyPr/>
          <a:lstStyle>
            <a:lvl1pPr>
              <a:defRPr/>
            </a:lvl1pPr>
          </a:lstStyle>
          <a:p>
            <a:r>
              <a:rPr lang="ja-JP" altLang="en-US"/>
              <a:t>グラフを追加</a:t>
            </a:r>
            <a:endParaRPr lang="en-US"/>
          </a:p>
        </p:txBody>
      </p:sp>
      <p:sp>
        <p:nvSpPr>
          <p:cNvPr id="4" name="Slide Number Placeholder 5">
            <a:extLst>
              <a:ext uri="{FF2B5EF4-FFF2-40B4-BE49-F238E27FC236}">
                <a16:creationId xmlns:a16="http://schemas.microsoft.com/office/drawing/2014/main" id="{2651C850-897C-E949-B6AA-E058B3A7F606}"/>
              </a:ext>
            </a:extLst>
          </p:cNvPr>
          <p:cNvSpPr>
            <a:spLocks noGrp="1"/>
          </p:cNvSpPr>
          <p:nvPr>
            <p:ph type="sldNum" sz="quarter" idx="4"/>
          </p:nvPr>
        </p:nvSpPr>
        <p:spPr>
          <a:xfrm>
            <a:off x="516310" y="7739080"/>
            <a:ext cx="2743200" cy="208129"/>
          </a:xfrm>
          <a:prstGeom prst="rect">
            <a:avLst/>
          </a:prstGeom>
        </p:spPr>
        <p:txBody>
          <a:bodyPr/>
          <a:lstStyle>
            <a:lvl1pPr>
              <a:defRPr sz="1000">
                <a:latin typeface="+mn-lt"/>
              </a:defRPr>
            </a:lvl1pPr>
          </a:lstStyle>
          <a:p>
            <a:fld id="{3773602E-EC8C-F44D-BFC5-AD4583FDB290}" type="slidenum">
              <a:rPr lang="en-US" smtClean="0"/>
              <a:pPr/>
              <a:t>‹#›</a:t>
            </a:fld>
            <a:endParaRPr lang="en-US"/>
          </a:p>
        </p:txBody>
      </p:sp>
      <p:sp>
        <p:nvSpPr>
          <p:cNvPr id="7" name="object 2">
            <a:extLst>
              <a:ext uri="{FF2B5EF4-FFF2-40B4-BE49-F238E27FC236}">
                <a16:creationId xmlns:a16="http://schemas.microsoft.com/office/drawing/2014/main" id="{CFC7DC1A-6259-3AEB-A8EF-FF5223728A11}"/>
              </a:ext>
            </a:extLst>
          </p:cNvPr>
          <p:cNvSpPr/>
          <p:nvPr/>
        </p:nvSpPr>
        <p:spPr>
          <a:xfrm>
            <a:off x="0" y="1714500"/>
            <a:ext cx="14630400" cy="5516564"/>
          </a:xfrm>
          <a:custGeom>
            <a:avLst/>
            <a:gdLst/>
            <a:ahLst/>
            <a:cxnLst/>
            <a:rect l="l" t="t" r="r" b="b"/>
            <a:pathLst>
              <a:path w="4064000" h="5619115">
                <a:moveTo>
                  <a:pt x="0" y="5618975"/>
                </a:moveTo>
                <a:lnTo>
                  <a:pt x="4063898" y="5618975"/>
                </a:lnTo>
                <a:lnTo>
                  <a:pt x="4063898" y="0"/>
                </a:lnTo>
                <a:lnTo>
                  <a:pt x="0" y="0"/>
                </a:lnTo>
                <a:lnTo>
                  <a:pt x="0" y="5618975"/>
                </a:lnTo>
                <a:close/>
              </a:path>
            </a:pathLst>
          </a:custGeom>
          <a:solidFill>
            <a:srgbClr val="EEEEEF"/>
          </a:solidFill>
        </p:spPr>
        <p:txBody>
          <a:bodyPr wrap="square" lIns="0" tIns="0" rIns="0" bIns="0" rtlCol="0"/>
          <a:lstStyle/>
          <a:p>
            <a:endParaRPr/>
          </a:p>
        </p:txBody>
      </p:sp>
      <p:sp>
        <p:nvSpPr>
          <p:cNvPr id="8" name="object 2">
            <a:extLst>
              <a:ext uri="{FF2B5EF4-FFF2-40B4-BE49-F238E27FC236}">
                <a16:creationId xmlns:a16="http://schemas.microsoft.com/office/drawing/2014/main" id="{E708A5EF-8E19-CBBE-C2F8-8C73E2E578B8}"/>
              </a:ext>
            </a:extLst>
          </p:cNvPr>
          <p:cNvSpPr/>
          <p:nvPr userDrawn="1"/>
        </p:nvSpPr>
        <p:spPr>
          <a:xfrm>
            <a:off x="0" y="1714500"/>
            <a:ext cx="14630400" cy="5516564"/>
          </a:xfrm>
          <a:custGeom>
            <a:avLst/>
            <a:gdLst/>
            <a:ahLst/>
            <a:cxnLst/>
            <a:rect l="l" t="t" r="r" b="b"/>
            <a:pathLst>
              <a:path w="4064000" h="5619115">
                <a:moveTo>
                  <a:pt x="0" y="5618975"/>
                </a:moveTo>
                <a:lnTo>
                  <a:pt x="4063898" y="5618975"/>
                </a:lnTo>
                <a:lnTo>
                  <a:pt x="4063898" y="0"/>
                </a:lnTo>
                <a:lnTo>
                  <a:pt x="0" y="0"/>
                </a:lnTo>
                <a:lnTo>
                  <a:pt x="0" y="5618975"/>
                </a:lnTo>
                <a:close/>
              </a:path>
            </a:pathLst>
          </a:custGeom>
          <a:solidFill>
            <a:srgbClr val="EEEEEF"/>
          </a:solidFill>
        </p:spPr>
        <p:txBody>
          <a:bodyPr wrap="square" lIns="0" tIns="0" rIns="0" bIns="0" rtlCol="0"/>
          <a:lstStyle/>
          <a:p>
            <a:endParaRPr/>
          </a:p>
        </p:txBody>
      </p:sp>
    </p:spTree>
    <p:extLst>
      <p:ext uri="{BB962C8B-B14F-4D97-AF65-F5344CB8AC3E}">
        <p14:creationId xmlns:p14="http://schemas.microsoft.com/office/powerpoint/2010/main" val="3220434479"/>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p:cSld name="Blank White">
    <p:spTree>
      <p:nvGrpSpPr>
        <p:cNvPr id="1" name=""/>
        <p:cNvGrpSpPr/>
        <p:nvPr/>
      </p:nvGrpSpPr>
      <p:grpSpPr>
        <a:xfrm>
          <a:off x="0" y="0"/>
          <a:ext cx="0" cy="0"/>
          <a:chOff x="0" y="0"/>
          <a:chExt cx="0" cy="0"/>
        </a:xfrm>
      </p:grpSpPr>
      <p:sp>
        <p:nvSpPr>
          <p:cNvPr id="2" name="Slide Number Placeholder 5">
            <a:extLst>
              <a:ext uri="{FF2B5EF4-FFF2-40B4-BE49-F238E27FC236}">
                <a16:creationId xmlns:a16="http://schemas.microsoft.com/office/drawing/2014/main" id="{B9B7C343-9278-D462-40D5-EBDFE3A21FBE}"/>
              </a:ext>
            </a:extLst>
          </p:cNvPr>
          <p:cNvSpPr>
            <a:spLocks noGrp="1"/>
          </p:cNvSpPr>
          <p:nvPr>
            <p:ph type="sldNum" sz="quarter" idx="4"/>
          </p:nvPr>
        </p:nvSpPr>
        <p:spPr>
          <a:xfrm>
            <a:off x="516310" y="7739080"/>
            <a:ext cx="2743200" cy="208129"/>
          </a:xfrm>
          <a:prstGeom prst="rect">
            <a:avLst/>
          </a:prstGeom>
        </p:spPr>
        <p:txBody>
          <a:bodyPr/>
          <a:lstStyle>
            <a:lvl1pPr>
              <a:defRPr sz="1000">
                <a:latin typeface="+mn-lt"/>
              </a:defRPr>
            </a:lvl1pPr>
          </a:lstStyle>
          <a:p>
            <a:fld id="{3773602E-EC8C-F44D-BFC5-AD4583FDB290}" type="slidenum">
              <a:rPr lang="en-US" smtClean="0"/>
              <a:pPr/>
              <a:t>‹#›</a:t>
            </a:fld>
            <a:endParaRPr lang="en-US"/>
          </a:p>
        </p:txBody>
      </p:sp>
    </p:spTree>
    <p:extLst>
      <p:ext uri="{BB962C8B-B14F-4D97-AF65-F5344CB8AC3E}">
        <p14:creationId xmlns:p14="http://schemas.microsoft.com/office/powerpoint/2010/main" val="2911218921"/>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p:cSld name="LAST LAYOUT OF TEMPLAT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A1B9540-768B-ACCF-01EE-CF2685BD13DD}"/>
              </a:ext>
            </a:extLst>
          </p:cNvPr>
          <p:cNvSpPr/>
          <p:nvPr/>
        </p:nvSpPr>
        <p:spPr bwMode="auto">
          <a:xfrm>
            <a:off x="0" y="0"/>
            <a:ext cx="14630400" cy="7434470"/>
          </a:xfrm>
          <a:prstGeom prst="rect">
            <a:avLst/>
          </a:prstGeom>
          <a:solidFill>
            <a:srgbClr val="C00000"/>
          </a:solidFill>
          <a:ln w="9525">
            <a:noFill/>
            <a:round/>
            <a:headEnd/>
            <a:tailEnd/>
          </a:ln>
          <a:effectLst/>
        </p:spPr>
        <p:txBody>
          <a:bodyPr wrap="square" rtlCol="0" anchor="ctr"/>
          <a:lstStyle/>
          <a:p>
            <a:pPr algn="ctr" eaLnBrk="0" fontAlgn="base" hangingPunct="0">
              <a:spcBef>
                <a:spcPct val="0"/>
              </a:spcBef>
              <a:spcAft>
                <a:spcPct val="0"/>
              </a:spcAft>
            </a:pPr>
            <a:endParaRPr lang="en-US" b="1">
              <a:solidFill>
                <a:srgbClr val="FFFFFF"/>
              </a:solidFill>
            </a:endParaRPr>
          </a:p>
        </p:txBody>
      </p:sp>
      <p:sp>
        <p:nvSpPr>
          <p:cNvPr id="2" name="Rectangle 1"/>
          <p:cNvSpPr/>
          <p:nvPr/>
        </p:nvSpPr>
        <p:spPr>
          <a:xfrm>
            <a:off x="541176" y="1081750"/>
            <a:ext cx="13548048" cy="5632311"/>
          </a:xfrm>
          <a:prstGeom prst="rect">
            <a:avLst/>
          </a:prstGeom>
        </p:spPr>
        <p:txBody>
          <a:bodyPr wrap="square">
            <a:spAutoFit/>
          </a:bodyPr>
          <a:lstStyle/>
          <a:p>
            <a:pPr lvl="0" algn="ctr"/>
            <a:r>
              <a:rPr lang="en-US" sz="7200">
                <a:solidFill>
                  <a:schemeClr val="bg1"/>
                </a:solidFill>
                <a:latin typeface="+mj-lt"/>
                <a:ea typeface="Noto Sans" panose="020B0502040504020204" pitchFamily="34" charset="0"/>
                <a:cs typeface="Arial" panose="020B0604020202020204" pitchFamily="34" charset="0"/>
              </a:rPr>
              <a:t>Last</a:t>
            </a:r>
            <a:r>
              <a:rPr lang="en-US" sz="7200" baseline="0">
                <a:solidFill>
                  <a:schemeClr val="bg1"/>
                </a:solidFill>
                <a:latin typeface="+mj-lt"/>
                <a:ea typeface="Noto Sans" panose="020B0502040504020204" pitchFamily="34" charset="0"/>
                <a:cs typeface="Arial" panose="020B0604020202020204" pitchFamily="34" charset="0"/>
              </a:rPr>
              <a:t> Layout </a:t>
            </a:r>
            <a:r>
              <a:rPr lang="en-US" sz="7200">
                <a:solidFill>
                  <a:schemeClr val="bg1"/>
                </a:solidFill>
                <a:latin typeface="+mj-lt"/>
                <a:ea typeface="Noto Sans" panose="020B0502040504020204" pitchFamily="34" charset="0"/>
                <a:cs typeface="Arial" panose="020B0604020202020204" pitchFamily="34" charset="0"/>
              </a:rPr>
              <a:t>of Template</a:t>
            </a:r>
            <a:br>
              <a:rPr lang="en-US" sz="7200">
                <a:solidFill>
                  <a:schemeClr val="bg1"/>
                </a:solidFill>
                <a:latin typeface="Arial" panose="020B0604020202020204" pitchFamily="34" charset="0"/>
                <a:ea typeface="Noto Sans" panose="020B0502040504020204" pitchFamily="34" charset="0"/>
                <a:cs typeface="Arial" panose="020B0604020202020204" pitchFamily="34" charset="0"/>
              </a:rPr>
            </a:br>
            <a:br>
              <a:rPr lang="en-US" sz="7200">
                <a:solidFill>
                  <a:schemeClr val="bg1"/>
                </a:solidFill>
                <a:latin typeface="Arial" panose="020B0604020202020204" pitchFamily="34" charset="0"/>
                <a:ea typeface="Noto Sans" panose="020B0502040504020204" pitchFamily="34" charset="0"/>
                <a:cs typeface="Arial" panose="020B0604020202020204" pitchFamily="34" charset="0"/>
              </a:rPr>
            </a:br>
            <a:r>
              <a:rPr lang="en-US" sz="7200">
                <a:solidFill>
                  <a:schemeClr val="bg1"/>
                </a:solidFill>
                <a:latin typeface="Arial" panose="020B0604020202020204" pitchFamily="34" charset="0"/>
                <a:ea typeface="Noto Sans" panose="020B0502040504020204" pitchFamily="34" charset="0"/>
                <a:cs typeface="Arial" panose="020B0604020202020204" pitchFamily="34" charset="0"/>
              </a:rPr>
              <a:t>Any slide layouts after this</a:t>
            </a:r>
            <a:br>
              <a:rPr lang="en-US" sz="7200">
                <a:solidFill>
                  <a:schemeClr val="bg1"/>
                </a:solidFill>
                <a:latin typeface="Arial" panose="020B0604020202020204" pitchFamily="34" charset="0"/>
                <a:ea typeface="Noto Sans" panose="020B0502040504020204" pitchFamily="34" charset="0"/>
                <a:cs typeface="Arial" panose="020B0604020202020204" pitchFamily="34" charset="0"/>
              </a:rPr>
            </a:br>
            <a:r>
              <a:rPr lang="en-US" sz="7200">
                <a:solidFill>
                  <a:schemeClr val="bg1"/>
                </a:solidFill>
                <a:latin typeface="Arial" panose="020B0604020202020204" pitchFamily="34" charset="0"/>
                <a:ea typeface="Noto Sans" panose="020B0502040504020204" pitchFamily="34" charset="0"/>
                <a:cs typeface="Arial" panose="020B0604020202020204" pitchFamily="34" charset="0"/>
              </a:rPr>
              <a:t>are from other templates </a:t>
            </a:r>
            <a:br>
              <a:rPr lang="en-US" sz="7200">
                <a:solidFill>
                  <a:schemeClr val="bg1"/>
                </a:solidFill>
                <a:latin typeface="Arial" panose="020B0604020202020204" pitchFamily="34" charset="0"/>
                <a:ea typeface="Noto Sans" panose="020B0502040504020204" pitchFamily="34" charset="0"/>
                <a:cs typeface="Arial" panose="020B0604020202020204" pitchFamily="34" charset="0"/>
              </a:rPr>
            </a:br>
            <a:r>
              <a:rPr lang="en-US" sz="7200">
                <a:solidFill>
                  <a:schemeClr val="bg1"/>
                </a:solidFill>
                <a:latin typeface="Arial" panose="020B0604020202020204" pitchFamily="34" charset="0"/>
                <a:ea typeface="Noto Sans" panose="020B0502040504020204" pitchFamily="34" charset="0"/>
                <a:cs typeface="Arial" panose="020B0604020202020204" pitchFamily="34" charset="0"/>
              </a:rPr>
              <a:t>and should not be used</a:t>
            </a:r>
            <a:endParaRPr lang="en-US" sz="6600">
              <a:solidFill>
                <a:schemeClr val="bg1"/>
              </a:solidFill>
              <a:latin typeface="Arial" panose="020B0604020202020204" pitchFamily="34" charset="0"/>
              <a:ea typeface="Noto Sans" panose="020B0502040504020204" pitchFamily="34" charset="0"/>
              <a:cs typeface="Arial" panose="020B0604020202020204" pitchFamily="34" charset="0"/>
            </a:endParaRPr>
          </a:p>
        </p:txBody>
      </p:sp>
      <p:sp>
        <p:nvSpPr>
          <p:cNvPr id="4" name="Rectangle 3">
            <a:extLst>
              <a:ext uri="{FF2B5EF4-FFF2-40B4-BE49-F238E27FC236}">
                <a16:creationId xmlns:a16="http://schemas.microsoft.com/office/drawing/2014/main" id="{14437F2A-ED47-9A95-5644-5428319D1C22}"/>
              </a:ext>
            </a:extLst>
          </p:cNvPr>
          <p:cNvSpPr/>
          <p:nvPr/>
        </p:nvSpPr>
        <p:spPr bwMode="auto">
          <a:xfrm>
            <a:off x="0" y="0"/>
            <a:ext cx="14630400" cy="7434470"/>
          </a:xfrm>
          <a:prstGeom prst="rect">
            <a:avLst/>
          </a:prstGeom>
          <a:solidFill>
            <a:srgbClr val="C00000"/>
          </a:solidFill>
          <a:ln w="9525">
            <a:noFill/>
            <a:round/>
            <a:headEnd/>
            <a:tailEnd/>
          </a:ln>
          <a:effectLst/>
        </p:spPr>
        <p:txBody>
          <a:bodyPr wrap="square" rtlCol="0" anchor="ctr"/>
          <a:lstStyle/>
          <a:p>
            <a:pPr algn="ctr" eaLnBrk="0" fontAlgn="base" hangingPunct="0">
              <a:spcBef>
                <a:spcPct val="0"/>
              </a:spcBef>
              <a:spcAft>
                <a:spcPct val="0"/>
              </a:spcAft>
            </a:pPr>
            <a:endParaRPr lang="en-US" b="1">
              <a:solidFill>
                <a:srgbClr val="FFFFFF"/>
              </a:solidFill>
            </a:endParaRPr>
          </a:p>
        </p:txBody>
      </p:sp>
      <p:sp>
        <p:nvSpPr>
          <p:cNvPr id="5" name="Rectangle 4">
            <a:extLst>
              <a:ext uri="{FF2B5EF4-FFF2-40B4-BE49-F238E27FC236}">
                <a16:creationId xmlns:a16="http://schemas.microsoft.com/office/drawing/2014/main" id="{3CC79DBD-B8BB-561B-6131-4C9E090D139F}"/>
              </a:ext>
            </a:extLst>
          </p:cNvPr>
          <p:cNvSpPr/>
          <p:nvPr/>
        </p:nvSpPr>
        <p:spPr>
          <a:xfrm>
            <a:off x="541176" y="1081750"/>
            <a:ext cx="13548048" cy="5632311"/>
          </a:xfrm>
          <a:prstGeom prst="rect">
            <a:avLst/>
          </a:prstGeom>
        </p:spPr>
        <p:txBody>
          <a:bodyPr wrap="square">
            <a:spAutoFit/>
          </a:bodyPr>
          <a:lstStyle/>
          <a:p>
            <a:pPr lvl="0" algn="ctr"/>
            <a:r>
              <a:rPr lang="en-US" sz="7200">
                <a:solidFill>
                  <a:schemeClr val="bg1"/>
                </a:solidFill>
                <a:latin typeface="+mj-lt"/>
                <a:ea typeface="Noto Sans" panose="020B0502040504020204" pitchFamily="34" charset="0"/>
                <a:cs typeface="Arial" panose="020B0604020202020204" pitchFamily="34" charset="0"/>
              </a:rPr>
              <a:t>Last</a:t>
            </a:r>
            <a:r>
              <a:rPr lang="en-US" sz="7200" baseline="0">
                <a:solidFill>
                  <a:schemeClr val="bg1"/>
                </a:solidFill>
                <a:latin typeface="+mj-lt"/>
                <a:ea typeface="Noto Sans" panose="020B0502040504020204" pitchFamily="34" charset="0"/>
                <a:cs typeface="Arial" panose="020B0604020202020204" pitchFamily="34" charset="0"/>
              </a:rPr>
              <a:t> Layout </a:t>
            </a:r>
            <a:r>
              <a:rPr lang="en-US" sz="7200">
                <a:solidFill>
                  <a:schemeClr val="bg1"/>
                </a:solidFill>
                <a:latin typeface="+mj-lt"/>
                <a:ea typeface="Noto Sans" panose="020B0502040504020204" pitchFamily="34" charset="0"/>
                <a:cs typeface="Arial" panose="020B0604020202020204" pitchFamily="34" charset="0"/>
              </a:rPr>
              <a:t>of Template</a:t>
            </a:r>
            <a:br>
              <a:rPr lang="en-US" sz="7200">
                <a:solidFill>
                  <a:schemeClr val="bg1"/>
                </a:solidFill>
                <a:latin typeface="Arial" panose="020B0604020202020204" pitchFamily="34" charset="0"/>
                <a:ea typeface="Noto Sans" panose="020B0502040504020204" pitchFamily="34" charset="0"/>
                <a:cs typeface="Arial" panose="020B0604020202020204" pitchFamily="34" charset="0"/>
              </a:rPr>
            </a:br>
            <a:br>
              <a:rPr lang="en-US" sz="7200">
                <a:solidFill>
                  <a:schemeClr val="bg1"/>
                </a:solidFill>
                <a:latin typeface="Arial" panose="020B0604020202020204" pitchFamily="34" charset="0"/>
                <a:ea typeface="Noto Sans" panose="020B0502040504020204" pitchFamily="34" charset="0"/>
                <a:cs typeface="Arial" panose="020B0604020202020204" pitchFamily="34" charset="0"/>
              </a:rPr>
            </a:br>
            <a:r>
              <a:rPr lang="en-US" sz="7200">
                <a:solidFill>
                  <a:schemeClr val="bg1"/>
                </a:solidFill>
                <a:latin typeface="Arial" panose="020B0604020202020204" pitchFamily="34" charset="0"/>
                <a:ea typeface="Noto Sans" panose="020B0502040504020204" pitchFamily="34" charset="0"/>
                <a:cs typeface="Arial" panose="020B0604020202020204" pitchFamily="34" charset="0"/>
              </a:rPr>
              <a:t>Any slide layouts after this</a:t>
            </a:r>
            <a:br>
              <a:rPr lang="en-US" sz="7200">
                <a:solidFill>
                  <a:schemeClr val="bg1"/>
                </a:solidFill>
                <a:latin typeface="Arial" panose="020B0604020202020204" pitchFamily="34" charset="0"/>
                <a:ea typeface="Noto Sans" panose="020B0502040504020204" pitchFamily="34" charset="0"/>
                <a:cs typeface="Arial" panose="020B0604020202020204" pitchFamily="34" charset="0"/>
              </a:rPr>
            </a:br>
            <a:r>
              <a:rPr lang="en-US" sz="7200">
                <a:solidFill>
                  <a:schemeClr val="bg1"/>
                </a:solidFill>
                <a:latin typeface="Arial" panose="020B0604020202020204" pitchFamily="34" charset="0"/>
                <a:ea typeface="Noto Sans" panose="020B0502040504020204" pitchFamily="34" charset="0"/>
                <a:cs typeface="Arial" panose="020B0604020202020204" pitchFamily="34" charset="0"/>
              </a:rPr>
              <a:t>are from other templates </a:t>
            </a:r>
            <a:br>
              <a:rPr lang="en-US" sz="7200">
                <a:solidFill>
                  <a:schemeClr val="bg1"/>
                </a:solidFill>
                <a:latin typeface="Arial" panose="020B0604020202020204" pitchFamily="34" charset="0"/>
                <a:ea typeface="Noto Sans" panose="020B0502040504020204" pitchFamily="34" charset="0"/>
                <a:cs typeface="Arial" panose="020B0604020202020204" pitchFamily="34" charset="0"/>
              </a:rPr>
            </a:br>
            <a:r>
              <a:rPr lang="en-US" sz="7200">
                <a:solidFill>
                  <a:schemeClr val="bg1"/>
                </a:solidFill>
                <a:latin typeface="Arial" panose="020B0604020202020204" pitchFamily="34" charset="0"/>
                <a:ea typeface="Noto Sans" panose="020B0502040504020204" pitchFamily="34" charset="0"/>
                <a:cs typeface="Arial" panose="020B0604020202020204" pitchFamily="34" charset="0"/>
              </a:rPr>
              <a:t>and should not be used</a:t>
            </a:r>
            <a:endParaRPr lang="en-US" sz="6600">
              <a:solidFill>
                <a:schemeClr val="bg1"/>
              </a:solidFill>
              <a:latin typeface="Arial" panose="020B0604020202020204" pitchFamily="34" charset="0"/>
              <a:ea typeface="Noto Sans" panose="020B0502040504020204" pitchFamily="34" charset="0"/>
              <a:cs typeface="Arial" panose="020B0604020202020204" pitchFamily="34" charset="0"/>
            </a:endParaRPr>
          </a:p>
        </p:txBody>
      </p:sp>
      <p:sp>
        <p:nvSpPr>
          <p:cNvPr id="6" name="Rectangle 3">
            <a:extLst>
              <a:ext uri="{FF2B5EF4-FFF2-40B4-BE49-F238E27FC236}">
                <a16:creationId xmlns:a16="http://schemas.microsoft.com/office/drawing/2014/main" id="{B779D8C0-724D-6465-0F73-550EC22F83FA}"/>
              </a:ext>
            </a:extLst>
          </p:cNvPr>
          <p:cNvSpPr/>
          <p:nvPr userDrawn="1"/>
        </p:nvSpPr>
        <p:spPr bwMode="auto">
          <a:xfrm>
            <a:off x="0" y="0"/>
            <a:ext cx="14630400" cy="7434470"/>
          </a:xfrm>
          <a:prstGeom prst="rect">
            <a:avLst/>
          </a:prstGeom>
          <a:solidFill>
            <a:srgbClr val="C00000"/>
          </a:solidFill>
          <a:ln w="9525">
            <a:noFill/>
            <a:round/>
            <a:headEnd/>
            <a:tailEnd/>
          </a:ln>
          <a:effectLst/>
        </p:spPr>
        <p:txBody>
          <a:bodyPr wrap="square" rtlCol="0" anchor="ctr"/>
          <a:lstStyle/>
          <a:p>
            <a:pPr algn="ctr" eaLnBrk="0" fontAlgn="base" hangingPunct="0">
              <a:spcBef>
                <a:spcPct val="0"/>
              </a:spcBef>
              <a:spcAft>
                <a:spcPct val="0"/>
              </a:spcAft>
            </a:pPr>
            <a:endParaRPr lang="en-US" b="1">
              <a:solidFill>
                <a:srgbClr val="FFFFFF"/>
              </a:solidFill>
            </a:endParaRPr>
          </a:p>
        </p:txBody>
      </p:sp>
      <p:sp>
        <p:nvSpPr>
          <p:cNvPr id="7" name="Rectangle 4">
            <a:extLst>
              <a:ext uri="{FF2B5EF4-FFF2-40B4-BE49-F238E27FC236}">
                <a16:creationId xmlns:a16="http://schemas.microsoft.com/office/drawing/2014/main" id="{EF15CD64-B815-EB17-1FED-8C15F701719A}"/>
              </a:ext>
            </a:extLst>
          </p:cNvPr>
          <p:cNvSpPr/>
          <p:nvPr userDrawn="1"/>
        </p:nvSpPr>
        <p:spPr>
          <a:xfrm>
            <a:off x="541176" y="1081750"/>
            <a:ext cx="13548048" cy="5632311"/>
          </a:xfrm>
          <a:prstGeom prst="rect">
            <a:avLst/>
          </a:prstGeom>
        </p:spPr>
        <p:txBody>
          <a:bodyPr wrap="square">
            <a:spAutoFit/>
          </a:bodyPr>
          <a:lstStyle/>
          <a:p>
            <a:pPr lvl="0" algn="ctr"/>
            <a:r>
              <a:rPr lang="en-US" sz="7200">
                <a:solidFill>
                  <a:schemeClr val="bg1"/>
                </a:solidFill>
                <a:latin typeface="+mj-lt"/>
                <a:ea typeface="Noto Sans" panose="020B0502040504020204" pitchFamily="34" charset="0"/>
                <a:cs typeface="Arial" panose="020B0604020202020204" pitchFamily="34" charset="0"/>
              </a:rPr>
              <a:t>Last</a:t>
            </a:r>
            <a:r>
              <a:rPr lang="en-US" sz="7200" baseline="0">
                <a:solidFill>
                  <a:schemeClr val="bg1"/>
                </a:solidFill>
                <a:latin typeface="+mj-lt"/>
                <a:ea typeface="Noto Sans" panose="020B0502040504020204" pitchFamily="34" charset="0"/>
                <a:cs typeface="Arial" panose="020B0604020202020204" pitchFamily="34" charset="0"/>
              </a:rPr>
              <a:t> Layout </a:t>
            </a:r>
            <a:r>
              <a:rPr lang="en-US" sz="7200">
                <a:solidFill>
                  <a:schemeClr val="bg1"/>
                </a:solidFill>
                <a:latin typeface="+mj-lt"/>
                <a:ea typeface="Noto Sans" panose="020B0502040504020204" pitchFamily="34" charset="0"/>
                <a:cs typeface="Arial" panose="020B0604020202020204" pitchFamily="34" charset="0"/>
              </a:rPr>
              <a:t>of Template</a:t>
            </a:r>
            <a:br>
              <a:rPr lang="en-US" sz="7200">
                <a:solidFill>
                  <a:schemeClr val="bg1"/>
                </a:solidFill>
                <a:latin typeface="Arial" panose="020B0604020202020204" pitchFamily="34" charset="0"/>
                <a:ea typeface="Noto Sans" panose="020B0502040504020204" pitchFamily="34" charset="0"/>
                <a:cs typeface="Arial" panose="020B0604020202020204" pitchFamily="34" charset="0"/>
              </a:rPr>
            </a:br>
            <a:br>
              <a:rPr lang="en-US" sz="7200">
                <a:solidFill>
                  <a:schemeClr val="bg1"/>
                </a:solidFill>
                <a:latin typeface="Arial" panose="020B0604020202020204" pitchFamily="34" charset="0"/>
                <a:ea typeface="Noto Sans" panose="020B0502040504020204" pitchFamily="34" charset="0"/>
                <a:cs typeface="Arial" panose="020B0604020202020204" pitchFamily="34" charset="0"/>
              </a:rPr>
            </a:br>
            <a:r>
              <a:rPr lang="en-US" sz="7200">
                <a:solidFill>
                  <a:schemeClr val="bg1"/>
                </a:solidFill>
                <a:latin typeface="Arial" panose="020B0604020202020204" pitchFamily="34" charset="0"/>
                <a:ea typeface="Noto Sans" panose="020B0502040504020204" pitchFamily="34" charset="0"/>
                <a:cs typeface="Arial" panose="020B0604020202020204" pitchFamily="34" charset="0"/>
              </a:rPr>
              <a:t>Any slide layouts after this</a:t>
            </a:r>
            <a:br>
              <a:rPr lang="en-US" sz="7200">
                <a:solidFill>
                  <a:schemeClr val="bg1"/>
                </a:solidFill>
                <a:latin typeface="Arial" panose="020B0604020202020204" pitchFamily="34" charset="0"/>
                <a:ea typeface="Noto Sans" panose="020B0502040504020204" pitchFamily="34" charset="0"/>
                <a:cs typeface="Arial" panose="020B0604020202020204" pitchFamily="34" charset="0"/>
              </a:rPr>
            </a:br>
            <a:r>
              <a:rPr lang="en-US" sz="7200">
                <a:solidFill>
                  <a:schemeClr val="bg1"/>
                </a:solidFill>
                <a:latin typeface="Arial" panose="020B0604020202020204" pitchFamily="34" charset="0"/>
                <a:ea typeface="Noto Sans" panose="020B0502040504020204" pitchFamily="34" charset="0"/>
                <a:cs typeface="Arial" panose="020B0604020202020204" pitchFamily="34" charset="0"/>
              </a:rPr>
              <a:t>are from other templates </a:t>
            </a:r>
            <a:br>
              <a:rPr lang="en-US" sz="7200">
                <a:solidFill>
                  <a:schemeClr val="bg1"/>
                </a:solidFill>
                <a:latin typeface="Arial" panose="020B0604020202020204" pitchFamily="34" charset="0"/>
                <a:ea typeface="Noto Sans" panose="020B0502040504020204" pitchFamily="34" charset="0"/>
                <a:cs typeface="Arial" panose="020B0604020202020204" pitchFamily="34" charset="0"/>
              </a:rPr>
            </a:br>
            <a:r>
              <a:rPr lang="en-US" sz="7200">
                <a:solidFill>
                  <a:schemeClr val="bg1"/>
                </a:solidFill>
                <a:latin typeface="Arial" panose="020B0604020202020204" pitchFamily="34" charset="0"/>
                <a:ea typeface="Noto Sans" panose="020B0502040504020204" pitchFamily="34" charset="0"/>
                <a:cs typeface="Arial" panose="020B0604020202020204" pitchFamily="34" charset="0"/>
              </a:rPr>
              <a:t>and should not be used</a:t>
            </a:r>
            <a:endParaRPr lang="en-US" sz="6600">
              <a:solidFill>
                <a:schemeClr val="bg1"/>
              </a:solidFill>
              <a:latin typeface="Arial" panose="020B0604020202020204" pitchFamily="34" charset="0"/>
              <a:ea typeface="Noto Sans" panose="020B0502040504020204" pitchFamily="34" charset="0"/>
              <a:cs typeface="Arial" panose="020B0604020202020204" pitchFamily="34" charset="0"/>
            </a:endParaRPr>
          </a:p>
        </p:txBody>
      </p:sp>
    </p:spTree>
    <p:extLst>
      <p:ext uri="{BB962C8B-B14F-4D97-AF65-F5344CB8AC3E}">
        <p14:creationId xmlns:p14="http://schemas.microsoft.com/office/powerpoint/2010/main" val="4213018384"/>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p:cSld name="1_Org Chart">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3238" y="616687"/>
            <a:ext cx="4302678" cy="729227"/>
          </a:xfrm>
        </p:spPr>
        <p:txBody>
          <a:bodyPr lIns="91440">
            <a:noAutofit/>
          </a:bodyPr>
          <a:lstStyle>
            <a:lvl1pPr>
              <a:defRPr sz="3000"/>
            </a:lvl1pPr>
          </a:lstStyle>
          <a:p>
            <a:r>
              <a:rPr lang="en-US"/>
              <a:t>Click To Edit</a:t>
            </a:r>
          </a:p>
        </p:txBody>
      </p:sp>
      <p:sp>
        <p:nvSpPr>
          <p:cNvPr id="3" name="Content Placeholder 2"/>
          <p:cNvSpPr>
            <a:spLocks noGrp="1"/>
          </p:cNvSpPr>
          <p:nvPr>
            <p:ph idx="1" hasCustomPrompt="1"/>
          </p:nvPr>
        </p:nvSpPr>
        <p:spPr>
          <a:xfrm>
            <a:off x="503237" y="1597026"/>
            <a:ext cx="3060250" cy="1348193"/>
          </a:xfrm>
        </p:spPr>
        <p:txBody>
          <a:bodyPr>
            <a:noAutofit/>
          </a:bodyPr>
          <a:lstStyle>
            <a:lvl1pPr marL="0" indent="0">
              <a:buNone/>
              <a:defRPr sz="2800"/>
            </a:lvl1pPr>
            <a:lvl2pPr marL="339725" indent="0">
              <a:buNone/>
              <a:defRPr sz="2800"/>
            </a:lvl2pPr>
            <a:lvl3pPr marL="688975" indent="0">
              <a:buNone/>
              <a:defRPr sz="2800"/>
            </a:lvl3pPr>
            <a:lvl4pPr marL="976312" indent="0">
              <a:buNone/>
              <a:defRPr sz="2800"/>
            </a:lvl4pPr>
            <a:lvl5pPr marL="1314450" indent="0">
              <a:buNone/>
              <a:defRPr sz="2800"/>
            </a:lvl5pPr>
          </a:lstStyle>
          <a:p>
            <a:pPr lvl="0"/>
            <a:r>
              <a:rPr lang="en-US"/>
              <a:t>Click to edit subtitle text</a:t>
            </a:r>
          </a:p>
        </p:txBody>
      </p:sp>
      <p:sp>
        <p:nvSpPr>
          <p:cNvPr id="9" name="Picture Placeholder 6">
            <a:extLst>
              <a:ext uri="{FF2B5EF4-FFF2-40B4-BE49-F238E27FC236}">
                <a16:creationId xmlns:a16="http://schemas.microsoft.com/office/drawing/2014/main" id="{0F6CA80A-BA8C-B7F2-8C4E-F84D62670B2D}"/>
              </a:ext>
            </a:extLst>
          </p:cNvPr>
          <p:cNvSpPr>
            <a:spLocks noGrp="1"/>
          </p:cNvSpPr>
          <p:nvPr>
            <p:ph type="pic" sz="quarter" idx="20"/>
          </p:nvPr>
        </p:nvSpPr>
        <p:spPr>
          <a:xfrm>
            <a:off x="503233" y="5760719"/>
            <a:ext cx="1125809" cy="1124296"/>
          </a:xfrm>
          <a:solidFill>
            <a:schemeClr val="bg1">
              <a:lumMod val="85000"/>
            </a:schemeClr>
          </a:solidFill>
        </p:spPr>
        <p:txBody>
          <a:bodyPr/>
          <a:lstStyle>
            <a:lvl1pPr marL="0" indent="0">
              <a:buNone/>
              <a:defRPr/>
            </a:lvl1pPr>
          </a:lstStyle>
          <a:p>
            <a:r>
              <a:rPr lang="ja-JP" altLang="en-US"/>
              <a:t>アイコンをクリックして図を追加</a:t>
            </a:r>
            <a:endParaRPr lang="en-US"/>
          </a:p>
        </p:txBody>
      </p:sp>
      <p:sp>
        <p:nvSpPr>
          <p:cNvPr id="11" name="Text Placeholder 10">
            <a:extLst>
              <a:ext uri="{FF2B5EF4-FFF2-40B4-BE49-F238E27FC236}">
                <a16:creationId xmlns:a16="http://schemas.microsoft.com/office/drawing/2014/main" id="{F0DC35C0-C611-78A7-EFF1-0330D38B6D9D}"/>
              </a:ext>
            </a:extLst>
          </p:cNvPr>
          <p:cNvSpPr>
            <a:spLocks noGrp="1"/>
          </p:cNvSpPr>
          <p:nvPr>
            <p:ph type="body" sz="quarter" idx="21" hasCustomPrompt="1"/>
          </p:nvPr>
        </p:nvSpPr>
        <p:spPr>
          <a:xfrm>
            <a:off x="1720853" y="5917437"/>
            <a:ext cx="1842633" cy="377372"/>
          </a:xfrm>
        </p:spPr>
        <p:txBody>
          <a:bodyPr>
            <a:noAutofit/>
          </a:bodyPr>
          <a:lstStyle>
            <a:lvl1pPr marL="0" indent="0">
              <a:buNone/>
              <a:defRPr sz="1500" b="1" i="0">
                <a:latin typeface="Arial Narrow" panose="020B0604020202020204" pitchFamily="34" charset="0"/>
                <a:cs typeface="Arial Narrow" panose="020B0604020202020204" pitchFamily="34" charset="0"/>
              </a:defRPr>
            </a:lvl1pPr>
          </a:lstStyle>
          <a:p>
            <a:pPr lvl="0"/>
            <a:r>
              <a:rPr lang="en-US"/>
              <a:t>Name</a:t>
            </a:r>
          </a:p>
        </p:txBody>
      </p:sp>
      <p:sp>
        <p:nvSpPr>
          <p:cNvPr id="12" name="Text Placeholder 10">
            <a:extLst>
              <a:ext uri="{FF2B5EF4-FFF2-40B4-BE49-F238E27FC236}">
                <a16:creationId xmlns:a16="http://schemas.microsoft.com/office/drawing/2014/main" id="{EF97933E-A769-4EC3-221C-BD006D40E1B0}"/>
              </a:ext>
            </a:extLst>
          </p:cNvPr>
          <p:cNvSpPr>
            <a:spLocks noGrp="1"/>
          </p:cNvSpPr>
          <p:nvPr>
            <p:ph type="body" sz="quarter" idx="22" hasCustomPrompt="1"/>
          </p:nvPr>
        </p:nvSpPr>
        <p:spPr>
          <a:xfrm>
            <a:off x="1720853" y="6222238"/>
            <a:ext cx="1842633" cy="587829"/>
          </a:xfrm>
        </p:spPr>
        <p:txBody>
          <a:bodyPr>
            <a:noAutofit/>
          </a:bodyPr>
          <a:lstStyle>
            <a:lvl1pPr marL="0" indent="0">
              <a:buNone/>
              <a:defRPr sz="1300" b="0" i="0">
                <a:latin typeface="Arial Narrow" panose="020B0604020202020204" pitchFamily="34" charset="0"/>
                <a:cs typeface="Arial Narrow" panose="020B0604020202020204" pitchFamily="34" charset="0"/>
              </a:defRPr>
            </a:lvl1pPr>
          </a:lstStyle>
          <a:p>
            <a:pPr lvl="0"/>
            <a:r>
              <a:rPr lang="en-US"/>
              <a:t>Title</a:t>
            </a:r>
          </a:p>
        </p:txBody>
      </p:sp>
      <p:sp>
        <p:nvSpPr>
          <p:cNvPr id="16" name="Picture Placeholder 6">
            <a:extLst>
              <a:ext uri="{FF2B5EF4-FFF2-40B4-BE49-F238E27FC236}">
                <a16:creationId xmlns:a16="http://schemas.microsoft.com/office/drawing/2014/main" id="{79D9B7D2-2E2B-3273-95B3-EF18CB903DCB}"/>
              </a:ext>
            </a:extLst>
          </p:cNvPr>
          <p:cNvSpPr>
            <a:spLocks noGrp="1"/>
          </p:cNvSpPr>
          <p:nvPr>
            <p:ph type="pic" sz="quarter" idx="23"/>
          </p:nvPr>
        </p:nvSpPr>
        <p:spPr>
          <a:xfrm>
            <a:off x="3984049" y="5760719"/>
            <a:ext cx="1125809" cy="1124296"/>
          </a:xfrm>
          <a:solidFill>
            <a:schemeClr val="bg1">
              <a:lumMod val="85000"/>
            </a:schemeClr>
          </a:solidFill>
        </p:spPr>
        <p:txBody>
          <a:bodyPr/>
          <a:lstStyle>
            <a:lvl1pPr marL="0" indent="0">
              <a:buNone/>
              <a:defRPr/>
            </a:lvl1pPr>
          </a:lstStyle>
          <a:p>
            <a:r>
              <a:rPr lang="ja-JP" altLang="en-US"/>
              <a:t>アイコンをクリックして図を追加</a:t>
            </a:r>
            <a:endParaRPr lang="en-US"/>
          </a:p>
        </p:txBody>
      </p:sp>
      <p:sp>
        <p:nvSpPr>
          <p:cNvPr id="17" name="Text Placeholder 10">
            <a:extLst>
              <a:ext uri="{FF2B5EF4-FFF2-40B4-BE49-F238E27FC236}">
                <a16:creationId xmlns:a16="http://schemas.microsoft.com/office/drawing/2014/main" id="{D210B44B-5432-4C48-2886-68C6391780E1}"/>
              </a:ext>
            </a:extLst>
          </p:cNvPr>
          <p:cNvSpPr>
            <a:spLocks noGrp="1"/>
          </p:cNvSpPr>
          <p:nvPr>
            <p:ph type="body" sz="quarter" idx="24" hasCustomPrompt="1"/>
          </p:nvPr>
        </p:nvSpPr>
        <p:spPr>
          <a:xfrm>
            <a:off x="5201669" y="5917437"/>
            <a:ext cx="1842633" cy="377372"/>
          </a:xfrm>
        </p:spPr>
        <p:txBody>
          <a:bodyPr>
            <a:noAutofit/>
          </a:bodyPr>
          <a:lstStyle>
            <a:lvl1pPr marL="0" indent="0">
              <a:buNone/>
              <a:defRPr sz="1500" b="1" i="0">
                <a:latin typeface="Arial Narrow" panose="020B0604020202020204" pitchFamily="34" charset="0"/>
                <a:cs typeface="Arial Narrow" panose="020B0604020202020204" pitchFamily="34" charset="0"/>
              </a:defRPr>
            </a:lvl1pPr>
          </a:lstStyle>
          <a:p>
            <a:pPr lvl="0"/>
            <a:r>
              <a:rPr lang="en-US"/>
              <a:t>Name</a:t>
            </a:r>
          </a:p>
        </p:txBody>
      </p:sp>
      <p:sp>
        <p:nvSpPr>
          <p:cNvPr id="18" name="Text Placeholder 10">
            <a:extLst>
              <a:ext uri="{FF2B5EF4-FFF2-40B4-BE49-F238E27FC236}">
                <a16:creationId xmlns:a16="http://schemas.microsoft.com/office/drawing/2014/main" id="{FFAAB62C-3F7A-FE76-23EB-98DB2C24AA32}"/>
              </a:ext>
            </a:extLst>
          </p:cNvPr>
          <p:cNvSpPr>
            <a:spLocks noGrp="1"/>
          </p:cNvSpPr>
          <p:nvPr>
            <p:ph type="body" sz="quarter" idx="25" hasCustomPrompt="1"/>
          </p:nvPr>
        </p:nvSpPr>
        <p:spPr>
          <a:xfrm>
            <a:off x="5201669" y="6222238"/>
            <a:ext cx="1842633" cy="587829"/>
          </a:xfrm>
        </p:spPr>
        <p:txBody>
          <a:bodyPr>
            <a:noAutofit/>
          </a:bodyPr>
          <a:lstStyle>
            <a:lvl1pPr marL="0" indent="0">
              <a:buNone/>
              <a:defRPr sz="1300" b="0" i="0">
                <a:latin typeface="Arial Narrow" panose="020B0604020202020204" pitchFamily="34" charset="0"/>
                <a:cs typeface="Arial Narrow" panose="020B0604020202020204" pitchFamily="34" charset="0"/>
              </a:defRPr>
            </a:lvl1pPr>
          </a:lstStyle>
          <a:p>
            <a:pPr lvl="0"/>
            <a:r>
              <a:rPr lang="en-US"/>
              <a:t>Title</a:t>
            </a:r>
          </a:p>
        </p:txBody>
      </p:sp>
      <p:sp>
        <p:nvSpPr>
          <p:cNvPr id="20" name="Picture Placeholder 6">
            <a:extLst>
              <a:ext uri="{FF2B5EF4-FFF2-40B4-BE49-F238E27FC236}">
                <a16:creationId xmlns:a16="http://schemas.microsoft.com/office/drawing/2014/main" id="{91540D4C-2F55-AF9F-EB75-B005081C1B29}"/>
              </a:ext>
            </a:extLst>
          </p:cNvPr>
          <p:cNvSpPr>
            <a:spLocks noGrp="1"/>
          </p:cNvSpPr>
          <p:nvPr>
            <p:ph type="pic" sz="quarter" idx="26"/>
          </p:nvPr>
        </p:nvSpPr>
        <p:spPr>
          <a:xfrm>
            <a:off x="7459079" y="5760719"/>
            <a:ext cx="1125809" cy="1124296"/>
          </a:xfrm>
          <a:solidFill>
            <a:schemeClr val="bg1">
              <a:lumMod val="85000"/>
            </a:schemeClr>
          </a:solidFill>
        </p:spPr>
        <p:txBody>
          <a:bodyPr/>
          <a:lstStyle>
            <a:lvl1pPr marL="0" indent="0">
              <a:buNone/>
              <a:defRPr/>
            </a:lvl1pPr>
          </a:lstStyle>
          <a:p>
            <a:r>
              <a:rPr lang="ja-JP" altLang="en-US"/>
              <a:t>アイコンをクリックして図を追加</a:t>
            </a:r>
            <a:endParaRPr lang="en-US"/>
          </a:p>
        </p:txBody>
      </p:sp>
      <p:sp>
        <p:nvSpPr>
          <p:cNvPr id="21" name="Text Placeholder 10">
            <a:extLst>
              <a:ext uri="{FF2B5EF4-FFF2-40B4-BE49-F238E27FC236}">
                <a16:creationId xmlns:a16="http://schemas.microsoft.com/office/drawing/2014/main" id="{4F6C9556-BFE5-B01F-9587-486E37435807}"/>
              </a:ext>
            </a:extLst>
          </p:cNvPr>
          <p:cNvSpPr>
            <a:spLocks noGrp="1"/>
          </p:cNvSpPr>
          <p:nvPr>
            <p:ph type="body" sz="quarter" idx="27" hasCustomPrompt="1"/>
          </p:nvPr>
        </p:nvSpPr>
        <p:spPr>
          <a:xfrm>
            <a:off x="8676699" y="5917437"/>
            <a:ext cx="1842633" cy="377372"/>
          </a:xfrm>
        </p:spPr>
        <p:txBody>
          <a:bodyPr>
            <a:noAutofit/>
          </a:bodyPr>
          <a:lstStyle>
            <a:lvl1pPr marL="0" indent="0">
              <a:buNone/>
              <a:defRPr sz="1500" b="1" i="0">
                <a:latin typeface="Arial Narrow" panose="020B0604020202020204" pitchFamily="34" charset="0"/>
                <a:cs typeface="Arial Narrow" panose="020B0604020202020204" pitchFamily="34" charset="0"/>
              </a:defRPr>
            </a:lvl1pPr>
          </a:lstStyle>
          <a:p>
            <a:pPr lvl="0"/>
            <a:r>
              <a:rPr lang="en-US"/>
              <a:t>Name</a:t>
            </a:r>
          </a:p>
        </p:txBody>
      </p:sp>
      <p:sp>
        <p:nvSpPr>
          <p:cNvPr id="22" name="Text Placeholder 10">
            <a:extLst>
              <a:ext uri="{FF2B5EF4-FFF2-40B4-BE49-F238E27FC236}">
                <a16:creationId xmlns:a16="http://schemas.microsoft.com/office/drawing/2014/main" id="{2ED38802-657F-81C9-048E-05CB3E058EF9}"/>
              </a:ext>
            </a:extLst>
          </p:cNvPr>
          <p:cNvSpPr>
            <a:spLocks noGrp="1"/>
          </p:cNvSpPr>
          <p:nvPr>
            <p:ph type="body" sz="quarter" idx="28" hasCustomPrompt="1"/>
          </p:nvPr>
        </p:nvSpPr>
        <p:spPr>
          <a:xfrm>
            <a:off x="8676699" y="6222238"/>
            <a:ext cx="1842633" cy="587829"/>
          </a:xfrm>
        </p:spPr>
        <p:txBody>
          <a:bodyPr>
            <a:noAutofit/>
          </a:bodyPr>
          <a:lstStyle>
            <a:lvl1pPr marL="0" indent="0">
              <a:buNone/>
              <a:defRPr sz="1300" b="0" i="0">
                <a:latin typeface="Arial Narrow" panose="020B0604020202020204" pitchFamily="34" charset="0"/>
                <a:cs typeface="Arial Narrow" panose="020B0604020202020204" pitchFamily="34" charset="0"/>
              </a:defRPr>
            </a:lvl1pPr>
          </a:lstStyle>
          <a:p>
            <a:pPr lvl="0"/>
            <a:r>
              <a:rPr lang="en-US"/>
              <a:t>Title</a:t>
            </a:r>
          </a:p>
        </p:txBody>
      </p:sp>
      <p:sp>
        <p:nvSpPr>
          <p:cNvPr id="24" name="Picture Placeholder 6">
            <a:extLst>
              <a:ext uri="{FF2B5EF4-FFF2-40B4-BE49-F238E27FC236}">
                <a16:creationId xmlns:a16="http://schemas.microsoft.com/office/drawing/2014/main" id="{F6E8F21C-F64B-5865-6BCD-F80121E8E88E}"/>
              </a:ext>
            </a:extLst>
          </p:cNvPr>
          <p:cNvSpPr>
            <a:spLocks noGrp="1"/>
          </p:cNvSpPr>
          <p:nvPr>
            <p:ph type="pic" sz="quarter" idx="29"/>
          </p:nvPr>
        </p:nvSpPr>
        <p:spPr>
          <a:xfrm>
            <a:off x="10934109" y="5760719"/>
            <a:ext cx="1125809" cy="1124296"/>
          </a:xfrm>
          <a:solidFill>
            <a:schemeClr val="bg1">
              <a:lumMod val="85000"/>
            </a:schemeClr>
          </a:solidFill>
        </p:spPr>
        <p:txBody>
          <a:bodyPr/>
          <a:lstStyle>
            <a:lvl1pPr marL="0" indent="0">
              <a:buNone/>
              <a:defRPr/>
            </a:lvl1pPr>
          </a:lstStyle>
          <a:p>
            <a:r>
              <a:rPr lang="ja-JP" altLang="en-US"/>
              <a:t>アイコンをクリックして図を追加</a:t>
            </a:r>
            <a:endParaRPr lang="en-US"/>
          </a:p>
        </p:txBody>
      </p:sp>
      <p:sp>
        <p:nvSpPr>
          <p:cNvPr id="25" name="Text Placeholder 10">
            <a:extLst>
              <a:ext uri="{FF2B5EF4-FFF2-40B4-BE49-F238E27FC236}">
                <a16:creationId xmlns:a16="http://schemas.microsoft.com/office/drawing/2014/main" id="{535D82FB-2E4E-4B62-8878-B6A81F0D91C9}"/>
              </a:ext>
            </a:extLst>
          </p:cNvPr>
          <p:cNvSpPr>
            <a:spLocks noGrp="1"/>
          </p:cNvSpPr>
          <p:nvPr>
            <p:ph type="body" sz="quarter" idx="30" hasCustomPrompt="1"/>
          </p:nvPr>
        </p:nvSpPr>
        <p:spPr>
          <a:xfrm>
            <a:off x="12151729" y="5917437"/>
            <a:ext cx="1842633" cy="377372"/>
          </a:xfrm>
        </p:spPr>
        <p:txBody>
          <a:bodyPr>
            <a:noAutofit/>
          </a:bodyPr>
          <a:lstStyle>
            <a:lvl1pPr marL="0" indent="0">
              <a:buNone/>
              <a:defRPr sz="1500" b="1" i="0">
                <a:latin typeface="Arial Narrow" panose="020B0604020202020204" pitchFamily="34" charset="0"/>
                <a:cs typeface="Arial Narrow" panose="020B0604020202020204" pitchFamily="34" charset="0"/>
              </a:defRPr>
            </a:lvl1pPr>
          </a:lstStyle>
          <a:p>
            <a:pPr lvl="0"/>
            <a:r>
              <a:rPr lang="en-US"/>
              <a:t>Name</a:t>
            </a:r>
          </a:p>
        </p:txBody>
      </p:sp>
      <p:sp>
        <p:nvSpPr>
          <p:cNvPr id="26" name="Text Placeholder 10">
            <a:extLst>
              <a:ext uri="{FF2B5EF4-FFF2-40B4-BE49-F238E27FC236}">
                <a16:creationId xmlns:a16="http://schemas.microsoft.com/office/drawing/2014/main" id="{79396F1E-0D7A-C6CC-EFE8-C181FDAFC3F1}"/>
              </a:ext>
            </a:extLst>
          </p:cNvPr>
          <p:cNvSpPr>
            <a:spLocks noGrp="1"/>
          </p:cNvSpPr>
          <p:nvPr>
            <p:ph type="body" sz="quarter" idx="31" hasCustomPrompt="1"/>
          </p:nvPr>
        </p:nvSpPr>
        <p:spPr>
          <a:xfrm>
            <a:off x="12151729" y="6222238"/>
            <a:ext cx="1842633" cy="587829"/>
          </a:xfrm>
        </p:spPr>
        <p:txBody>
          <a:bodyPr>
            <a:noAutofit/>
          </a:bodyPr>
          <a:lstStyle>
            <a:lvl1pPr marL="0" indent="0">
              <a:buNone/>
              <a:defRPr sz="1300" b="0" i="0">
                <a:latin typeface="Arial Narrow" panose="020B0604020202020204" pitchFamily="34" charset="0"/>
                <a:cs typeface="Arial Narrow" panose="020B0604020202020204" pitchFamily="34" charset="0"/>
              </a:defRPr>
            </a:lvl1pPr>
          </a:lstStyle>
          <a:p>
            <a:pPr lvl="0"/>
            <a:r>
              <a:rPr lang="en-US"/>
              <a:t>Title</a:t>
            </a:r>
          </a:p>
        </p:txBody>
      </p:sp>
      <p:sp>
        <p:nvSpPr>
          <p:cNvPr id="28" name="Picture Placeholder 6">
            <a:extLst>
              <a:ext uri="{FF2B5EF4-FFF2-40B4-BE49-F238E27FC236}">
                <a16:creationId xmlns:a16="http://schemas.microsoft.com/office/drawing/2014/main" id="{94521486-C084-761E-652A-41F8EDD95CD2}"/>
              </a:ext>
            </a:extLst>
          </p:cNvPr>
          <p:cNvSpPr>
            <a:spLocks noGrp="1"/>
          </p:cNvSpPr>
          <p:nvPr>
            <p:ph type="pic" sz="quarter" idx="32"/>
          </p:nvPr>
        </p:nvSpPr>
        <p:spPr>
          <a:xfrm>
            <a:off x="503233" y="4161414"/>
            <a:ext cx="1125809" cy="1124296"/>
          </a:xfrm>
          <a:solidFill>
            <a:schemeClr val="bg1">
              <a:lumMod val="85000"/>
            </a:schemeClr>
          </a:solidFill>
        </p:spPr>
        <p:txBody>
          <a:bodyPr/>
          <a:lstStyle>
            <a:lvl1pPr marL="0" indent="0">
              <a:buNone/>
              <a:defRPr/>
            </a:lvl1pPr>
          </a:lstStyle>
          <a:p>
            <a:r>
              <a:rPr lang="ja-JP" altLang="en-US"/>
              <a:t>アイコンをクリックして図を追加</a:t>
            </a:r>
            <a:endParaRPr lang="en-US"/>
          </a:p>
        </p:txBody>
      </p:sp>
      <p:sp>
        <p:nvSpPr>
          <p:cNvPr id="29" name="Text Placeholder 10">
            <a:extLst>
              <a:ext uri="{FF2B5EF4-FFF2-40B4-BE49-F238E27FC236}">
                <a16:creationId xmlns:a16="http://schemas.microsoft.com/office/drawing/2014/main" id="{8DC7B0C1-3855-86C2-0A18-D670191A8392}"/>
              </a:ext>
            </a:extLst>
          </p:cNvPr>
          <p:cNvSpPr>
            <a:spLocks noGrp="1"/>
          </p:cNvSpPr>
          <p:nvPr>
            <p:ph type="body" sz="quarter" idx="33" hasCustomPrompt="1"/>
          </p:nvPr>
        </p:nvSpPr>
        <p:spPr>
          <a:xfrm>
            <a:off x="1720853" y="4318132"/>
            <a:ext cx="1842633" cy="377372"/>
          </a:xfrm>
        </p:spPr>
        <p:txBody>
          <a:bodyPr>
            <a:noAutofit/>
          </a:bodyPr>
          <a:lstStyle>
            <a:lvl1pPr marL="0" indent="0">
              <a:buNone/>
              <a:defRPr sz="1500" b="1" i="0">
                <a:latin typeface="Arial Narrow" panose="020B0604020202020204" pitchFamily="34" charset="0"/>
                <a:cs typeface="Arial Narrow" panose="020B0604020202020204" pitchFamily="34" charset="0"/>
              </a:defRPr>
            </a:lvl1pPr>
          </a:lstStyle>
          <a:p>
            <a:pPr lvl="0"/>
            <a:r>
              <a:rPr lang="en-US"/>
              <a:t>Name</a:t>
            </a:r>
          </a:p>
        </p:txBody>
      </p:sp>
      <p:sp>
        <p:nvSpPr>
          <p:cNvPr id="30" name="Text Placeholder 10">
            <a:extLst>
              <a:ext uri="{FF2B5EF4-FFF2-40B4-BE49-F238E27FC236}">
                <a16:creationId xmlns:a16="http://schemas.microsoft.com/office/drawing/2014/main" id="{8955BC9D-F392-B268-B8FA-CC8EA43E773F}"/>
              </a:ext>
            </a:extLst>
          </p:cNvPr>
          <p:cNvSpPr>
            <a:spLocks noGrp="1"/>
          </p:cNvSpPr>
          <p:nvPr>
            <p:ph type="body" sz="quarter" idx="34" hasCustomPrompt="1"/>
          </p:nvPr>
        </p:nvSpPr>
        <p:spPr>
          <a:xfrm>
            <a:off x="1720853" y="4622933"/>
            <a:ext cx="1842633" cy="587829"/>
          </a:xfrm>
        </p:spPr>
        <p:txBody>
          <a:bodyPr>
            <a:noAutofit/>
          </a:bodyPr>
          <a:lstStyle>
            <a:lvl1pPr marL="0" indent="0">
              <a:buNone/>
              <a:defRPr sz="1300" b="0" i="0">
                <a:latin typeface="Arial Narrow" panose="020B0604020202020204" pitchFamily="34" charset="0"/>
                <a:cs typeface="Arial Narrow" panose="020B0604020202020204" pitchFamily="34" charset="0"/>
              </a:defRPr>
            </a:lvl1pPr>
          </a:lstStyle>
          <a:p>
            <a:pPr lvl="0"/>
            <a:r>
              <a:rPr lang="en-US"/>
              <a:t>Title</a:t>
            </a:r>
          </a:p>
        </p:txBody>
      </p:sp>
      <p:sp>
        <p:nvSpPr>
          <p:cNvPr id="32" name="Picture Placeholder 6">
            <a:extLst>
              <a:ext uri="{FF2B5EF4-FFF2-40B4-BE49-F238E27FC236}">
                <a16:creationId xmlns:a16="http://schemas.microsoft.com/office/drawing/2014/main" id="{BD558958-69BB-A734-6ACB-32F309A77CFF}"/>
              </a:ext>
            </a:extLst>
          </p:cNvPr>
          <p:cNvSpPr>
            <a:spLocks noGrp="1"/>
          </p:cNvSpPr>
          <p:nvPr>
            <p:ph type="pic" sz="quarter" idx="35"/>
          </p:nvPr>
        </p:nvSpPr>
        <p:spPr>
          <a:xfrm>
            <a:off x="3984049" y="4161414"/>
            <a:ext cx="1125809" cy="1124296"/>
          </a:xfrm>
          <a:solidFill>
            <a:schemeClr val="bg1">
              <a:lumMod val="85000"/>
            </a:schemeClr>
          </a:solidFill>
        </p:spPr>
        <p:txBody>
          <a:bodyPr/>
          <a:lstStyle>
            <a:lvl1pPr marL="0" indent="0">
              <a:buNone/>
              <a:defRPr/>
            </a:lvl1pPr>
          </a:lstStyle>
          <a:p>
            <a:r>
              <a:rPr lang="ja-JP" altLang="en-US"/>
              <a:t>アイコンをクリックして図を追加</a:t>
            </a:r>
            <a:endParaRPr lang="en-US"/>
          </a:p>
        </p:txBody>
      </p:sp>
      <p:sp>
        <p:nvSpPr>
          <p:cNvPr id="33" name="Text Placeholder 10">
            <a:extLst>
              <a:ext uri="{FF2B5EF4-FFF2-40B4-BE49-F238E27FC236}">
                <a16:creationId xmlns:a16="http://schemas.microsoft.com/office/drawing/2014/main" id="{F0B6883B-4B23-05B7-1A9A-829255DBC0DB}"/>
              </a:ext>
            </a:extLst>
          </p:cNvPr>
          <p:cNvSpPr>
            <a:spLocks noGrp="1"/>
          </p:cNvSpPr>
          <p:nvPr>
            <p:ph type="body" sz="quarter" idx="36" hasCustomPrompt="1"/>
          </p:nvPr>
        </p:nvSpPr>
        <p:spPr>
          <a:xfrm>
            <a:off x="5201669" y="4318132"/>
            <a:ext cx="1842633" cy="377372"/>
          </a:xfrm>
        </p:spPr>
        <p:txBody>
          <a:bodyPr>
            <a:noAutofit/>
          </a:bodyPr>
          <a:lstStyle>
            <a:lvl1pPr marL="0" indent="0">
              <a:buNone/>
              <a:defRPr sz="1500" b="1" i="0">
                <a:latin typeface="Arial Narrow" panose="020B0604020202020204" pitchFamily="34" charset="0"/>
                <a:cs typeface="Arial Narrow" panose="020B0604020202020204" pitchFamily="34" charset="0"/>
              </a:defRPr>
            </a:lvl1pPr>
          </a:lstStyle>
          <a:p>
            <a:pPr lvl="0"/>
            <a:r>
              <a:rPr lang="en-US"/>
              <a:t>Name</a:t>
            </a:r>
          </a:p>
        </p:txBody>
      </p:sp>
      <p:sp>
        <p:nvSpPr>
          <p:cNvPr id="34" name="Text Placeholder 10">
            <a:extLst>
              <a:ext uri="{FF2B5EF4-FFF2-40B4-BE49-F238E27FC236}">
                <a16:creationId xmlns:a16="http://schemas.microsoft.com/office/drawing/2014/main" id="{882FBF47-1EC2-57D6-A2F5-3CB615404C58}"/>
              </a:ext>
            </a:extLst>
          </p:cNvPr>
          <p:cNvSpPr>
            <a:spLocks noGrp="1"/>
          </p:cNvSpPr>
          <p:nvPr>
            <p:ph type="body" sz="quarter" idx="37" hasCustomPrompt="1"/>
          </p:nvPr>
        </p:nvSpPr>
        <p:spPr>
          <a:xfrm>
            <a:off x="5201669" y="4622933"/>
            <a:ext cx="1842633" cy="587829"/>
          </a:xfrm>
        </p:spPr>
        <p:txBody>
          <a:bodyPr>
            <a:noAutofit/>
          </a:bodyPr>
          <a:lstStyle>
            <a:lvl1pPr marL="0" indent="0">
              <a:buNone/>
              <a:defRPr sz="1300" b="0" i="0">
                <a:latin typeface="Arial Narrow" panose="020B0604020202020204" pitchFamily="34" charset="0"/>
                <a:cs typeface="Arial Narrow" panose="020B0604020202020204" pitchFamily="34" charset="0"/>
              </a:defRPr>
            </a:lvl1pPr>
          </a:lstStyle>
          <a:p>
            <a:pPr lvl="0"/>
            <a:r>
              <a:rPr lang="en-US"/>
              <a:t>Title</a:t>
            </a:r>
          </a:p>
        </p:txBody>
      </p:sp>
      <p:sp>
        <p:nvSpPr>
          <p:cNvPr id="36" name="Picture Placeholder 6">
            <a:extLst>
              <a:ext uri="{FF2B5EF4-FFF2-40B4-BE49-F238E27FC236}">
                <a16:creationId xmlns:a16="http://schemas.microsoft.com/office/drawing/2014/main" id="{B4F1ECC7-0294-0893-F7B6-4B719C20DB3C}"/>
              </a:ext>
            </a:extLst>
          </p:cNvPr>
          <p:cNvSpPr>
            <a:spLocks noGrp="1"/>
          </p:cNvSpPr>
          <p:nvPr>
            <p:ph type="pic" sz="quarter" idx="38"/>
          </p:nvPr>
        </p:nvSpPr>
        <p:spPr>
          <a:xfrm>
            <a:off x="7459079" y="4161414"/>
            <a:ext cx="1125809" cy="1124296"/>
          </a:xfrm>
          <a:solidFill>
            <a:schemeClr val="bg1">
              <a:lumMod val="85000"/>
            </a:schemeClr>
          </a:solidFill>
        </p:spPr>
        <p:txBody>
          <a:bodyPr/>
          <a:lstStyle>
            <a:lvl1pPr marL="0" indent="0">
              <a:buNone/>
              <a:defRPr/>
            </a:lvl1pPr>
          </a:lstStyle>
          <a:p>
            <a:r>
              <a:rPr lang="ja-JP" altLang="en-US"/>
              <a:t>アイコンをクリックして図を追加</a:t>
            </a:r>
            <a:endParaRPr lang="en-US"/>
          </a:p>
        </p:txBody>
      </p:sp>
      <p:sp>
        <p:nvSpPr>
          <p:cNvPr id="37" name="Text Placeholder 10">
            <a:extLst>
              <a:ext uri="{FF2B5EF4-FFF2-40B4-BE49-F238E27FC236}">
                <a16:creationId xmlns:a16="http://schemas.microsoft.com/office/drawing/2014/main" id="{CFE4742C-62A6-3943-3AB9-E1473AAB7BA1}"/>
              </a:ext>
            </a:extLst>
          </p:cNvPr>
          <p:cNvSpPr>
            <a:spLocks noGrp="1"/>
          </p:cNvSpPr>
          <p:nvPr>
            <p:ph type="body" sz="quarter" idx="39" hasCustomPrompt="1"/>
          </p:nvPr>
        </p:nvSpPr>
        <p:spPr>
          <a:xfrm>
            <a:off x="8676699" y="4318132"/>
            <a:ext cx="1842633" cy="377372"/>
          </a:xfrm>
        </p:spPr>
        <p:txBody>
          <a:bodyPr>
            <a:noAutofit/>
          </a:bodyPr>
          <a:lstStyle>
            <a:lvl1pPr marL="0" indent="0">
              <a:buNone/>
              <a:defRPr sz="1500" b="1" i="0">
                <a:latin typeface="Arial Narrow" panose="020B0604020202020204" pitchFamily="34" charset="0"/>
                <a:cs typeface="Arial Narrow" panose="020B0604020202020204" pitchFamily="34" charset="0"/>
              </a:defRPr>
            </a:lvl1pPr>
          </a:lstStyle>
          <a:p>
            <a:pPr lvl="0"/>
            <a:r>
              <a:rPr lang="en-US"/>
              <a:t>Name</a:t>
            </a:r>
          </a:p>
        </p:txBody>
      </p:sp>
      <p:sp>
        <p:nvSpPr>
          <p:cNvPr id="38" name="Text Placeholder 10">
            <a:extLst>
              <a:ext uri="{FF2B5EF4-FFF2-40B4-BE49-F238E27FC236}">
                <a16:creationId xmlns:a16="http://schemas.microsoft.com/office/drawing/2014/main" id="{1018C43F-F5F3-65A1-AD09-625021BFECD0}"/>
              </a:ext>
            </a:extLst>
          </p:cNvPr>
          <p:cNvSpPr>
            <a:spLocks noGrp="1"/>
          </p:cNvSpPr>
          <p:nvPr>
            <p:ph type="body" sz="quarter" idx="40" hasCustomPrompt="1"/>
          </p:nvPr>
        </p:nvSpPr>
        <p:spPr>
          <a:xfrm>
            <a:off x="8676699" y="4622933"/>
            <a:ext cx="1842633" cy="587829"/>
          </a:xfrm>
        </p:spPr>
        <p:txBody>
          <a:bodyPr>
            <a:noAutofit/>
          </a:bodyPr>
          <a:lstStyle>
            <a:lvl1pPr marL="0" indent="0">
              <a:buNone/>
              <a:defRPr sz="1300" b="0" i="0">
                <a:latin typeface="Arial Narrow" panose="020B0604020202020204" pitchFamily="34" charset="0"/>
                <a:cs typeface="Arial Narrow" panose="020B0604020202020204" pitchFamily="34" charset="0"/>
              </a:defRPr>
            </a:lvl1pPr>
          </a:lstStyle>
          <a:p>
            <a:pPr lvl="0"/>
            <a:r>
              <a:rPr lang="en-US"/>
              <a:t>Title</a:t>
            </a:r>
          </a:p>
        </p:txBody>
      </p:sp>
      <p:sp>
        <p:nvSpPr>
          <p:cNvPr id="40" name="Picture Placeholder 6">
            <a:extLst>
              <a:ext uri="{FF2B5EF4-FFF2-40B4-BE49-F238E27FC236}">
                <a16:creationId xmlns:a16="http://schemas.microsoft.com/office/drawing/2014/main" id="{DCFA9079-BB94-319C-A413-6D8E15EEAD2E}"/>
              </a:ext>
            </a:extLst>
          </p:cNvPr>
          <p:cNvSpPr>
            <a:spLocks noGrp="1"/>
          </p:cNvSpPr>
          <p:nvPr>
            <p:ph type="pic" sz="quarter" idx="41"/>
          </p:nvPr>
        </p:nvSpPr>
        <p:spPr>
          <a:xfrm>
            <a:off x="10934109" y="4161414"/>
            <a:ext cx="1125809" cy="1124296"/>
          </a:xfrm>
          <a:solidFill>
            <a:schemeClr val="bg1">
              <a:lumMod val="85000"/>
            </a:schemeClr>
          </a:solidFill>
        </p:spPr>
        <p:txBody>
          <a:bodyPr/>
          <a:lstStyle>
            <a:lvl1pPr marL="0" indent="0">
              <a:buNone/>
              <a:defRPr/>
            </a:lvl1pPr>
          </a:lstStyle>
          <a:p>
            <a:r>
              <a:rPr lang="ja-JP" altLang="en-US"/>
              <a:t>アイコンをクリックして図を追加</a:t>
            </a:r>
            <a:endParaRPr lang="en-US"/>
          </a:p>
        </p:txBody>
      </p:sp>
      <p:sp>
        <p:nvSpPr>
          <p:cNvPr id="41" name="Text Placeholder 10">
            <a:extLst>
              <a:ext uri="{FF2B5EF4-FFF2-40B4-BE49-F238E27FC236}">
                <a16:creationId xmlns:a16="http://schemas.microsoft.com/office/drawing/2014/main" id="{94925F85-A2AA-F720-3745-59937409054F}"/>
              </a:ext>
            </a:extLst>
          </p:cNvPr>
          <p:cNvSpPr>
            <a:spLocks noGrp="1"/>
          </p:cNvSpPr>
          <p:nvPr>
            <p:ph type="body" sz="quarter" idx="42" hasCustomPrompt="1"/>
          </p:nvPr>
        </p:nvSpPr>
        <p:spPr>
          <a:xfrm>
            <a:off x="12151729" y="4318132"/>
            <a:ext cx="1842633" cy="377372"/>
          </a:xfrm>
        </p:spPr>
        <p:txBody>
          <a:bodyPr>
            <a:noAutofit/>
          </a:bodyPr>
          <a:lstStyle>
            <a:lvl1pPr marL="0" indent="0">
              <a:buNone/>
              <a:defRPr sz="1500" b="1" i="0">
                <a:latin typeface="Arial Narrow" panose="020B0604020202020204" pitchFamily="34" charset="0"/>
                <a:cs typeface="Arial Narrow" panose="020B0604020202020204" pitchFamily="34" charset="0"/>
              </a:defRPr>
            </a:lvl1pPr>
          </a:lstStyle>
          <a:p>
            <a:pPr lvl="0"/>
            <a:r>
              <a:rPr lang="en-US"/>
              <a:t>Name</a:t>
            </a:r>
          </a:p>
        </p:txBody>
      </p:sp>
      <p:sp>
        <p:nvSpPr>
          <p:cNvPr id="42" name="Text Placeholder 10">
            <a:extLst>
              <a:ext uri="{FF2B5EF4-FFF2-40B4-BE49-F238E27FC236}">
                <a16:creationId xmlns:a16="http://schemas.microsoft.com/office/drawing/2014/main" id="{BA19A9E8-6749-F611-3A66-EF24A8AA0084}"/>
              </a:ext>
            </a:extLst>
          </p:cNvPr>
          <p:cNvSpPr>
            <a:spLocks noGrp="1"/>
          </p:cNvSpPr>
          <p:nvPr>
            <p:ph type="body" sz="quarter" idx="43" hasCustomPrompt="1"/>
          </p:nvPr>
        </p:nvSpPr>
        <p:spPr>
          <a:xfrm>
            <a:off x="12151729" y="4622933"/>
            <a:ext cx="1842633" cy="587829"/>
          </a:xfrm>
        </p:spPr>
        <p:txBody>
          <a:bodyPr>
            <a:noAutofit/>
          </a:bodyPr>
          <a:lstStyle>
            <a:lvl1pPr marL="0" indent="0">
              <a:buNone/>
              <a:defRPr sz="1300" b="0" i="0">
                <a:latin typeface="Arial Narrow" panose="020B0604020202020204" pitchFamily="34" charset="0"/>
                <a:cs typeface="Arial Narrow" panose="020B0604020202020204" pitchFamily="34" charset="0"/>
              </a:defRPr>
            </a:lvl1pPr>
          </a:lstStyle>
          <a:p>
            <a:pPr lvl="0"/>
            <a:r>
              <a:rPr lang="en-US"/>
              <a:t>Title</a:t>
            </a:r>
          </a:p>
        </p:txBody>
      </p:sp>
      <p:sp>
        <p:nvSpPr>
          <p:cNvPr id="44" name="Picture Placeholder 6">
            <a:extLst>
              <a:ext uri="{FF2B5EF4-FFF2-40B4-BE49-F238E27FC236}">
                <a16:creationId xmlns:a16="http://schemas.microsoft.com/office/drawing/2014/main" id="{4F4355E3-EC8E-5C40-BF7E-21130271D4CF}"/>
              </a:ext>
            </a:extLst>
          </p:cNvPr>
          <p:cNvSpPr>
            <a:spLocks noGrp="1"/>
          </p:cNvSpPr>
          <p:nvPr>
            <p:ph type="pic" sz="quarter" idx="44"/>
          </p:nvPr>
        </p:nvSpPr>
        <p:spPr>
          <a:xfrm>
            <a:off x="3984049" y="2567104"/>
            <a:ext cx="1125809" cy="1124296"/>
          </a:xfrm>
          <a:solidFill>
            <a:schemeClr val="bg1">
              <a:lumMod val="85000"/>
            </a:schemeClr>
          </a:solidFill>
        </p:spPr>
        <p:txBody>
          <a:bodyPr/>
          <a:lstStyle>
            <a:lvl1pPr marL="0" indent="0">
              <a:buNone/>
              <a:defRPr/>
            </a:lvl1pPr>
          </a:lstStyle>
          <a:p>
            <a:r>
              <a:rPr lang="ja-JP" altLang="en-US"/>
              <a:t>アイコンをクリックして図を追加</a:t>
            </a:r>
            <a:endParaRPr lang="en-US"/>
          </a:p>
        </p:txBody>
      </p:sp>
      <p:sp>
        <p:nvSpPr>
          <p:cNvPr id="45" name="Text Placeholder 10">
            <a:extLst>
              <a:ext uri="{FF2B5EF4-FFF2-40B4-BE49-F238E27FC236}">
                <a16:creationId xmlns:a16="http://schemas.microsoft.com/office/drawing/2014/main" id="{B899B7C8-075B-A7DA-BC67-2BE408DFE9DC}"/>
              </a:ext>
            </a:extLst>
          </p:cNvPr>
          <p:cNvSpPr>
            <a:spLocks noGrp="1"/>
          </p:cNvSpPr>
          <p:nvPr>
            <p:ph type="body" sz="quarter" idx="45" hasCustomPrompt="1"/>
          </p:nvPr>
        </p:nvSpPr>
        <p:spPr>
          <a:xfrm>
            <a:off x="5201669" y="2723822"/>
            <a:ext cx="1842633" cy="377372"/>
          </a:xfrm>
        </p:spPr>
        <p:txBody>
          <a:bodyPr>
            <a:noAutofit/>
          </a:bodyPr>
          <a:lstStyle>
            <a:lvl1pPr marL="0" indent="0">
              <a:buNone/>
              <a:defRPr sz="1500" b="1" i="0">
                <a:latin typeface="Arial Narrow" panose="020B0604020202020204" pitchFamily="34" charset="0"/>
                <a:cs typeface="Arial Narrow" panose="020B0604020202020204" pitchFamily="34" charset="0"/>
              </a:defRPr>
            </a:lvl1pPr>
          </a:lstStyle>
          <a:p>
            <a:pPr lvl="0"/>
            <a:r>
              <a:rPr lang="en-US"/>
              <a:t>Name</a:t>
            </a:r>
          </a:p>
        </p:txBody>
      </p:sp>
      <p:sp>
        <p:nvSpPr>
          <p:cNvPr id="46" name="Text Placeholder 10">
            <a:extLst>
              <a:ext uri="{FF2B5EF4-FFF2-40B4-BE49-F238E27FC236}">
                <a16:creationId xmlns:a16="http://schemas.microsoft.com/office/drawing/2014/main" id="{64237FA6-A072-9159-A24D-79BBBDF4E064}"/>
              </a:ext>
            </a:extLst>
          </p:cNvPr>
          <p:cNvSpPr>
            <a:spLocks noGrp="1"/>
          </p:cNvSpPr>
          <p:nvPr>
            <p:ph type="body" sz="quarter" idx="46" hasCustomPrompt="1"/>
          </p:nvPr>
        </p:nvSpPr>
        <p:spPr>
          <a:xfrm>
            <a:off x="5201669" y="3028623"/>
            <a:ext cx="1842633" cy="587829"/>
          </a:xfrm>
        </p:spPr>
        <p:txBody>
          <a:bodyPr>
            <a:noAutofit/>
          </a:bodyPr>
          <a:lstStyle>
            <a:lvl1pPr marL="0" indent="0">
              <a:buNone/>
              <a:defRPr sz="1300" b="0" i="0">
                <a:latin typeface="Arial Narrow" panose="020B0604020202020204" pitchFamily="34" charset="0"/>
                <a:cs typeface="Arial Narrow" panose="020B0604020202020204" pitchFamily="34" charset="0"/>
              </a:defRPr>
            </a:lvl1pPr>
          </a:lstStyle>
          <a:p>
            <a:pPr lvl="0"/>
            <a:r>
              <a:rPr lang="en-US"/>
              <a:t>Title</a:t>
            </a:r>
          </a:p>
        </p:txBody>
      </p:sp>
      <p:sp>
        <p:nvSpPr>
          <p:cNvPr id="48" name="Picture Placeholder 6">
            <a:extLst>
              <a:ext uri="{FF2B5EF4-FFF2-40B4-BE49-F238E27FC236}">
                <a16:creationId xmlns:a16="http://schemas.microsoft.com/office/drawing/2014/main" id="{BABB45AB-EF52-4504-652B-34551886BBAF}"/>
              </a:ext>
            </a:extLst>
          </p:cNvPr>
          <p:cNvSpPr>
            <a:spLocks noGrp="1"/>
          </p:cNvSpPr>
          <p:nvPr>
            <p:ph type="pic" sz="quarter" idx="47"/>
          </p:nvPr>
        </p:nvSpPr>
        <p:spPr>
          <a:xfrm>
            <a:off x="7459079" y="2567104"/>
            <a:ext cx="1125809" cy="1124296"/>
          </a:xfrm>
          <a:solidFill>
            <a:schemeClr val="bg1">
              <a:lumMod val="85000"/>
            </a:schemeClr>
          </a:solidFill>
        </p:spPr>
        <p:txBody>
          <a:bodyPr/>
          <a:lstStyle>
            <a:lvl1pPr marL="0" indent="0">
              <a:buNone/>
              <a:defRPr/>
            </a:lvl1pPr>
          </a:lstStyle>
          <a:p>
            <a:r>
              <a:rPr lang="ja-JP" altLang="en-US"/>
              <a:t>アイコンをクリックして図を追加</a:t>
            </a:r>
            <a:endParaRPr lang="en-US"/>
          </a:p>
        </p:txBody>
      </p:sp>
      <p:sp>
        <p:nvSpPr>
          <p:cNvPr id="49" name="Text Placeholder 10">
            <a:extLst>
              <a:ext uri="{FF2B5EF4-FFF2-40B4-BE49-F238E27FC236}">
                <a16:creationId xmlns:a16="http://schemas.microsoft.com/office/drawing/2014/main" id="{739A6FDB-63BA-5D83-CAF0-EAB994855796}"/>
              </a:ext>
            </a:extLst>
          </p:cNvPr>
          <p:cNvSpPr>
            <a:spLocks noGrp="1"/>
          </p:cNvSpPr>
          <p:nvPr>
            <p:ph type="body" sz="quarter" idx="48" hasCustomPrompt="1"/>
          </p:nvPr>
        </p:nvSpPr>
        <p:spPr>
          <a:xfrm>
            <a:off x="8676699" y="2723822"/>
            <a:ext cx="1842633" cy="377372"/>
          </a:xfrm>
        </p:spPr>
        <p:txBody>
          <a:bodyPr>
            <a:noAutofit/>
          </a:bodyPr>
          <a:lstStyle>
            <a:lvl1pPr marL="0" indent="0">
              <a:buNone/>
              <a:defRPr sz="1500" b="1" i="0">
                <a:latin typeface="Arial Narrow" panose="020B0604020202020204" pitchFamily="34" charset="0"/>
                <a:cs typeface="Arial Narrow" panose="020B0604020202020204" pitchFamily="34" charset="0"/>
              </a:defRPr>
            </a:lvl1pPr>
          </a:lstStyle>
          <a:p>
            <a:pPr lvl="0"/>
            <a:r>
              <a:rPr lang="en-US"/>
              <a:t>Name</a:t>
            </a:r>
          </a:p>
        </p:txBody>
      </p:sp>
      <p:sp>
        <p:nvSpPr>
          <p:cNvPr id="50" name="Text Placeholder 10">
            <a:extLst>
              <a:ext uri="{FF2B5EF4-FFF2-40B4-BE49-F238E27FC236}">
                <a16:creationId xmlns:a16="http://schemas.microsoft.com/office/drawing/2014/main" id="{3CC40181-25B6-D371-6EDE-263324525C5B}"/>
              </a:ext>
            </a:extLst>
          </p:cNvPr>
          <p:cNvSpPr>
            <a:spLocks noGrp="1"/>
          </p:cNvSpPr>
          <p:nvPr>
            <p:ph type="body" sz="quarter" idx="49" hasCustomPrompt="1"/>
          </p:nvPr>
        </p:nvSpPr>
        <p:spPr>
          <a:xfrm>
            <a:off x="8676699" y="3028623"/>
            <a:ext cx="1842633" cy="587829"/>
          </a:xfrm>
        </p:spPr>
        <p:txBody>
          <a:bodyPr>
            <a:noAutofit/>
          </a:bodyPr>
          <a:lstStyle>
            <a:lvl1pPr marL="0" indent="0">
              <a:buNone/>
              <a:defRPr sz="1300" b="0" i="0">
                <a:latin typeface="Arial Narrow" panose="020B0604020202020204" pitchFamily="34" charset="0"/>
                <a:cs typeface="Arial Narrow" panose="020B0604020202020204" pitchFamily="34" charset="0"/>
              </a:defRPr>
            </a:lvl1pPr>
          </a:lstStyle>
          <a:p>
            <a:pPr lvl="0"/>
            <a:r>
              <a:rPr lang="en-US"/>
              <a:t>Title</a:t>
            </a:r>
          </a:p>
        </p:txBody>
      </p:sp>
      <p:sp>
        <p:nvSpPr>
          <p:cNvPr id="52" name="Picture Placeholder 6">
            <a:extLst>
              <a:ext uri="{FF2B5EF4-FFF2-40B4-BE49-F238E27FC236}">
                <a16:creationId xmlns:a16="http://schemas.microsoft.com/office/drawing/2014/main" id="{AECC4A25-8EE4-5F71-7039-B9D6B4729098}"/>
              </a:ext>
            </a:extLst>
          </p:cNvPr>
          <p:cNvSpPr>
            <a:spLocks noGrp="1"/>
          </p:cNvSpPr>
          <p:nvPr>
            <p:ph type="pic" sz="quarter" idx="50"/>
          </p:nvPr>
        </p:nvSpPr>
        <p:spPr>
          <a:xfrm>
            <a:off x="5660759" y="919031"/>
            <a:ext cx="1125809" cy="1124296"/>
          </a:xfrm>
          <a:solidFill>
            <a:schemeClr val="bg1">
              <a:lumMod val="85000"/>
            </a:schemeClr>
          </a:solidFill>
        </p:spPr>
        <p:txBody>
          <a:bodyPr/>
          <a:lstStyle>
            <a:lvl1pPr marL="0" indent="0">
              <a:buNone/>
              <a:defRPr/>
            </a:lvl1pPr>
          </a:lstStyle>
          <a:p>
            <a:r>
              <a:rPr lang="ja-JP" altLang="en-US"/>
              <a:t>アイコンをクリックして図を追加</a:t>
            </a:r>
            <a:endParaRPr lang="en-US"/>
          </a:p>
        </p:txBody>
      </p:sp>
      <p:sp>
        <p:nvSpPr>
          <p:cNvPr id="53" name="Text Placeholder 10">
            <a:extLst>
              <a:ext uri="{FF2B5EF4-FFF2-40B4-BE49-F238E27FC236}">
                <a16:creationId xmlns:a16="http://schemas.microsoft.com/office/drawing/2014/main" id="{D886AF52-6F03-B5B1-ABE1-123DB0094CF7}"/>
              </a:ext>
            </a:extLst>
          </p:cNvPr>
          <p:cNvSpPr>
            <a:spLocks noGrp="1"/>
          </p:cNvSpPr>
          <p:nvPr>
            <p:ph type="body" sz="quarter" idx="51" hasCustomPrompt="1"/>
          </p:nvPr>
        </p:nvSpPr>
        <p:spPr>
          <a:xfrm>
            <a:off x="6878379" y="1075749"/>
            <a:ext cx="1842633" cy="377372"/>
          </a:xfrm>
        </p:spPr>
        <p:txBody>
          <a:bodyPr>
            <a:noAutofit/>
          </a:bodyPr>
          <a:lstStyle>
            <a:lvl1pPr marL="0" indent="0">
              <a:buNone/>
              <a:defRPr sz="1500" b="1" i="0">
                <a:latin typeface="Arial Narrow" panose="020B0604020202020204" pitchFamily="34" charset="0"/>
                <a:cs typeface="Arial Narrow" panose="020B0604020202020204" pitchFamily="34" charset="0"/>
              </a:defRPr>
            </a:lvl1pPr>
          </a:lstStyle>
          <a:p>
            <a:pPr lvl="0"/>
            <a:r>
              <a:rPr lang="en-US"/>
              <a:t>Name</a:t>
            </a:r>
          </a:p>
        </p:txBody>
      </p:sp>
      <p:sp>
        <p:nvSpPr>
          <p:cNvPr id="54" name="Text Placeholder 10">
            <a:extLst>
              <a:ext uri="{FF2B5EF4-FFF2-40B4-BE49-F238E27FC236}">
                <a16:creationId xmlns:a16="http://schemas.microsoft.com/office/drawing/2014/main" id="{63C473C1-8B3A-5C7A-E473-B0F5F267A5D8}"/>
              </a:ext>
            </a:extLst>
          </p:cNvPr>
          <p:cNvSpPr>
            <a:spLocks noGrp="1"/>
          </p:cNvSpPr>
          <p:nvPr>
            <p:ph type="body" sz="quarter" idx="52" hasCustomPrompt="1"/>
          </p:nvPr>
        </p:nvSpPr>
        <p:spPr>
          <a:xfrm>
            <a:off x="6878379" y="1380550"/>
            <a:ext cx="1842633" cy="587829"/>
          </a:xfrm>
        </p:spPr>
        <p:txBody>
          <a:bodyPr>
            <a:noAutofit/>
          </a:bodyPr>
          <a:lstStyle>
            <a:lvl1pPr marL="0" indent="0">
              <a:buNone/>
              <a:defRPr sz="1300" b="0" i="0">
                <a:latin typeface="Arial Narrow" panose="020B0604020202020204" pitchFamily="34" charset="0"/>
                <a:cs typeface="Arial Narrow" panose="020B0604020202020204" pitchFamily="34" charset="0"/>
              </a:defRPr>
            </a:lvl1pPr>
          </a:lstStyle>
          <a:p>
            <a:pPr lvl="0"/>
            <a:r>
              <a:rPr lang="en-US"/>
              <a:t>Title</a:t>
            </a:r>
          </a:p>
        </p:txBody>
      </p:sp>
      <p:sp>
        <p:nvSpPr>
          <p:cNvPr id="4" name="Slide Number Placeholder 5">
            <a:extLst>
              <a:ext uri="{FF2B5EF4-FFF2-40B4-BE49-F238E27FC236}">
                <a16:creationId xmlns:a16="http://schemas.microsoft.com/office/drawing/2014/main" id="{2B0155BC-BDA8-C818-E00A-BE1E32EAF0BA}"/>
              </a:ext>
            </a:extLst>
          </p:cNvPr>
          <p:cNvSpPr>
            <a:spLocks noGrp="1"/>
          </p:cNvSpPr>
          <p:nvPr>
            <p:ph type="sldNum" sz="quarter" idx="4"/>
          </p:nvPr>
        </p:nvSpPr>
        <p:spPr>
          <a:xfrm>
            <a:off x="516310" y="7739080"/>
            <a:ext cx="2743200" cy="208129"/>
          </a:xfrm>
          <a:prstGeom prst="rect">
            <a:avLst/>
          </a:prstGeom>
        </p:spPr>
        <p:txBody>
          <a:bodyPr/>
          <a:lstStyle>
            <a:lvl1pPr>
              <a:defRPr sz="1000">
                <a:latin typeface="+mn-lt"/>
              </a:defRPr>
            </a:lvl1pPr>
          </a:lstStyle>
          <a:p>
            <a:fld id="{3773602E-EC8C-F44D-BFC5-AD4583FDB290}" type="slidenum">
              <a:rPr lang="en-US" smtClean="0"/>
              <a:pPr/>
              <a:t>‹#›</a:t>
            </a:fld>
            <a:endParaRPr lang="en-US"/>
          </a:p>
        </p:txBody>
      </p:sp>
      <p:sp>
        <p:nvSpPr>
          <p:cNvPr id="5" name="Picture Placeholder 6">
            <a:extLst>
              <a:ext uri="{FF2B5EF4-FFF2-40B4-BE49-F238E27FC236}">
                <a16:creationId xmlns:a16="http://schemas.microsoft.com/office/drawing/2014/main" id="{449E69DA-746D-E1BA-1822-7161764EEA81}"/>
              </a:ext>
            </a:extLst>
          </p:cNvPr>
          <p:cNvSpPr>
            <a:spLocks noGrp="1"/>
          </p:cNvSpPr>
          <p:nvPr>
            <p:ph type="pic" sz="quarter" idx="20"/>
          </p:nvPr>
        </p:nvSpPr>
        <p:spPr>
          <a:xfrm>
            <a:off x="503233" y="5760719"/>
            <a:ext cx="1125809" cy="1124296"/>
          </a:xfrm>
          <a:solidFill>
            <a:schemeClr val="bg1">
              <a:lumMod val="85000"/>
            </a:schemeClr>
          </a:solidFill>
        </p:spPr>
        <p:txBody>
          <a:bodyPr/>
          <a:lstStyle>
            <a:lvl1pPr marL="0" indent="0">
              <a:buNone/>
              <a:defRPr/>
            </a:lvl1pPr>
          </a:lstStyle>
          <a:p>
            <a:endParaRPr lang="en-US"/>
          </a:p>
        </p:txBody>
      </p:sp>
    </p:spTree>
    <p:extLst>
      <p:ext uri="{BB962C8B-B14F-4D97-AF65-F5344CB8AC3E}">
        <p14:creationId xmlns:p14="http://schemas.microsoft.com/office/powerpoint/2010/main" val="240477678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p:cSld name="1_Title/Closing Slide Patter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B4AAEE0-7563-43D8-2EA6-0EF66AD33038}"/>
              </a:ext>
            </a:extLst>
          </p:cNvPr>
          <p:cNvSpPr/>
          <p:nvPr/>
        </p:nvSpPr>
        <p:spPr>
          <a:xfrm>
            <a:off x="0" y="0"/>
            <a:ext cx="14630400" cy="723106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pic>
        <p:nvPicPr>
          <p:cNvPr id="7" name="Picture 6" descr="A green and white squares&#10;&#10;Description automatically generated">
            <a:extLst>
              <a:ext uri="{FF2B5EF4-FFF2-40B4-BE49-F238E27FC236}">
                <a16:creationId xmlns:a16="http://schemas.microsoft.com/office/drawing/2014/main" id="{F20F85B9-FEB9-E836-6DAC-242661FDEEA6}"/>
              </a:ext>
            </a:extLst>
          </p:cNvPr>
          <p:cNvPicPr>
            <a:picLocks noChangeAspect="1"/>
          </p:cNvPicPr>
          <p:nvPr/>
        </p:nvPicPr>
        <p:blipFill>
          <a:blip r:embed="rId2"/>
          <a:stretch>
            <a:fillRect/>
          </a:stretch>
        </p:blipFill>
        <p:spPr>
          <a:xfrm>
            <a:off x="9215254" y="0"/>
            <a:ext cx="5415146" cy="7230154"/>
          </a:xfrm>
          <a:prstGeom prst="rect">
            <a:avLst/>
          </a:prstGeom>
        </p:spPr>
      </p:pic>
      <p:sp>
        <p:nvSpPr>
          <p:cNvPr id="12" name="Title 1">
            <a:extLst>
              <a:ext uri="{FF2B5EF4-FFF2-40B4-BE49-F238E27FC236}">
                <a16:creationId xmlns:a16="http://schemas.microsoft.com/office/drawing/2014/main" id="{C8D37EB2-5223-EE12-23A2-A024E2AF66D5}"/>
              </a:ext>
            </a:extLst>
          </p:cNvPr>
          <p:cNvSpPr>
            <a:spLocks noGrp="1"/>
          </p:cNvSpPr>
          <p:nvPr>
            <p:ph type="title" hasCustomPrompt="1"/>
          </p:nvPr>
        </p:nvSpPr>
        <p:spPr>
          <a:xfrm>
            <a:off x="683777" y="1318635"/>
            <a:ext cx="6367654" cy="1276437"/>
          </a:xfrm>
        </p:spPr>
        <p:txBody>
          <a:bodyPr lIns="91440">
            <a:noAutofit/>
          </a:bodyPr>
          <a:lstStyle>
            <a:lvl1pPr algn="l" defTabSz="1463040" rtl="0" eaLnBrk="1" latinLnBrk="0" hangingPunct="1">
              <a:spcBef>
                <a:spcPct val="0"/>
              </a:spcBef>
              <a:buNone/>
              <a:defRPr lang="en-US" sz="4000" b="0" i="0" kern="1200" cap="none" baseline="0" dirty="0">
                <a:solidFill>
                  <a:schemeClr val="bg1"/>
                </a:solidFill>
                <a:latin typeface="+mj-lt"/>
                <a:ea typeface="Times" pitchFamily="2" charset="0"/>
                <a:cs typeface="Arial Black" panose="020B0604020202020204" pitchFamily="34" charset="0"/>
              </a:defRPr>
            </a:lvl1pPr>
          </a:lstStyle>
          <a:p>
            <a:r>
              <a:rPr lang="en-US"/>
              <a:t>Click To Edit Master Title</a:t>
            </a:r>
          </a:p>
        </p:txBody>
      </p:sp>
      <p:sp>
        <p:nvSpPr>
          <p:cNvPr id="13" name="Text Placeholder 13">
            <a:extLst>
              <a:ext uri="{FF2B5EF4-FFF2-40B4-BE49-F238E27FC236}">
                <a16:creationId xmlns:a16="http://schemas.microsoft.com/office/drawing/2014/main" id="{5C72A97E-78EF-DAED-456A-D9CCEC8F651C}"/>
              </a:ext>
            </a:extLst>
          </p:cNvPr>
          <p:cNvSpPr>
            <a:spLocks noGrp="1"/>
          </p:cNvSpPr>
          <p:nvPr>
            <p:ph type="body" sz="quarter" idx="12" hasCustomPrompt="1"/>
          </p:nvPr>
        </p:nvSpPr>
        <p:spPr>
          <a:xfrm>
            <a:off x="683777" y="2955782"/>
            <a:ext cx="6367654" cy="910340"/>
          </a:xfrm>
        </p:spPr>
        <p:txBody>
          <a:bodyPr>
            <a:noAutofit/>
          </a:bodyPr>
          <a:lstStyle>
            <a:lvl1pPr marL="0" indent="0">
              <a:buNone/>
              <a:defRPr sz="2400">
                <a:solidFill>
                  <a:schemeClr val="bg1"/>
                </a:solidFill>
                <a:latin typeface="Arial" panose="020B0604020202020204" pitchFamily="34" charset="0"/>
                <a:ea typeface="Noto Sans Medium" panose="020B0602040504020204" pitchFamily="34" charset="0"/>
                <a:cs typeface="Arial" panose="020B0604020202020204" pitchFamily="34" charset="0"/>
              </a:defRPr>
            </a:lvl1pPr>
          </a:lstStyle>
          <a:p>
            <a:pPr lvl="0"/>
            <a:r>
              <a:rPr lang="en-US"/>
              <a:t>Insert Subtitle Here</a:t>
            </a:r>
          </a:p>
        </p:txBody>
      </p:sp>
      <p:sp>
        <p:nvSpPr>
          <p:cNvPr id="3" name="Slide Number Placeholder 5">
            <a:extLst>
              <a:ext uri="{FF2B5EF4-FFF2-40B4-BE49-F238E27FC236}">
                <a16:creationId xmlns:a16="http://schemas.microsoft.com/office/drawing/2014/main" id="{6E904E0F-9C02-56BE-7DF9-ADE6E1C29A61}"/>
              </a:ext>
            </a:extLst>
          </p:cNvPr>
          <p:cNvSpPr>
            <a:spLocks noGrp="1"/>
          </p:cNvSpPr>
          <p:nvPr>
            <p:ph type="sldNum" sz="quarter" idx="4"/>
          </p:nvPr>
        </p:nvSpPr>
        <p:spPr>
          <a:xfrm>
            <a:off x="516310" y="7739080"/>
            <a:ext cx="2743200" cy="208129"/>
          </a:xfrm>
          <a:prstGeom prst="rect">
            <a:avLst/>
          </a:prstGeom>
        </p:spPr>
        <p:txBody>
          <a:bodyPr/>
          <a:lstStyle>
            <a:lvl1pPr>
              <a:defRPr sz="1000">
                <a:latin typeface="+mn-lt"/>
              </a:defRPr>
            </a:lvl1pPr>
          </a:lstStyle>
          <a:p>
            <a:fld id="{3773602E-EC8C-F44D-BFC5-AD4583FDB290}" type="slidenum">
              <a:rPr lang="en-US" smtClean="0"/>
              <a:pPr/>
              <a:t>‹#›</a:t>
            </a:fld>
            <a:endParaRPr lang="en-US"/>
          </a:p>
        </p:txBody>
      </p:sp>
      <p:sp>
        <p:nvSpPr>
          <p:cNvPr id="2" name="Rectangle 7">
            <a:extLst>
              <a:ext uri="{FF2B5EF4-FFF2-40B4-BE49-F238E27FC236}">
                <a16:creationId xmlns:a16="http://schemas.microsoft.com/office/drawing/2014/main" id="{3370EA96-50D0-C37D-F04D-1D010C6F194A}"/>
              </a:ext>
            </a:extLst>
          </p:cNvPr>
          <p:cNvSpPr/>
          <p:nvPr userDrawn="1"/>
        </p:nvSpPr>
        <p:spPr>
          <a:xfrm>
            <a:off x="0" y="0"/>
            <a:ext cx="14630400" cy="723106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pic>
        <p:nvPicPr>
          <p:cNvPr id="4" name="Picture 6" descr="A green and white squares&#10;&#10;Description automatically generated">
            <a:extLst>
              <a:ext uri="{FF2B5EF4-FFF2-40B4-BE49-F238E27FC236}">
                <a16:creationId xmlns:a16="http://schemas.microsoft.com/office/drawing/2014/main" id="{EC03D479-41DE-B812-A35D-C7E6234455DA}"/>
              </a:ext>
            </a:extLst>
          </p:cNvPr>
          <p:cNvPicPr>
            <a:picLocks noChangeAspect="1"/>
          </p:cNvPicPr>
          <p:nvPr userDrawn="1"/>
        </p:nvPicPr>
        <p:blipFill>
          <a:blip r:embed="rId2"/>
          <a:stretch>
            <a:fillRect/>
          </a:stretch>
        </p:blipFill>
        <p:spPr>
          <a:xfrm>
            <a:off x="9215254" y="0"/>
            <a:ext cx="5415146" cy="7230154"/>
          </a:xfrm>
          <a:prstGeom prst="rect">
            <a:avLst/>
          </a:prstGeom>
        </p:spPr>
      </p:pic>
    </p:spTree>
    <p:extLst>
      <p:ext uri="{BB962C8B-B14F-4D97-AF65-F5344CB8AC3E}">
        <p14:creationId xmlns:p14="http://schemas.microsoft.com/office/powerpoint/2010/main" val="307082959"/>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p:cSld name="1_Co-branded 1">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F5FC2D6-258E-2A4C-99EE-17BDF6F362B5}"/>
              </a:ext>
            </a:extLst>
          </p:cNvPr>
          <p:cNvSpPr/>
          <p:nvPr/>
        </p:nvSpPr>
        <p:spPr bwMode="auto">
          <a:xfrm>
            <a:off x="-18169" y="0"/>
            <a:ext cx="14630380" cy="8229600"/>
          </a:xfrm>
          <a:prstGeom prst="rect">
            <a:avLst/>
          </a:prstGeom>
          <a:solidFill>
            <a:schemeClr val="accent2"/>
          </a:solidFill>
          <a:ln w="9525">
            <a:noFill/>
            <a:round/>
            <a:headEnd/>
            <a:tailEnd/>
          </a:ln>
          <a:effectLst/>
        </p:spPr>
        <p:txBody>
          <a:bodyPr wrap="square" rtlCol="0" anchor="ctr"/>
          <a:lstStyle/>
          <a:p>
            <a:pPr algn="ctr" eaLnBrk="0" fontAlgn="base" hangingPunct="0">
              <a:spcBef>
                <a:spcPct val="0"/>
              </a:spcBef>
              <a:spcAft>
                <a:spcPct val="0"/>
              </a:spcAft>
            </a:pPr>
            <a:endParaRPr lang="en-US" b="1">
              <a:solidFill>
                <a:srgbClr val="FFFFFF"/>
              </a:solidFill>
            </a:endParaRPr>
          </a:p>
        </p:txBody>
      </p:sp>
      <p:pic>
        <p:nvPicPr>
          <p:cNvPr id="7" name="Picture 6">
            <a:extLst>
              <a:ext uri="{FF2B5EF4-FFF2-40B4-BE49-F238E27FC236}">
                <a16:creationId xmlns:a16="http://schemas.microsoft.com/office/drawing/2014/main" id="{6DC6D24F-3F63-5BDF-85A3-4AE929F7544C}"/>
              </a:ext>
            </a:extLst>
          </p:cNvPr>
          <p:cNvPicPr>
            <a:picLocks noChangeAspect="1"/>
          </p:cNvPicPr>
          <p:nvPr/>
        </p:nvPicPr>
        <p:blipFill>
          <a:blip r:embed="rId2"/>
          <a:srcRect/>
          <a:stretch/>
        </p:blipFill>
        <p:spPr>
          <a:xfrm>
            <a:off x="-18168" y="2275119"/>
            <a:ext cx="14630380" cy="3670207"/>
          </a:xfrm>
          <a:prstGeom prst="rect">
            <a:avLst/>
          </a:prstGeom>
        </p:spPr>
      </p:pic>
      <p:sp>
        <p:nvSpPr>
          <p:cNvPr id="4" name="TextBox 3">
            <a:extLst>
              <a:ext uri="{FF2B5EF4-FFF2-40B4-BE49-F238E27FC236}">
                <a16:creationId xmlns:a16="http://schemas.microsoft.com/office/drawing/2014/main" id="{44D9FEA5-9836-9524-A302-D1D4F2E9659B}"/>
              </a:ext>
            </a:extLst>
          </p:cNvPr>
          <p:cNvSpPr txBox="1"/>
          <p:nvPr/>
        </p:nvSpPr>
        <p:spPr>
          <a:xfrm>
            <a:off x="7315201" y="6302865"/>
            <a:ext cx="7315210" cy="538609"/>
          </a:xfrm>
          <a:prstGeom prst="rect">
            <a:avLst/>
          </a:prstGeom>
          <a:noFill/>
        </p:spPr>
        <p:txBody>
          <a:bodyPr wrap="square">
            <a:spAutoFit/>
          </a:bodyPr>
          <a:lstStyle/>
          <a:p>
            <a:r>
              <a:rPr lang="en-US">
                <a:solidFill>
                  <a:schemeClr val="bg1"/>
                </a:solidFill>
              </a:rPr>
              <a:t>NI is now part of Emerson.</a:t>
            </a:r>
          </a:p>
        </p:txBody>
      </p:sp>
      <p:sp>
        <p:nvSpPr>
          <p:cNvPr id="6" name="Slide Number Placeholder 5">
            <a:extLst>
              <a:ext uri="{FF2B5EF4-FFF2-40B4-BE49-F238E27FC236}">
                <a16:creationId xmlns:a16="http://schemas.microsoft.com/office/drawing/2014/main" id="{60450ED1-DB5B-ABCC-5F7C-40C47AA2A744}"/>
              </a:ext>
            </a:extLst>
          </p:cNvPr>
          <p:cNvSpPr>
            <a:spLocks noGrp="1"/>
          </p:cNvSpPr>
          <p:nvPr>
            <p:ph type="sldNum" sz="quarter" idx="4"/>
          </p:nvPr>
        </p:nvSpPr>
        <p:spPr>
          <a:xfrm>
            <a:off x="516310" y="7739080"/>
            <a:ext cx="2743200" cy="208129"/>
          </a:xfrm>
          <a:prstGeom prst="rect">
            <a:avLst/>
          </a:prstGeom>
        </p:spPr>
        <p:txBody>
          <a:bodyPr/>
          <a:lstStyle>
            <a:lvl1pPr>
              <a:defRPr sz="1000">
                <a:solidFill>
                  <a:schemeClr val="bg1"/>
                </a:solidFill>
                <a:latin typeface="+mn-lt"/>
              </a:defRPr>
            </a:lvl1pPr>
          </a:lstStyle>
          <a:p>
            <a:fld id="{3773602E-EC8C-F44D-BFC5-AD4583FDB290}" type="slidenum">
              <a:rPr lang="en-US" smtClean="0"/>
              <a:pPr/>
              <a:t>‹#›</a:t>
            </a:fld>
            <a:endParaRPr lang="en-US"/>
          </a:p>
        </p:txBody>
      </p:sp>
      <p:sp>
        <p:nvSpPr>
          <p:cNvPr id="2" name="Rectangle 2">
            <a:extLst>
              <a:ext uri="{FF2B5EF4-FFF2-40B4-BE49-F238E27FC236}">
                <a16:creationId xmlns:a16="http://schemas.microsoft.com/office/drawing/2014/main" id="{540ED92E-E637-0470-A6C3-B95DF6A40D4E}"/>
              </a:ext>
            </a:extLst>
          </p:cNvPr>
          <p:cNvSpPr/>
          <p:nvPr userDrawn="1"/>
        </p:nvSpPr>
        <p:spPr bwMode="auto">
          <a:xfrm>
            <a:off x="-18169" y="0"/>
            <a:ext cx="14630380" cy="8229600"/>
          </a:xfrm>
          <a:prstGeom prst="rect">
            <a:avLst/>
          </a:prstGeom>
          <a:solidFill>
            <a:schemeClr val="accent2"/>
          </a:solidFill>
          <a:ln w="9525">
            <a:noFill/>
            <a:round/>
            <a:headEnd/>
            <a:tailEnd/>
          </a:ln>
          <a:effectLst/>
        </p:spPr>
        <p:txBody>
          <a:bodyPr wrap="square" rtlCol="0" anchor="ctr"/>
          <a:lstStyle/>
          <a:p>
            <a:pPr algn="ctr" eaLnBrk="0" fontAlgn="base" hangingPunct="0">
              <a:spcBef>
                <a:spcPct val="0"/>
              </a:spcBef>
              <a:spcAft>
                <a:spcPct val="0"/>
              </a:spcAft>
            </a:pPr>
            <a:endParaRPr lang="en-US" b="1">
              <a:solidFill>
                <a:srgbClr val="FFFFFF"/>
              </a:solidFill>
            </a:endParaRPr>
          </a:p>
        </p:txBody>
      </p:sp>
      <p:pic>
        <p:nvPicPr>
          <p:cNvPr id="5" name="Picture 6">
            <a:extLst>
              <a:ext uri="{FF2B5EF4-FFF2-40B4-BE49-F238E27FC236}">
                <a16:creationId xmlns:a16="http://schemas.microsoft.com/office/drawing/2014/main" id="{BD671C3E-7742-BA45-7E1F-4904B4132A98}"/>
              </a:ext>
            </a:extLst>
          </p:cNvPr>
          <p:cNvPicPr>
            <a:picLocks noChangeAspect="1"/>
          </p:cNvPicPr>
          <p:nvPr userDrawn="1"/>
        </p:nvPicPr>
        <p:blipFill>
          <a:blip r:embed="rId2"/>
          <a:srcRect/>
          <a:stretch/>
        </p:blipFill>
        <p:spPr>
          <a:xfrm>
            <a:off x="-18168" y="2275119"/>
            <a:ext cx="14630380" cy="3670207"/>
          </a:xfrm>
          <a:prstGeom prst="rect">
            <a:avLst/>
          </a:prstGeom>
        </p:spPr>
      </p:pic>
      <p:sp>
        <p:nvSpPr>
          <p:cNvPr id="8" name="TextBox 3">
            <a:extLst>
              <a:ext uri="{FF2B5EF4-FFF2-40B4-BE49-F238E27FC236}">
                <a16:creationId xmlns:a16="http://schemas.microsoft.com/office/drawing/2014/main" id="{910E1A6F-4A5A-4889-481A-254F752C577D}"/>
              </a:ext>
            </a:extLst>
          </p:cNvPr>
          <p:cNvSpPr txBox="1"/>
          <p:nvPr userDrawn="1"/>
        </p:nvSpPr>
        <p:spPr>
          <a:xfrm>
            <a:off x="7315201" y="6302865"/>
            <a:ext cx="7315210" cy="538609"/>
          </a:xfrm>
          <a:prstGeom prst="rect">
            <a:avLst/>
          </a:prstGeom>
          <a:noFill/>
        </p:spPr>
        <p:txBody>
          <a:bodyPr wrap="square">
            <a:spAutoFit/>
          </a:bodyPr>
          <a:lstStyle/>
          <a:p>
            <a:r>
              <a:rPr lang="en-US">
                <a:solidFill>
                  <a:schemeClr val="bg1"/>
                </a:solidFill>
              </a:rPr>
              <a:t>NI is now part of Emerson.</a:t>
            </a:r>
          </a:p>
        </p:txBody>
      </p:sp>
    </p:spTree>
    <p:extLst>
      <p:ext uri="{BB962C8B-B14F-4D97-AF65-F5344CB8AC3E}">
        <p14:creationId xmlns:p14="http://schemas.microsoft.com/office/powerpoint/2010/main" val="359380366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p:cSld name="1_Co-branded 2">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C6CF378-F0E6-5034-6CF6-ECC88E4B67B9}"/>
              </a:ext>
            </a:extLst>
          </p:cNvPr>
          <p:cNvSpPr/>
          <p:nvPr/>
        </p:nvSpPr>
        <p:spPr bwMode="auto">
          <a:xfrm>
            <a:off x="-18169" y="0"/>
            <a:ext cx="14630380" cy="8229600"/>
          </a:xfrm>
          <a:prstGeom prst="rect">
            <a:avLst/>
          </a:prstGeom>
          <a:solidFill>
            <a:schemeClr val="bg2"/>
          </a:solidFill>
          <a:ln w="9525">
            <a:noFill/>
            <a:round/>
            <a:headEnd/>
            <a:tailEnd/>
          </a:ln>
          <a:effectLst/>
        </p:spPr>
        <p:txBody>
          <a:bodyPr wrap="square" rtlCol="0" anchor="ctr"/>
          <a:lstStyle/>
          <a:p>
            <a:pPr algn="ctr" eaLnBrk="0" fontAlgn="base" hangingPunct="0">
              <a:spcBef>
                <a:spcPct val="0"/>
              </a:spcBef>
              <a:spcAft>
                <a:spcPct val="0"/>
              </a:spcAft>
            </a:pPr>
            <a:endParaRPr lang="en-US" b="1">
              <a:solidFill>
                <a:srgbClr val="FFFFFF"/>
              </a:solidFill>
            </a:endParaRPr>
          </a:p>
        </p:txBody>
      </p:sp>
      <p:sp>
        <p:nvSpPr>
          <p:cNvPr id="13" name="TextBox 12">
            <a:extLst>
              <a:ext uri="{FF2B5EF4-FFF2-40B4-BE49-F238E27FC236}">
                <a16:creationId xmlns:a16="http://schemas.microsoft.com/office/drawing/2014/main" id="{71BDEE70-751A-F683-49D1-3563D21315EA}"/>
              </a:ext>
            </a:extLst>
          </p:cNvPr>
          <p:cNvSpPr txBox="1"/>
          <p:nvPr/>
        </p:nvSpPr>
        <p:spPr>
          <a:xfrm>
            <a:off x="7315201" y="6302865"/>
            <a:ext cx="7315210" cy="538609"/>
          </a:xfrm>
          <a:prstGeom prst="rect">
            <a:avLst/>
          </a:prstGeom>
          <a:noFill/>
        </p:spPr>
        <p:txBody>
          <a:bodyPr wrap="square">
            <a:spAutoFit/>
          </a:bodyPr>
          <a:lstStyle/>
          <a:p>
            <a:r>
              <a:rPr lang="en-US">
                <a:solidFill>
                  <a:schemeClr val="bg2">
                    <a:lumMod val="10000"/>
                  </a:schemeClr>
                </a:solidFill>
              </a:rPr>
              <a:t>NI is now part of Emerson.</a:t>
            </a:r>
          </a:p>
        </p:txBody>
      </p:sp>
      <p:sp>
        <p:nvSpPr>
          <p:cNvPr id="11" name="Slide Number Placeholder 5">
            <a:extLst>
              <a:ext uri="{FF2B5EF4-FFF2-40B4-BE49-F238E27FC236}">
                <a16:creationId xmlns:a16="http://schemas.microsoft.com/office/drawing/2014/main" id="{CE24624E-DE7B-5966-1304-9A8148C8847D}"/>
              </a:ext>
            </a:extLst>
          </p:cNvPr>
          <p:cNvSpPr>
            <a:spLocks noGrp="1"/>
          </p:cNvSpPr>
          <p:nvPr>
            <p:ph type="sldNum" sz="quarter" idx="4"/>
          </p:nvPr>
        </p:nvSpPr>
        <p:spPr>
          <a:xfrm>
            <a:off x="516310" y="7739080"/>
            <a:ext cx="2743200" cy="208129"/>
          </a:xfrm>
          <a:prstGeom prst="rect">
            <a:avLst/>
          </a:prstGeom>
        </p:spPr>
        <p:txBody>
          <a:bodyPr/>
          <a:lstStyle>
            <a:lvl1pPr>
              <a:defRPr sz="1000">
                <a:latin typeface="+mn-lt"/>
              </a:defRPr>
            </a:lvl1pPr>
          </a:lstStyle>
          <a:p>
            <a:fld id="{3773602E-EC8C-F44D-BFC5-AD4583FDB290}" type="slidenum">
              <a:rPr lang="en-US" smtClean="0"/>
              <a:pPr/>
              <a:t>‹#›</a:t>
            </a:fld>
            <a:endParaRPr lang="en-US"/>
          </a:p>
        </p:txBody>
      </p:sp>
      <p:pic>
        <p:nvPicPr>
          <p:cNvPr id="12" name="Picture 11">
            <a:extLst>
              <a:ext uri="{FF2B5EF4-FFF2-40B4-BE49-F238E27FC236}">
                <a16:creationId xmlns:a16="http://schemas.microsoft.com/office/drawing/2014/main" id="{935A4D87-FB75-092D-ED6F-D87BA620E884}"/>
              </a:ext>
            </a:extLst>
          </p:cNvPr>
          <p:cNvPicPr>
            <a:picLocks noChangeAspect="1"/>
          </p:cNvPicPr>
          <p:nvPr/>
        </p:nvPicPr>
        <p:blipFill>
          <a:blip r:embed="rId2"/>
          <a:srcRect/>
          <a:stretch/>
        </p:blipFill>
        <p:spPr>
          <a:xfrm>
            <a:off x="-18168" y="2275119"/>
            <a:ext cx="14630380" cy="3670207"/>
          </a:xfrm>
          <a:prstGeom prst="rect">
            <a:avLst/>
          </a:prstGeom>
        </p:spPr>
      </p:pic>
      <p:sp>
        <p:nvSpPr>
          <p:cNvPr id="3" name="Rectangle 1">
            <a:extLst>
              <a:ext uri="{FF2B5EF4-FFF2-40B4-BE49-F238E27FC236}">
                <a16:creationId xmlns:a16="http://schemas.microsoft.com/office/drawing/2014/main" id="{2357D45C-FA30-08AA-5597-08AA0FF1DE81}"/>
              </a:ext>
            </a:extLst>
          </p:cNvPr>
          <p:cNvSpPr/>
          <p:nvPr userDrawn="1"/>
        </p:nvSpPr>
        <p:spPr bwMode="auto">
          <a:xfrm>
            <a:off x="-18169" y="0"/>
            <a:ext cx="14630380" cy="8229600"/>
          </a:xfrm>
          <a:prstGeom prst="rect">
            <a:avLst/>
          </a:prstGeom>
          <a:solidFill>
            <a:schemeClr val="bg2"/>
          </a:solidFill>
          <a:ln w="9525">
            <a:noFill/>
            <a:round/>
            <a:headEnd/>
            <a:tailEnd/>
          </a:ln>
          <a:effectLst/>
        </p:spPr>
        <p:txBody>
          <a:bodyPr wrap="square" rtlCol="0" anchor="ctr"/>
          <a:lstStyle/>
          <a:p>
            <a:pPr algn="ctr" eaLnBrk="0" fontAlgn="base" hangingPunct="0">
              <a:spcBef>
                <a:spcPct val="0"/>
              </a:spcBef>
              <a:spcAft>
                <a:spcPct val="0"/>
              </a:spcAft>
            </a:pPr>
            <a:endParaRPr lang="en-US" b="1">
              <a:solidFill>
                <a:srgbClr val="FFFFFF"/>
              </a:solidFill>
            </a:endParaRPr>
          </a:p>
        </p:txBody>
      </p:sp>
      <p:sp>
        <p:nvSpPr>
          <p:cNvPr id="4" name="TextBox 12">
            <a:extLst>
              <a:ext uri="{FF2B5EF4-FFF2-40B4-BE49-F238E27FC236}">
                <a16:creationId xmlns:a16="http://schemas.microsoft.com/office/drawing/2014/main" id="{AFAC2A96-53D3-EC07-88AF-A57174CEABEA}"/>
              </a:ext>
            </a:extLst>
          </p:cNvPr>
          <p:cNvSpPr txBox="1"/>
          <p:nvPr userDrawn="1"/>
        </p:nvSpPr>
        <p:spPr>
          <a:xfrm>
            <a:off x="7315201" y="6302865"/>
            <a:ext cx="7315210" cy="538609"/>
          </a:xfrm>
          <a:prstGeom prst="rect">
            <a:avLst/>
          </a:prstGeom>
          <a:noFill/>
        </p:spPr>
        <p:txBody>
          <a:bodyPr wrap="square">
            <a:spAutoFit/>
          </a:bodyPr>
          <a:lstStyle/>
          <a:p>
            <a:r>
              <a:rPr lang="en-US">
                <a:solidFill>
                  <a:schemeClr val="bg2">
                    <a:lumMod val="10000"/>
                  </a:schemeClr>
                </a:solidFill>
              </a:rPr>
              <a:t>NI is now part of Emerson.</a:t>
            </a:r>
          </a:p>
        </p:txBody>
      </p:sp>
      <p:pic>
        <p:nvPicPr>
          <p:cNvPr id="5" name="Picture 11">
            <a:extLst>
              <a:ext uri="{FF2B5EF4-FFF2-40B4-BE49-F238E27FC236}">
                <a16:creationId xmlns:a16="http://schemas.microsoft.com/office/drawing/2014/main" id="{E5F5EE5B-9D2A-BC16-E41B-21A93A483C5E}"/>
              </a:ext>
            </a:extLst>
          </p:cNvPr>
          <p:cNvPicPr>
            <a:picLocks noChangeAspect="1"/>
          </p:cNvPicPr>
          <p:nvPr userDrawn="1"/>
        </p:nvPicPr>
        <p:blipFill>
          <a:blip r:embed="rId2"/>
          <a:srcRect/>
          <a:stretch/>
        </p:blipFill>
        <p:spPr>
          <a:xfrm>
            <a:off x="-18168" y="2275119"/>
            <a:ext cx="14630380" cy="3670207"/>
          </a:xfrm>
          <a:prstGeom prst="rect">
            <a:avLst/>
          </a:prstGeom>
        </p:spPr>
      </p:pic>
    </p:spTree>
    <p:extLst>
      <p:ext uri="{BB962C8B-B14F-4D97-AF65-F5344CB8AC3E}">
        <p14:creationId xmlns:p14="http://schemas.microsoft.com/office/powerpoint/2010/main" val="3772538116"/>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showMasterSp="0" preserve="1">
  <p:cSld name="2_Breaker_Green">
    <p:spTree>
      <p:nvGrpSpPr>
        <p:cNvPr id="1" name=""/>
        <p:cNvGrpSpPr/>
        <p:nvPr/>
      </p:nvGrpSpPr>
      <p:grpSpPr>
        <a:xfrm>
          <a:off x="0" y="0"/>
          <a:ext cx="0" cy="0"/>
          <a:chOff x="0" y="0"/>
          <a:chExt cx="0" cy="0"/>
        </a:xfrm>
      </p:grpSpPr>
      <p:sp>
        <p:nvSpPr>
          <p:cNvPr id="6" name="Rectangle 5"/>
          <p:cNvSpPr/>
          <p:nvPr/>
        </p:nvSpPr>
        <p:spPr>
          <a:xfrm>
            <a:off x="0" y="0"/>
            <a:ext cx="14630400" cy="723105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Connector 6"/>
          <p:cNvCxnSpPr/>
          <p:nvPr/>
        </p:nvCxnSpPr>
        <p:spPr>
          <a:xfrm flipH="1">
            <a:off x="8547100" y="3698758"/>
            <a:ext cx="6083302"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Title 1"/>
          <p:cNvSpPr>
            <a:spLocks noGrp="1"/>
          </p:cNvSpPr>
          <p:nvPr>
            <p:ph type="title" hasCustomPrompt="1"/>
          </p:nvPr>
        </p:nvSpPr>
        <p:spPr>
          <a:xfrm>
            <a:off x="8547100" y="1530220"/>
            <a:ext cx="5580062" cy="2050895"/>
          </a:xfrm>
        </p:spPr>
        <p:txBody>
          <a:bodyPr>
            <a:noAutofit/>
          </a:bodyPr>
          <a:lstStyle>
            <a:lvl1pPr algn="l" defTabSz="1463040" rtl="0" eaLnBrk="1" latinLnBrk="0" hangingPunct="1">
              <a:lnSpc>
                <a:spcPct val="85000"/>
              </a:lnSpc>
              <a:spcBef>
                <a:spcPct val="0"/>
              </a:spcBef>
              <a:buNone/>
              <a:defRPr lang="en-US" sz="4000" kern="1200" cap="none" baseline="0" dirty="0">
                <a:solidFill>
                  <a:schemeClr val="bg1"/>
                </a:solidFill>
                <a:latin typeface="+mj-lt"/>
                <a:ea typeface="Arial" panose="020B0604020202020204" pitchFamily="34" charset="0"/>
                <a:cs typeface="Arial" panose="020B0604020202020204" pitchFamily="34" charset="0"/>
              </a:defRPr>
            </a:lvl1pPr>
          </a:lstStyle>
          <a:p>
            <a:r>
              <a:rPr lang="en-US"/>
              <a:t>Click To Edit Master Title</a:t>
            </a:r>
          </a:p>
        </p:txBody>
      </p:sp>
      <p:pic>
        <p:nvPicPr>
          <p:cNvPr id="2" name="Picture 1">
            <a:extLst>
              <a:ext uri="{FF2B5EF4-FFF2-40B4-BE49-F238E27FC236}">
                <a16:creationId xmlns:a16="http://schemas.microsoft.com/office/drawing/2014/main" id="{C8B786E8-C0D1-6610-0652-288C064910D0}"/>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12345739" y="7492621"/>
            <a:ext cx="1768351" cy="454588"/>
          </a:xfrm>
          <a:prstGeom prst="rect">
            <a:avLst/>
          </a:prstGeom>
        </p:spPr>
      </p:pic>
      <p:sp>
        <p:nvSpPr>
          <p:cNvPr id="4" name="Text Placeholder 13">
            <a:extLst>
              <a:ext uri="{FF2B5EF4-FFF2-40B4-BE49-F238E27FC236}">
                <a16:creationId xmlns:a16="http://schemas.microsoft.com/office/drawing/2014/main" id="{F3C98B94-5C52-E620-69BA-360353B1975D}"/>
              </a:ext>
            </a:extLst>
          </p:cNvPr>
          <p:cNvSpPr>
            <a:spLocks noGrp="1"/>
          </p:cNvSpPr>
          <p:nvPr>
            <p:ph type="body" sz="quarter" idx="12" hasCustomPrompt="1"/>
          </p:nvPr>
        </p:nvSpPr>
        <p:spPr>
          <a:xfrm>
            <a:off x="8547100" y="3956962"/>
            <a:ext cx="5580062" cy="910340"/>
          </a:xfrm>
        </p:spPr>
        <p:txBody>
          <a:bodyPr>
            <a:noAutofit/>
          </a:bodyPr>
          <a:lstStyle>
            <a:lvl1pPr marL="0" indent="0" algn="l">
              <a:buNone/>
              <a:defRPr sz="2400">
                <a:solidFill>
                  <a:schemeClr val="bg1"/>
                </a:solidFill>
                <a:latin typeface="Arial" panose="020B0604020202020204" pitchFamily="34" charset="0"/>
                <a:ea typeface="Noto Sans Medium" panose="020B0602040504020204" pitchFamily="34" charset="0"/>
                <a:cs typeface="Arial" panose="020B0604020202020204" pitchFamily="34" charset="0"/>
              </a:defRPr>
            </a:lvl1pPr>
          </a:lstStyle>
          <a:p>
            <a:pPr lvl="0"/>
            <a:r>
              <a:rPr lang="en-US"/>
              <a:t>Insert Subtitle Here</a:t>
            </a:r>
          </a:p>
        </p:txBody>
      </p:sp>
      <p:sp>
        <p:nvSpPr>
          <p:cNvPr id="3" name="Slide Number Placeholder 5">
            <a:extLst>
              <a:ext uri="{FF2B5EF4-FFF2-40B4-BE49-F238E27FC236}">
                <a16:creationId xmlns:a16="http://schemas.microsoft.com/office/drawing/2014/main" id="{D39D28D5-A065-9D4B-08E3-E8427328E435}"/>
              </a:ext>
            </a:extLst>
          </p:cNvPr>
          <p:cNvSpPr>
            <a:spLocks noGrp="1"/>
          </p:cNvSpPr>
          <p:nvPr>
            <p:ph type="sldNum" sz="quarter" idx="4"/>
          </p:nvPr>
        </p:nvSpPr>
        <p:spPr>
          <a:xfrm>
            <a:off x="516310" y="7739080"/>
            <a:ext cx="2743200" cy="208129"/>
          </a:xfrm>
          <a:prstGeom prst="rect">
            <a:avLst/>
          </a:prstGeom>
        </p:spPr>
        <p:txBody>
          <a:bodyPr/>
          <a:lstStyle>
            <a:lvl1pPr>
              <a:defRPr sz="1000">
                <a:latin typeface="+mn-lt"/>
              </a:defRPr>
            </a:lvl1pPr>
          </a:lstStyle>
          <a:p>
            <a:fld id="{3773602E-EC8C-F44D-BFC5-AD4583FDB290}" type="slidenum">
              <a:rPr lang="en-US" smtClean="0"/>
              <a:pPr/>
              <a:t>‹#›</a:t>
            </a:fld>
            <a:endParaRPr lang="en-US"/>
          </a:p>
        </p:txBody>
      </p:sp>
      <p:sp>
        <p:nvSpPr>
          <p:cNvPr id="5" name="Rectangle 5">
            <a:extLst>
              <a:ext uri="{FF2B5EF4-FFF2-40B4-BE49-F238E27FC236}">
                <a16:creationId xmlns:a16="http://schemas.microsoft.com/office/drawing/2014/main" id="{A6289AE0-E7B1-62BF-DCCC-42D67B987A60}"/>
              </a:ext>
            </a:extLst>
          </p:cNvPr>
          <p:cNvSpPr/>
          <p:nvPr userDrawn="1"/>
        </p:nvSpPr>
        <p:spPr>
          <a:xfrm>
            <a:off x="0" y="0"/>
            <a:ext cx="14630400" cy="723105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6">
            <a:extLst>
              <a:ext uri="{FF2B5EF4-FFF2-40B4-BE49-F238E27FC236}">
                <a16:creationId xmlns:a16="http://schemas.microsoft.com/office/drawing/2014/main" id="{FD2966AD-5830-9D59-14A3-3EA0013E3B53}"/>
              </a:ext>
            </a:extLst>
          </p:cNvPr>
          <p:cNvCxnSpPr/>
          <p:nvPr userDrawn="1"/>
        </p:nvCxnSpPr>
        <p:spPr>
          <a:xfrm flipH="1">
            <a:off x="8547100" y="3698758"/>
            <a:ext cx="6083302"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10" name="Picture 1">
            <a:extLst>
              <a:ext uri="{FF2B5EF4-FFF2-40B4-BE49-F238E27FC236}">
                <a16:creationId xmlns:a16="http://schemas.microsoft.com/office/drawing/2014/main" id="{55F6215E-7934-CC60-8E91-FC10058841D3}"/>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2345739" y="7492621"/>
            <a:ext cx="1768351" cy="454588"/>
          </a:xfrm>
          <a:prstGeom prst="rect">
            <a:avLst/>
          </a:prstGeom>
        </p:spPr>
      </p:pic>
    </p:spTree>
    <p:extLst>
      <p:ext uri="{BB962C8B-B14F-4D97-AF65-F5344CB8AC3E}">
        <p14:creationId xmlns:p14="http://schemas.microsoft.com/office/powerpoint/2010/main" val="112430382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p:cSld name="3_Breaker_Green">
    <p:spTree>
      <p:nvGrpSpPr>
        <p:cNvPr id="1" name=""/>
        <p:cNvGrpSpPr/>
        <p:nvPr/>
      </p:nvGrpSpPr>
      <p:grpSpPr>
        <a:xfrm>
          <a:off x="0" y="0"/>
          <a:ext cx="0" cy="0"/>
          <a:chOff x="0" y="0"/>
          <a:chExt cx="0" cy="0"/>
        </a:xfrm>
      </p:grpSpPr>
      <p:sp>
        <p:nvSpPr>
          <p:cNvPr id="6" name="Rectangle 5"/>
          <p:cNvSpPr/>
          <p:nvPr/>
        </p:nvSpPr>
        <p:spPr>
          <a:xfrm>
            <a:off x="0" y="0"/>
            <a:ext cx="14630400" cy="723105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Connector 6"/>
          <p:cNvCxnSpPr/>
          <p:nvPr/>
        </p:nvCxnSpPr>
        <p:spPr>
          <a:xfrm flipH="1">
            <a:off x="8547100" y="3698758"/>
            <a:ext cx="6083302"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Title 1"/>
          <p:cNvSpPr>
            <a:spLocks noGrp="1"/>
          </p:cNvSpPr>
          <p:nvPr>
            <p:ph type="title" hasCustomPrompt="1"/>
          </p:nvPr>
        </p:nvSpPr>
        <p:spPr>
          <a:xfrm>
            <a:off x="8547100" y="1530220"/>
            <a:ext cx="5580062" cy="2050895"/>
          </a:xfrm>
        </p:spPr>
        <p:txBody>
          <a:bodyPr>
            <a:noAutofit/>
          </a:bodyPr>
          <a:lstStyle>
            <a:lvl1pPr algn="l" defTabSz="1463040" rtl="0" eaLnBrk="1" latinLnBrk="0" hangingPunct="1">
              <a:lnSpc>
                <a:spcPct val="85000"/>
              </a:lnSpc>
              <a:spcBef>
                <a:spcPct val="0"/>
              </a:spcBef>
              <a:buNone/>
              <a:defRPr lang="en-US" sz="4000" kern="1200" cap="none" baseline="0" dirty="0">
                <a:solidFill>
                  <a:schemeClr val="bg1"/>
                </a:solidFill>
                <a:latin typeface="+mj-lt"/>
                <a:ea typeface="Arial" panose="020B0604020202020204" pitchFamily="34" charset="0"/>
                <a:cs typeface="Arial" panose="020B0604020202020204" pitchFamily="34" charset="0"/>
              </a:defRPr>
            </a:lvl1pPr>
          </a:lstStyle>
          <a:p>
            <a:r>
              <a:rPr lang="en-US"/>
              <a:t>Click To Edit Master Title</a:t>
            </a:r>
          </a:p>
        </p:txBody>
      </p:sp>
      <p:pic>
        <p:nvPicPr>
          <p:cNvPr id="2" name="Picture 1">
            <a:extLst>
              <a:ext uri="{FF2B5EF4-FFF2-40B4-BE49-F238E27FC236}">
                <a16:creationId xmlns:a16="http://schemas.microsoft.com/office/drawing/2014/main" id="{C8B786E8-C0D1-6610-0652-288C064910D0}"/>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12345739" y="7492621"/>
            <a:ext cx="1768351" cy="454588"/>
          </a:xfrm>
          <a:prstGeom prst="rect">
            <a:avLst/>
          </a:prstGeom>
        </p:spPr>
      </p:pic>
      <p:sp>
        <p:nvSpPr>
          <p:cNvPr id="4" name="Text Placeholder 13">
            <a:extLst>
              <a:ext uri="{FF2B5EF4-FFF2-40B4-BE49-F238E27FC236}">
                <a16:creationId xmlns:a16="http://schemas.microsoft.com/office/drawing/2014/main" id="{F3C98B94-5C52-E620-69BA-360353B1975D}"/>
              </a:ext>
            </a:extLst>
          </p:cNvPr>
          <p:cNvSpPr>
            <a:spLocks noGrp="1"/>
          </p:cNvSpPr>
          <p:nvPr>
            <p:ph type="body" sz="quarter" idx="12" hasCustomPrompt="1"/>
          </p:nvPr>
        </p:nvSpPr>
        <p:spPr>
          <a:xfrm>
            <a:off x="8547100" y="3956962"/>
            <a:ext cx="5580062" cy="910340"/>
          </a:xfrm>
        </p:spPr>
        <p:txBody>
          <a:bodyPr>
            <a:noAutofit/>
          </a:bodyPr>
          <a:lstStyle>
            <a:lvl1pPr marL="0" indent="0" algn="l">
              <a:buNone/>
              <a:defRPr sz="2400">
                <a:solidFill>
                  <a:schemeClr val="bg1"/>
                </a:solidFill>
                <a:latin typeface="Arial" panose="020B0604020202020204" pitchFamily="34" charset="0"/>
                <a:ea typeface="Noto Sans Medium" panose="020B0602040504020204" pitchFamily="34" charset="0"/>
                <a:cs typeface="Arial" panose="020B0604020202020204" pitchFamily="34" charset="0"/>
              </a:defRPr>
            </a:lvl1pPr>
          </a:lstStyle>
          <a:p>
            <a:pPr lvl="0"/>
            <a:r>
              <a:rPr lang="en-US"/>
              <a:t>Insert Subtitle Here</a:t>
            </a:r>
          </a:p>
        </p:txBody>
      </p:sp>
      <p:sp>
        <p:nvSpPr>
          <p:cNvPr id="3" name="Slide Number Placeholder 5">
            <a:extLst>
              <a:ext uri="{FF2B5EF4-FFF2-40B4-BE49-F238E27FC236}">
                <a16:creationId xmlns:a16="http://schemas.microsoft.com/office/drawing/2014/main" id="{D39D28D5-A065-9D4B-08E3-E8427328E435}"/>
              </a:ext>
            </a:extLst>
          </p:cNvPr>
          <p:cNvSpPr>
            <a:spLocks noGrp="1"/>
          </p:cNvSpPr>
          <p:nvPr>
            <p:ph type="sldNum" sz="quarter" idx="4"/>
          </p:nvPr>
        </p:nvSpPr>
        <p:spPr>
          <a:xfrm>
            <a:off x="516310" y="7739080"/>
            <a:ext cx="2743200" cy="208129"/>
          </a:xfrm>
          <a:prstGeom prst="rect">
            <a:avLst/>
          </a:prstGeom>
        </p:spPr>
        <p:txBody>
          <a:bodyPr/>
          <a:lstStyle>
            <a:lvl1pPr>
              <a:defRPr sz="1000">
                <a:latin typeface="+mn-lt"/>
              </a:defRPr>
            </a:lvl1pPr>
          </a:lstStyle>
          <a:p>
            <a:fld id="{3773602E-EC8C-F44D-BFC5-AD4583FDB290}" type="slidenum">
              <a:rPr lang="en-US" smtClean="0"/>
              <a:pPr/>
              <a:t>‹#›</a:t>
            </a:fld>
            <a:endParaRPr lang="en-US"/>
          </a:p>
        </p:txBody>
      </p:sp>
      <p:sp>
        <p:nvSpPr>
          <p:cNvPr id="5" name="Rectangle 5">
            <a:extLst>
              <a:ext uri="{FF2B5EF4-FFF2-40B4-BE49-F238E27FC236}">
                <a16:creationId xmlns:a16="http://schemas.microsoft.com/office/drawing/2014/main" id="{536B908B-8AAD-F60B-406D-B487A0FAB96A}"/>
              </a:ext>
            </a:extLst>
          </p:cNvPr>
          <p:cNvSpPr/>
          <p:nvPr userDrawn="1"/>
        </p:nvSpPr>
        <p:spPr>
          <a:xfrm>
            <a:off x="0" y="0"/>
            <a:ext cx="14630400" cy="723105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9" name="Straight Connector 6">
            <a:extLst>
              <a:ext uri="{FF2B5EF4-FFF2-40B4-BE49-F238E27FC236}">
                <a16:creationId xmlns:a16="http://schemas.microsoft.com/office/drawing/2014/main" id="{428B6F17-0291-1458-2BBC-2194E6B9E758}"/>
              </a:ext>
            </a:extLst>
          </p:cNvPr>
          <p:cNvCxnSpPr/>
          <p:nvPr userDrawn="1"/>
        </p:nvCxnSpPr>
        <p:spPr>
          <a:xfrm flipH="1">
            <a:off x="8547100" y="3698758"/>
            <a:ext cx="6083302"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10" name="Picture 1">
            <a:extLst>
              <a:ext uri="{FF2B5EF4-FFF2-40B4-BE49-F238E27FC236}">
                <a16:creationId xmlns:a16="http://schemas.microsoft.com/office/drawing/2014/main" id="{0AC9F06B-DD4F-46B2-7D01-5718422641D5}"/>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2345739" y="7492621"/>
            <a:ext cx="1768351" cy="454588"/>
          </a:xfrm>
          <a:prstGeom prst="rect">
            <a:avLst/>
          </a:prstGeom>
        </p:spPr>
      </p:pic>
    </p:spTree>
    <p:extLst>
      <p:ext uri="{BB962C8B-B14F-4D97-AF65-F5344CB8AC3E}">
        <p14:creationId xmlns:p14="http://schemas.microsoft.com/office/powerpoint/2010/main" val="428969297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p:cSld name="1_Breaker_Blue ">
    <p:spTree>
      <p:nvGrpSpPr>
        <p:cNvPr id="1" name=""/>
        <p:cNvGrpSpPr/>
        <p:nvPr/>
      </p:nvGrpSpPr>
      <p:grpSpPr>
        <a:xfrm>
          <a:off x="0" y="0"/>
          <a:ext cx="0" cy="0"/>
          <a:chOff x="0" y="0"/>
          <a:chExt cx="0" cy="0"/>
        </a:xfrm>
      </p:grpSpPr>
      <p:sp>
        <p:nvSpPr>
          <p:cNvPr id="9" name="Rectangle 8"/>
          <p:cNvSpPr/>
          <p:nvPr/>
        </p:nvSpPr>
        <p:spPr>
          <a:xfrm>
            <a:off x="0" y="0"/>
            <a:ext cx="14630400" cy="7231061"/>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p:cNvCxnSpPr/>
          <p:nvPr/>
        </p:nvCxnSpPr>
        <p:spPr>
          <a:xfrm flipH="1">
            <a:off x="8547100" y="3698758"/>
            <a:ext cx="6083302"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hasCustomPrompt="1"/>
          </p:nvPr>
        </p:nvSpPr>
        <p:spPr>
          <a:xfrm>
            <a:off x="8547100" y="1530220"/>
            <a:ext cx="5580062" cy="2050895"/>
          </a:xfrm>
        </p:spPr>
        <p:txBody>
          <a:bodyPr>
            <a:noAutofit/>
          </a:bodyPr>
          <a:lstStyle>
            <a:lvl1pPr algn="l" defTabSz="1463040" rtl="0" eaLnBrk="1" latinLnBrk="0" hangingPunct="1">
              <a:lnSpc>
                <a:spcPct val="85000"/>
              </a:lnSpc>
              <a:spcBef>
                <a:spcPct val="0"/>
              </a:spcBef>
              <a:buNone/>
              <a:defRPr lang="en-US" sz="4000" b="0" i="0" kern="1200" cap="none" baseline="0" dirty="0">
                <a:solidFill>
                  <a:schemeClr val="bg1"/>
                </a:solidFill>
                <a:latin typeface="+mj-lt"/>
                <a:ea typeface="Times" pitchFamily="2" charset="0"/>
                <a:cs typeface="Arial Black" panose="020B0604020202020204" pitchFamily="34" charset="0"/>
              </a:defRPr>
            </a:lvl1pPr>
          </a:lstStyle>
          <a:p>
            <a:r>
              <a:rPr lang="en-US"/>
              <a:t>Click To Edit Master Title</a:t>
            </a:r>
          </a:p>
        </p:txBody>
      </p:sp>
      <p:pic>
        <p:nvPicPr>
          <p:cNvPr id="3" name="Picture 2">
            <a:extLst>
              <a:ext uri="{FF2B5EF4-FFF2-40B4-BE49-F238E27FC236}">
                <a16:creationId xmlns:a16="http://schemas.microsoft.com/office/drawing/2014/main" id="{9612F83A-DB6F-F511-2661-4228658F7325}"/>
              </a:ext>
            </a:extLst>
          </p:cNvPr>
          <p:cNvPicPr>
            <a:picLocks noChangeAspect="1"/>
          </p:cNvPicPr>
          <p:nvPr/>
        </p:nvPicPr>
        <p:blipFill>
          <a:blip r:embed="rId2" cstate="screen">
            <a:extLst>
              <a:ext uri="{28A0092B-C50C-407E-A947-70E740481C1C}">
                <a14:useLocalDpi xmlns:a14="http://schemas.microsoft.com/office/drawing/2010/main"/>
              </a:ext>
            </a:extLst>
          </a:blip>
          <a:srcRect/>
          <a:stretch/>
        </p:blipFill>
        <p:spPr>
          <a:xfrm>
            <a:off x="12345739" y="7492621"/>
            <a:ext cx="1768351" cy="454588"/>
          </a:xfrm>
          <a:prstGeom prst="rect">
            <a:avLst/>
          </a:prstGeom>
        </p:spPr>
      </p:pic>
      <p:sp>
        <p:nvSpPr>
          <p:cNvPr id="5" name="Text Placeholder 13">
            <a:extLst>
              <a:ext uri="{FF2B5EF4-FFF2-40B4-BE49-F238E27FC236}">
                <a16:creationId xmlns:a16="http://schemas.microsoft.com/office/drawing/2014/main" id="{BD5C8983-9837-9124-4B5B-8C9E6E1E3545}"/>
              </a:ext>
            </a:extLst>
          </p:cNvPr>
          <p:cNvSpPr>
            <a:spLocks noGrp="1"/>
          </p:cNvSpPr>
          <p:nvPr>
            <p:ph type="body" sz="quarter" idx="12" hasCustomPrompt="1"/>
          </p:nvPr>
        </p:nvSpPr>
        <p:spPr>
          <a:xfrm>
            <a:off x="8547100" y="3956962"/>
            <a:ext cx="5580062" cy="910340"/>
          </a:xfrm>
        </p:spPr>
        <p:txBody>
          <a:bodyPr>
            <a:noAutofit/>
          </a:bodyPr>
          <a:lstStyle>
            <a:lvl1pPr marL="0" indent="0" algn="l">
              <a:buNone/>
              <a:defRPr sz="2400">
                <a:solidFill>
                  <a:schemeClr val="bg1"/>
                </a:solidFill>
                <a:latin typeface="Arial" panose="020B0604020202020204" pitchFamily="34" charset="0"/>
                <a:ea typeface="Noto Sans Medium" panose="020B0602040504020204" pitchFamily="34" charset="0"/>
                <a:cs typeface="Arial" panose="020B0604020202020204" pitchFamily="34" charset="0"/>
              </a:defRPr>
            </a:lvl1pPr>
          </a:lstStyle>
          <a:p>
            <a:pPr lvl="0"/>
            <a:r>
              <a:rPr lang="en-US"/>
              <a:t>Insert Subtitle Here</a:t>
            </a:r>
          </a:p>
        </p:txBody>
      </p:sp>
      <p:sp>
        <p:nvSpPr>
          <p:cNvPr id="4" name="Slide Number Placeholder 5">
            <a:extLst>
              <a:ext uri="{FF2B5EF4-FFF2-40B4-BE49-F238E27FC236}">
                <a16:creationId xmlns:a16="http://schemas.microsoft.com/office/drawing/2014/main" id="{657B30E0-B710-C5EF-4F55-0FD6FC853D3A}"/>
              </a:ext>
            </a:extLst>
          </p:cNvPr>
          <p:cNvSpPr>
            <a:spLocks noGrp="1"/>
          </p:cNvSpPr>
          <p:nvPr>
            <p:ph type="sldNum" sz="quarter" idx="4"/>
          </p:nvPr>
        </p:nvSpPr>
        <p:spPr>
          <a:xfrm>
            <a:off x="516310" y="7739080"/>
            <a:ext cx="2743200" cy="208129"/>
          </a:xfrm>
          <a:prstGeom prst="rect">
            <a:avLst/>
          </a:prstGeom>
        </p:spPr>
        <p:txBody>
          <a:bodyPr/>
          <a:lstStyle>
            <a:lvl1pPr>
              <a:defRPr sz="1000">
                <a:latin typeface="+mn-lt"/>
              </a:defRPr>
            </a:lvl1pPr>
          </a:lstStyle>
          <a:p>
            <a:fld id="{3773602E-EC8C-F44D-BFC5-AD4583FDB290}" type="slidenum">
              <a:rPr lang="en-US" smtClean="0"/>
              <a:pPr/>
              <a:t>‹#›</a:t>
            </a:fld>
            <a:endParaRPr lang="en-US"/>
          </a:p>
        </p:txBody>
      </p:sp>
      <p:sp>
        <p:nvSpPr>
          <p:cNvPr id="6" name="Rectangle 8">
            <a:extLst>
              <a:ext uri="{FF2B5EF4-FFF2-40B4-BE49-F238E27FC236}">
                <a16:creationId xmlns:a16="http://schemas.microsoft.com/office/drawing/2014/main" id="{D0454A02-5C30-5892-3D53-38F325B7171E}"/>
              </a:ext>
            </a:extLst>
          </p:cNvPr>
          <p:cNvSpPr/>
          <p:nvPr userDrawn="1"/>
        </p:nvSpPr>
        <p:spPr>
          <a:xfrm>
            <a:off x="0" y="0"/>
            <a:ext cx="14630400" cy="7231061"/>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Connector 9">
            <a:extLst>
              <a:ext uri="{FF2B5EF4-FFF2-40B4-BE49-F238E27FC236}">
                <a16:creationId xmlns:a16="http://schemas.microsoft.com/office/drawing/2014/main" id="{1BFACEED-EFD6-A8EB-4976-E31EFB10E1F1}"/>
              </a:ext>
            </a:extLst>
          </p:cNvPr>
          <p:cNvCxnSpPr/>
          <p:nvPr userDrawn="1"/>
        </p:nvCxnSpPr>
        <p:spPr>
          <a:xfrm flipH="1">
            <a:off x="8547100" y="3698758"/>
            <a:ext cx="6083302"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pic>
        <p:nvPicPr>
          <p:cNvPr id="8" name="Picture 2">
            <a:extLst>
              <a:ext uri="{FF2B5EF4-FFF2-40B4-BE49-F238E27FC236}">
                <a16:creationId xmlns:a16="http://schemas.microsoft.com/office/drawing/2014/main" id="{BC38188C-6098-858E-721F-A96C620AF203}"/>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2345739" y="7492621"/>
            <a:ext cx="1768351" cy="454588"/>
          </a:xfrm>
          <a:prstGeom prst="rect">
            <a:avLst/>
          </a:prstGeom>
        </p:spPr>
      </p:pic>
    </p:spTree>
    <p:extLst>
      <p:ext uri="{BB962C8B-B14F-4D97-AF65-F5344CB8AC3E}">
        <p14:creationId xmlns:p14="http://schemas.microsoft.com/office/powerpoint/2010/main" val="32115573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p:cSld name="1_Agenda/Table of Content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lIns="91440">
            <a:noAutofit/>
          </a:bodyPr>
          <a:lstStyle>
            <a:lvl1pPr>
              <a:defRPr sz="3000"/>
            </a:lvl1pPr>
          </a:lstStyle>
          <a:p>
            <a:r>
              <a:rPr lang="en-US"/>
              <a:t>Click To Edit Slide Title</a:t>
            </a:r>
          </a:p>
        </p:txBody>
      </p:sp>
      <p:sp>
        <p:nvSpPr>
          <p:cNvPr id="4" name="object 2">
            <a:extLst>
              <a:ext uri="{FF2B5EF4-FFF2-40B4-BE49-F238E27FC236}">
                <a16:creationId xmlns:a16="http://schemas.microsoft.com/office/drawing/2014/main" id="{29CB7604-41D7-C52B-91F1-8825BBA54CC8}"/>
              </a:ext>
            </a:extLst>
          </p:cNvPr>
          <p:cNvSpPr/>
          <p:nvPr/>
        </p:nvSpPr>
        <p:spPr>
          <a:xfrm>
            <a:off x="0" y="1714500"/>
            <a:ext cx="14630400" cy="5516564"/>
          </a:xfrm>
          <a:custGeom>
            <a:avLst/>
            <a:gdLst/>
            <a:ahLst/>
            <a:cxnLst/>
            <a:rect l="l" t="t" r="r" b="b"/>
            <a:pathLst>
              <a:path w="4064000" h="5619115">
                <a:moveTo>
                  <a:pt x="0" y="5618975"/>
                </a:moveTo>
                <a:lnTo>
                  <a:pt x="4063898" y="5618975"/>
                </a:lnTo>
                <a:lnTo>
                  <a:pt x="4063898" y="0"/>
                </a:lnTo>
                <a:lnTo>
                  <a:pt x="0" y="0"/>
                </a:lnTo>
                <a:lnTo>
                  <a:pt x="0" y="5618975"/>
                </a:lnTo>
                <a:close/>
              </a:path>
            </a:pathLst>
          </a:custGeom>
          <a:solidFill>
            <a:srgbClr val="EEEEEF"/>
          </a:solidFill>
        </p:spPr>
        <p:txBody>
          <a:bodyPr wrap="square" lIns="0" tIns="0" rIns="0" bIns="0" rtlCol="0"/>
          <a:lstStyle/>
          <a:p>
            <a:endParaRPr/>
          </a:p>
        </p:txBody>
      </p:sp>
      <p:sp>
        <p:nvSpPr>
          <p:cNvPr id="15" name="Text Placeholder 14">
            <a:extLst>
              <a:ext uri="{FF2B5EF4-FFF2-40B4-BE49-F238E27FC236}">
                <a16:creationId xmlns:a16="http://schemas.microsoft.com/office/drawing/2014/main" id="{CA7C2C21-21DC-C1D3-2FC5-B4D312E26308}"/>
              </a:ext>
            </a:extLst>
          </p:cNvPr>
          <p:cNvSpPr>
            <a:spLocks noGrp="1"/>
          </p:cNvSpPr>
          <p:nvPr>
            <p:ph type="body" sz="quarter" idx="19" hasCustomPrompt="1"/>
          </p:nvPr>
        </p:nvSpPr>
        <p:spPr>
          <a:xfrm>
            <a:off x="503238" y="2036829"/>
            <a:ext cx="2488018" cy="509587"/>
          </a:xfrm>
        </p:spPr>
        <p:txBody>
          <a:bodyPr/>
          <a:lstStyle>
            <a:lvl1pPr marL="0" indent="0" algn="r">
              <a:buNone/>
              <a:defRPr b="1">
                <a:latin typeface="Arial" panose="020B0604020202020204" pitchFamily="34" charset="0"/>
                <a:cs typeface="Arial" panose="020B0604020202020204" pitchFamily="34" charset="0"/>
              </a:defRPr>
            </a:lvl1pPr>
          </a:lstStyle>
          <a:p>
            <a:pPr lvl="0"/>
            <a:r>
              <a:rPr lang="en-US"/>
              <a:t>Group 1</a:t>
            </a:r>
          </a:p>
        </p:txBody>
      </p:sp>
      <p:sp>
        <p:nvSpPr>
          <p:cNvPr id="16" name="Text Placeholder 14">
            <a:extLst>
              <a:ext uri="{FF2B5EF4-FFF2-40B4-BE49-F238E27FC236}">
                <a16:creationId xmlns:a16="http://schemas.microsoft.com/office/drawing/2014/main" id="{D67C484B-16A7-DDBF-14F2-86FF1A28434E}"/>
              </a:ext>
            </a:extLst>
          </p:cNvPr>
          <p:cNvSpPr>
            <a:spLocks noGrp="1"/>
          </p:cNvSpPr>
          <p:nvPr>
            <p:ph type="body" sz="quarter" idx="20" hasCustomPrompt="1"/>
          </p:nvPr>
        </p:nvSpPr>
        <p:spPr>
          <a:xfrm>
            <a:off x="503238" y="2909795"/>
            <a:ext cx="2488018" cy="509587"/>
          </a:xfrm>
        </p:spPr>
        <p:txBody>
          <a:bodyPr/>
          <a:lstStyle>
            <a:lvl1pPr marL="0" indent="0" algn="r">
              <a:buNone/>
              <a:defRPr b="1">
                <a:latin typeface="Arial" panose="020B0604020202020204" pitchFamily="34" charset="0"/>
                <a:cs typeface="Arial" panose="020B0604020202020204" pitchFamily="34" charset="0"/>
              </a:defRPr>
            </a:lvl1pPr>
          </a:lstStyle>
          <a:p>
            <a:pPr lvl="0"/>
            <a:r>
              <a:rPr lang="en-US"/>
              <a:t>Group 2</a:t>
            </a:r>
          </a:p>
        </p:txBody>
      </p:sp>
      <p:sp>
        <p:nvSpPr>
          <p:cNvPr id="17" name="Text Placeholder 14">
            <a:extLst>
              <a:ext uri="{FF2B5EF4-FFF2-40B4-BE49-F238E27FC236}">
                <a16:creationId xmlns:a16="http://schemas.microsoft.com/office/drawing/2014/main" id="{A7991BED-ABDA-00E6-FA19-59ECC9513C72}"/>
              </a:ext>
            </a:extLst>
          </p:cNvPr>
          <p:cNvSpPr>
            <a:spLocks noGrp="1"/>
          </p:cNvSpPr>
          <p:nvPr>
            <p:ph type="body" sz="quarter" idx="21" hasCustomPrompt="1"/>
          </p:nvPr>
        </p:nvSpPr>
        <p:spPr>
          <a:xfrm>
            <a:off x="503237" y="3782761"/>
            <a:ext cx="2488018" cy="509587"/>
          </a:xfrm>
        </p:spPr>
        <p:txBody>
          <a:bodyPr/>
          <a:lstStyle>
            <a:lvl1pPr marL="0" indent="0" algn="r">
              <a:buNone/>
              <a:defRPr b="1">
                <a:latin typeface="Arial" panose="020B0604020202020204" pitchFamily="34" charset="0"/>
                <a:cs typeface="Arial" panose="020B0604020202020204" pitchFamily="34" charset="0"/>
              </a:defRPr>
            </a:lvl1pPr>
          </a:lstStyle>
          <a:p>
            <a:pPr lvl="0"/>
            <a:r>
              <a:rPr lang="en-US"/>
              <a:t>Group 3</a:t>
            </a:r>
          </a:p>
        </p:txBody>
      </p:sp>
      <p:sp>
        <p:nvSpPr>
          <p:cNvPr id="18" name="Text Placeholder 14">
            <a:extLst>
              <a:ext uri="{FF2B5EF4-FFF2-40B4-BE49-F238E27FC236}">
                <a16:creationId xmlns:a16="http://schemas.microsoft.com/office/drawing/2014/main" id="{EB9D5586-12D0-0617-0E83-18566F5F3D3D}"/>
              </a:ext>
            </a:extLst>
          </p:cNvPr>
          <p:cNvSpPr>
            <a:spLocks noGrp="1"/>
          </p:cNvSpPr>
          <p:nvPr>
            <p:ph type="body" sz="quarter" idx="22" hasCustomPrompt="1"/>
          </p:nvPr>
        </p:nvSpPr>
        <p:spPr>
          <a:xfrm>
            <a:off x="503237" y="4655727"/>
            <a:ext cx="2488018" cy="509587"/>
          </a:xfrm>
        </p:spPr>
        <p:txBody>
          <a:bodyPr/>
          <a:lstStyle>
            <a:lvl1pPr marL="0" indent="0" algn="r">
              <a:buNone/>
              <a:defRPr b="1">
                <a:latin typeface="Arial" panose="020B0604020202020204" pitchFamily="34" charset="0"/>
                <a:cs typeface="Arial" panose="020B0604020202020204" pitchFamily="34" charset="0"/>
              </a:defRPr>
            </a:lvl1pPr>
          </a:lstStyle>
          <a:p>
            <a:pPr lvl="0"/>
            <a:r>
              <a:rPr lang="en-US"/>
              <a:t>Group 4</a:t>
            </a:r>
          </a:p>
        </p:txBody>
      </p:sp>
      <p:sp>
        <p:nvSpPr>
          <p:cNvPr id="19" name="Text Placeholder 14">
            <a:extLst>
              <a:ext uri="{FF2B5EF4-FFF2-40B4-BE49-F238E27FC236}">
                <a16:creationId xmlns:a16="http://schemas.microsoft.com/office/drawing/2014/main" id="{CF0DDFD5-43B7-F702-6963-ED560A9829AC}"/>
              </a:ext>
            </a:extLst>
          </p:cNvPr>
          <p:cNvSpPr>
            <a:spLocks noGrp="1"/>
          </p:cNvSpPr>
          <p:nvPr>
            <p:ph type="body" sz="quarter" idx="23" hasCustomPrompt="1"/>
          </p:nvPr>
        </p:nvSpPr>
        <p:spPr>
          <a:xfrm>
            <a:off x="503237" y="5528693"/>
            <a:ext cx="2488018" cy="509587"/>
          </a:xfrm>
        </p:spPr>
        <p:txBody>
          <a:bodyPr/>
          <a:lstStyle>
            <a:lvl1pPr marL="0" indent="0" algn="r">
              <a:buNone/>
              <a:defRPr b="1">
                <a:latin typeface="Arial" panose="020B0604020202020204" pitchFamily="34" charset="0"/>
                <a:cs typeface="Arial" panose="020B0604020202020204" pitchFamily="34" charset="0"/>
              </a:defRPr>
            </a:lvl1pPr>
          </a:lstStyle>
          <a:p>
            <a:pPr lvl="0"/>
            <a:r>
              <a:rPr lang="en-US"/>
              <a:t>Group 5</a:t>
            </a:r>
          </a:p>
        </p:txBody>
      </p:sp>
      <p:sp>
        <p:nvSpPr>
          <p:cNvPr id="20" name="Text Placeholder 14">
            <a:extLst>
              <a:ext uri="{FF2B5EF4-FFF2-40B4-BE49-F238E27FC236}">
                <a16:creationId xmlns:a16="http://schemas.microsoft.com/office/drawing/2014/main" id="{80CEF86B-120C-0941-9E60-043E44E67644}"/>
              </a:ext>
            </a:extLst>
          </p:cNvPr>
          <p:cNvSpPr>
            <a:spLocks noGrp="1"/>
          </p:cNvSpPr>
          <p:nvPr>
            <p:ph type="body" sz="quarter" idx="24" hasCustomPrompt="1"/>
          </p:nvPr>
        </p:nvSpPr>
        <p:spPr>
          <a:xfrm>
            <a:off x="503237" y="6401657"/>
            <a:ext cx="2488018" cy="509587"/>
          </a:xfrm>
        </p:spPr>
        <p:txBody>
          <a:bodyPr/>
          <a:lstStyle>
            <a:lvl1pPr marL="0" indent="0" algn="r">
              <a:buNone/>
              <a:defRPr b="1">
                <a:latin typeface="Arial" panose="020B0604020202020204" pitchFamily="34" charset="0"/>
                <a:cs typeface="Arial" panose="020B0604020202020204" pitchFamily="34" charset="0"/>
              </a:defRPr>
            </a:lvl1pPr>
          </a:lstStyle>
          <a:p>
            <a:pPr lvl="0"/>
            <a:r>
              <a:rPr lang="en-US"/>
              <a:t>Group 6</a:t>
            </a:r>
          </a:p>
        </p:txBody>
      </p:sp>
      <p:sp>
        <p:nvSpPr>
          <p:cNvPr id="21" name="Text Placeholder 14">
            <a:extLst>
              <a:ext uri="{FF2B5EF4-FFF2-40B4-BE49-F238E27FC236}">
                <a16:creationId xmlns:a16="http://schemas.microsoft.com/office/drawing/2014/main" id="{BE026C21-57F3-D6D8-15BF-C37F4D4FE587}"/>
              </a:ext>
            </a:extLst>
          </p:cNvPr>
          <p:cNvSpPr>
            <a:spLocks noGrp="1"/>
          </p:cNvSpPr>
          <p:nvPr>
            <p:ph type="body" sz="quarter" idx="25" hasCustomPrompt="1"/>
          </p:nvPr>
        </p:nvSpPr>
        <p:spPr>
          <a:xfrm>
            <a:off x="3494493" y="2036829"/>
            <a:ext cx="10632670" cy="509587"/>
          </a:xfrm>
        </p:spPr>
        <p:txBody>
          <a:bodyPr/>
          <a:lstStyle>
            <a:lvl1pPr marL="0" indent="0" algn="l">
              <a:buNone/>
              <a:defRPr b="0">
                <a:latin typeface="Arial" panose="020B0604020202020204" pitchFamily="34" charset="0"/>
                <a:cs typeface="Arial" panose="020B0604020202020204" pitchFamily="34" charset="0"/>
              </a:defRPr>
            </a:lvl1pPr>
            <a:lvl2pPr algn="l">
              <a:defRPr/>
            </a:lvl2pPr>
            <a:lvl3pPr algn="l">
              <a:defRPr/>
            </a:lvl3pPr>
            <a:lvl4pPr algn="l">
              <a:defRPr/>
            </a:lvl4pPr>
            <a:lvl5pPr algn="l">
              <a:defRPr/>
            </a:lvl5pPr>
          </a:lstStyle>
          <a:p>
            <a:pPr lvl="0"/>
            <a:r>
              <a:rPr lang="en-US"/>
              <a:t>Title</a:t>
            </a:r>
          </a:p>
        </p:txBody>
      </p:sp>
      <p:sp>
        <p:nvSpPr>
          <p:cNvPr id="22" name="Text Placeholder 14">
            <a:extLst>
              <a:ext uri="{FF2B5EF4-FFF2-40B4-BE49-F238E27FC236}">
                <a16:creationId xmlns:a16="http://schemas.microsoft.com/office/drawing/2014/main" id="{76A126D3-BDF5-3AEE-1652-826946CF5D50}"/>
              </a:ext>
            </a:extLst>
          </p:cNvPr>
          <p:cNvSpPr>
            <a:spLocks noGrp="1"/>
          </p:cNvSpPr>
          <p:nvPr>
            <p:ph type="body" sz="quarter" idx="26" hasCustomPrompt="1"/>
          </p:nvPr>
        </p:nvSpPr>
        <p:spPr>
          <a:xfrm>
            <a:off x="3494493" y="2909795"/>
            <a:ext cx="10632670" cy="509587"/>
          </a:xfrm>
        </p:spPr>
        <p:txBody>
          <a:bodyPr/>
          <a:lstStyle>
            <a:lvl1pPr marL="0" indent="0" algn="l">
              <a:buNone/>
              <a:defRPr b="0">
                <a:latin typeface="Arial" panose="020B0604020202020204" pitchFamily="34" charset="0"/>
                <a:cs typeface="Arial" panose="020B0604020202020204" pitchFamily="34" charset="0"/>
              </a:defRPr>
            </a:lvl1pPr>
            <a:lvl2pPr algn="l">
              <a:defRPr/>
            </a:lvl2pPr>
            <a:lvl3pPr algn="l">
              <a:defRPr/>
            </a:lvl3pPr>
            <a:lvl4pPr algn="l">
              <a:defRPr/>
            </a:lvl4pPr>
            <a:lvl5pPr algn="l">
              <a:defRPr/>
            </a:lvl5pPr>
          </a:lstStyle>
          <a:p>
            <a:pPr lvl="0"/>
            <a:r>
              <a:rPr lang="en-US"/>
              <a:t>Title</a:t>
            </a:r>
          </a:p>
        </p:txBody>
      </p:sp>
      <p:sp>
        <p:nvSpPr>
          <p:cNvPr id="23" name="Text Placeholder 14">
            <a:extLst>
              <a:ext uri="{FF2B5EF4-FFF2-40B4-BE49-F238E27FC236}">
                <a16:creationId xmlns:a16="http://schemas.microsoft.com/office/drawing/2014/main" id="{BBFF508D-A562-2556-E822-0712912C76D1}"/>
              </a:ext>
            </a:extLst>
          </p:cNvPr>
          <p:cNvSpPr>
            <a:spLocks noGrp="1"/>
          </p:cNvSpPr>
          <p:nvPr>
            <p:ph type="body" sz="quarter" idx="27" hasCustomPrompt="1"/>
          </p:nvPr>
        </p:nvSpPr>
        <p:spPr>
          <a:xfrm>
            <a:off x="3494492" y="3782761"/>
            <a:ext cx="10632670" cy="509587"/>
          </a:xfrm>
        </p:spPr>
        <p:txBody>
          <a:bodyPr/>
          <a:lstStyle>
            <a:lvl1pPr marL="0" indent="0" algn="l">
              <a:buNone/>
              <a:defRPr b="0">
                <a:latin typeface="Arial" panose="020B0604020202020204" pitchFamily="34" charset="0"/>
                <a:cs typeface="Arial" panose="020B0604020202020204" pitchFamily="34" charset="0"/>
              </a:defRPr>
            </a:lvl1pPr>
            <a:lvl2pPr algn="l">
              <a:defRPr/>
            </a:lvl2pPr>
            <a:lvl3pPr algn="l">
              <a:defRPr/>
            </a:lvl3pPr>
            <a:lvl4pPr algn="l">
              <a:defRPr/>
            </a:lvl4pPr>
            <a:lvl5pPr algn="l">
              <a:defRPr/>
            </a:lvl5pPr>
          </a:lstStyle>
          <a:p>
            <a:pPr lvl="0"/>
            <a:r>
              <a:rPr lang="en-US"/>
              <a:t>Title</a:t>
            </a:r>
          </a:p>
        </p:txBody>
      </p:sp>
      <p:sp>
        <p:nvSpPr>
          <p:cNvPr id="24" name="Text Placeholder 14">
            <a:extLst>
              <a:ext uri="{FF2B5EF4-FFF2-40B4-BE49-F238E27FC236}">
                <a16:creationId xmlns:a16="http://schemas.microsoft.com/office/drawing/2014/main" id="{9A7B486F-B636-3264-024E-F220C2E86F2D}"/>
              </a:ext>
            </a:extLst>
          </p:cNvPr>
          <p:cNvSpPr>
            <a:spLocks noGrp="1"/>
          </p:cNvSpPr>
          <p:nvPr>
            <p:ph type="body" sz="quarter" idx="28" hasCustomPrompt="1"/>
          </p:nvPr>
        </p:nvSpPr>
        <p:spPr>
          <a:xfrm>
            <a:off x="3494492" y="4655727"/>
            <a:ext cx="10632670" cy="509587"/>
          </a:xfrm>
        </p:spPr>
        <p:txBody>
          <a:bodyPr/>
          <a:lstStyle>
            <a:lvl1pPr marL="0" indent="0" algn="l">
              <a:buNone/>
              <a:defRPr b="0">
                <a:latin typeface="Arial" panose="020B0604020202020204" pitchFamily="34" charset="0"/>
                <a:cs typeface="Arial" panose="020B0604020202020204" pitchFamily="34" charset="0"/>
              </a:defRPr>
            </a:lvl1pPr>
            <a:lvl2pPr algn="l">
              <a:defRPr/>
            </a:lvl2pPr>
            <a:lvl3pPr algn="l">
              <a:defRPr/>
            </a:lvl3pPr>
            <a:lvl4pPr algn="l">
              <a:defRPr/>
            </a:lvl4pPr>
            <a:lvl5pPr algn="l">
              <a:defRPr/>
            </a:lvl5pPr>
          </a:lstStyle>
          <a:p>
            <a:pPr lvl="0"/>
            <a:r>
              <a:rPr lang="en-US"/>
              <a:t>Title</a:t>
            </a:r>
          </a:p>
        </p:txBody>
      </p:sp>
      <p:sp>
        <p:nvSpPr>
          <p:cNvPr id="25" name="Text Placeholder 14">
            <a:extLst>
              <a:ext uri="{FF2B5EF4-FFF2-40B4-BE49-F238E27FC236}">
                <a16:creationId xmlns:a16="http://schemas.microsoft.com/office/drawing/2014/main" id="{A85B539F-6478-15FE-15B6-DF8BF6110456}"/>
              </a:ext>
            </a:extLst>
          </p:cNvPr>
          <p:cNvSpPr>
            <a:spLocks noGrp="1"/>
          </p:cNvSpPr>
          <p:nvPr>
            <p:ph type="body" sz="quarter" idx="29" hasCustomPrompt="1"/>
          </p:nvPr>
        </p:nvSpPr>
        <p:spPr>
          <a:xfrm>
            <a:off x="3494492" y="5528693"/>
            <a:ext cx="10632670" cy="509587"/>
          </a:xfrm>
        </p:spPr>
        <p:txBody>
          <a:bodyPr/>
          <a:lstStyle>
            <a:lvl1pPr marL="0" indent="0" algn="l">
              <a:buNone/>
              <a:defRPr b="0">
                <a:latin typeface="Arial" panose="020B0604020202020204" pitchFamily="34" charset="0"/>
                <a:cs typeface="Arial" panose="020B0604020202020204" pitchFamily="34" charset="0"/>
              </a:defRPr>
            </a:lvl1pPr>
            <a:lvl2pPr algn="l">
              <a:defRPr/>
            </a:lvl2pPr>
            <a:lvl3pPr algn="l">
              <a:defRPr/>
            </a:lvl3pPr>
            <a:lvl4pPr algn="l">
              <a:defRPr/>
            </a:lvl4pPr>
            <a:lvl5pPr algn="l">
              <a:defRPr/>
            </a:lvl5pPr>
          </a:lstStyle>
          <a:p>
            <a:pPr lvl="0"/>
            <a:r>
              <a:rPr lang="en-US"/>
              <a:t>Title</a:t>
            </a:r>
          </a:p>
        </p:txBody>
      </p:sp>
      <p:sp>
        <p:nvSpPr>
          <p:cNvPr id="26" name="Text Placeholder 14">
            <a:extLst>
              <a:ext uri="{FF2B5EF4-FFF2-40B4-BE49-F238E27FC236}">
                <a16:creationId xmlns:a16="http://schemas.microsoft.com/office/drawing/2014/main" id="{58F8F0E5-9313-5F1C-EA96-805FDEBFAAEB}"/>
              </a:ext>
            </a:extLst>
          </p:cNvPr>
          <p:cNvSpPr>
            <a:spLocks noGrp="1"/>
          </p:cNvSpPr>
          <p:nvPr>
            <p:ph type="body" sz="quarter" idx="30" hasCustomPrompt="1"/>
          </p:nvPr>
        </p:nvSpPr>
        <p:spPr>
          <a:xfrm>
            <a:off x="3494492" y="6401657"/>
            <a:ext cx="10632670" cy="509587"/>
          </a:xfrm>
        </p:spPr>
        <p:txBody>
          <a:bodyPr/>
          <a:lstStyle>
            <a:lvl1pPr marL="0" indent="0" algn="l">
              <a:buNone/>
              <a:defRPr b="0">
                <a:latin typeface="Arial" panose="020B0604020202020204" pitchFamily="34" charset="0"/>
                <a:cs typeface="Arial" panose="020B0604020202020204" pitchFamily="34" charset="0"/>
              </a:defRPr>
            </a:lvl1pPr>
            <a:lvl2pPr algn="l">
              <a:defRPr/>
            </a:lvl2pPr>
            <a:lvl3pPr algn="l">
              <a:defRPr/>
            </a:lvl3pPr>
            <a:lvl4pPr algn="l">
              <a:defRPr/>
            </a:lvl4pPr>
            <a:lvl5pPr algn="l">
              <a:defRPr/>
            </a:lvl5pPr>
          </a:lstStyle>
          <a:p>
            <a:pPr lvl="0"/>
            <a:r>
              <a:rPr lang="en-US"/>
              <a:t>Title</a:t>
            </a:r>
          </a:p>
        </p:txBody>
      </p:sp>
      <p:sp>
        <p:nvSpPr>
          <p:cNvPr id="3" name="Slide Number Placeholder 5">
            <a:extLst>
              <a:ext uri="{FF2B5EF4-FFF2-40B4-BE49-F238E27FC236}">
                <a16:creationId xmlns:a16="http://schemas.microsoft.com/office/drawing/2014/main" id="{B56C1EBB-5DA5-BF02-BDC5-AA34C350313E}"/>
              </a:ext>
            </a:extLst>
          </p:cNvPr>
          <p:cNvSpPr>
            <a:spLocks noGrp="1"/>
          </p:cNvSpPr>
          <p:nvPr>
            <p:ph type="sldNum" sz="quarter" idx="4"/>
          </p:nvPr>
        </p:nvSpPr>
        <p:spPr>
          <a:xfrm>
            <a:off x="516310" y="7739080"/>
            <a:ext cx="2743200" cy="208129"/>
          </a:xfrm>
          <a:prstGeom prst="rect">
            <a:avLst/>
          </a:prstGeom>
        </p:spPr>
        <p:txBody>
          <a:bodyPr/>
          <a:lstStyle>
            <a:lvl1pPr>
              <a:defRPr sz="1000">
                <a:latin typeface="+mn-lt"/>
              </a:defRPr>
            </a:lvl1pPr>
          </a:lstStyle>
          <a:p>
            <a:fld id="{3773602E-EC8C-F44D-BFC5-AD4583FDB290}" type="slidenum">
              <a:rPr lang="en-US" smtClean="0"/>
              <a:pPr/>
              <a:t>‹#›</a:t>
            </a:fld>
            <a:endParaRPr lang="en-US"/>
          </a:p>
        </p:txBody>
      </p:sp>
      <p:sp>
        <p:nvSpPr>
          <p:cNvPr id="5" name="object 2">
            <a:extLst>
              <a:ext uri="{FF2B5EF4-FFF2-40B4-BE49-F238E27FC236}">
                <a16:creationId xmlns:a16="http://schemas.microsoft.com/office/drawing/2014/main" id="{1E5D53D2-4AD2-8965-FAFA-0C4477DDB21C}"/>
              </a:ext>
            </a:extLst>
          </p:cNvPr>
          <p:cNvSpPr/>
          <p:nvPr userDrawn="1"/>
        </p:nvSpPr>
        <p:spPr>
          <a:xfrm>
            <a:off x="0" y="1714500"/>
            <a:ext cx="14630400" cy="5516564"/>
          </a:xfrm>
          <a:custGeom>
            <a:avLst/>
            <a:gdLst/>
            <a:ahLst/>
            <a:cxnLst/>
            <a:rect l="l" t="t" r="r" b="b"/>
            <a:pathLst>
              <a:path w="4064000" h="5619115">
                <a:moveTo>
                  <a:pt x="0" y="5618975"/>
                </a:moveTo>
                <a:lnTo>
                  <a:pt x="4063898" y="5618975"/>
                </a:lnTo>
                <a:lnTo>
                  <a:pt x="4063898" y="0"/>
                </a:lnTo>
                <a:lnTo>
                  <a:pt x="0" y="0"/>
                </a:lnTo>
                <a:lnTo>
                  <a:pt x="0" y="5618975"/>
                </a:lnTo>
                <a:close/>
              </a:path>
            </a:pathLst>
          </a:custGeom>
          <a:solidFill>
            <a:srgbClr val="EEEEEF"/>
          </a:solidFill>
        </p:spPr>
        <p:txBody>
          <a:bodyPr wrap="square" lIns="0" tIns="0" rIns="0" bIns="0" rtlCol="0"/>
          <a:lstStyle/>
          <a:p>
            <a:endParaRPr/>
          </a:p>
        </p:txBody>
      </p:sp>
    </p:spTree>
    <p:extLst>
      <p:ext uri="{BB962C8B-B14F-4D97-AF65-F5344CB8AC3E}">
        <p14:creationId xmlns:p14="http://schemas.microsoft.com/office/powerpoint/2010/main" val="30206870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p:cSld name="1_Plain Content Slide">
    <p:spTree>
      <p:nvGrpSpPr>
        <p:cNvPr id="1" name=""/>
        <p:cNvGrpSpPr/>
        <p:nvPr/>
      </p:nvGrpSpPr>
      <p:grpSpPr>
        <a:xfrm>
          <a:off x="0" y="0"/>
          <a:ext cx="0" cy="0"/>
          <a:chOff x="0" y="0"/>
          <a:chExt cx="0" cy="0"/>
        </a:xfrm>
      </p:grpSpPr>
      <p:sp>
        <p:nvSpPr>
          <p:cNvPr id="5" name="object 2">
            <a:extLst>
              <a:ext uri="{FF2B5EF4-FFF2-40B4-BE49-F238E27FC236}">
                <a16:creationId xmlns:a16="http://schemas.microsoft.com/office/drawing/2014/main" id="{1A7477AD-DFD3-6E09-ADB5-2626AFF82BB1}"/>
              </a:ext>
            </a:extLst>
          </p:cNvPr>
          <p:cNvSpPr/>
          <p:nvPr/>
        </p:nvSpPr>
        <p:spPr>
          <a:xfrm>
            <a:off x="0" y="1714500"/>
            <a:ext cx="14630400" cy="5516564"/>
          </a:xfrm>
          <a:custGeom>
            <a:avLst/>
            <a:gdLst/>
            <a:ahLst/>
            <a:cxnLst/>
            <a:rect l="l" t="t" r="r" b="b"/>
            <a:pathLst>
              <a:path w="4064000" h="5619115">
                <a:moveTo>
                  <a:pt x="0" y="5618975"/>
                </a:moveTo>
                <a:lnTo>
                  <a:pt x="4063898" y="5618975"/>
                </a:lnTo>
                <a:lnTo>
                  <a:pt x="4063898" y="0"/>
                </a:lnTo>
                <a:lnTo>
                  <a:pt x="0" y="0"/>
                </a:lnTo>
                <a:lnTo>
                  <a:pt x="0" y="5618975"/>
                </a:lnTo>
                <a:close/>
              </a:path>
            </a:pathLst>
          </a:custGeom>
          <a:solidFill>
            <a:srgbClr val="EEEEEF"/>
          </a:solidFill>
        </p:spPr>
        <p:txBody>
          <a:bodyPr wrap="square" lIns="0" tIns="0" rIns="0" bIns="0" rtlCol="0"/>
          <a:lstStyle/>
          <a:p>
            <a:endParaRPr/>
          </a:p>
        </p:txBody>
      </p:sp>
      <p:sp>
        <p:nvSpPr>
          <p:cNvPr id="2" name="Title 1"/>
          <p:cNvSpPr>
            <a:spLocks noGrp="1"/>
          </p:cNvSpPr>
          <p:nvPr>
            <p:ph type="title" hasCustomPrompt="1"/>
          </p:nvPr>
        </p:nvSpPr>
        <p:spPr/>
        <p:txBody>
          <a:bodyPr lIns="91440">
            <a:noAutofit/>
          </a:bodyPr>
          <a:lstStyle>
            <a:lvl1pPr>
              <a:defRPr sz="3000"/>
            </a:lvl1pPr>
          </a:lstStyle>
          <a:p>
            <a:r>
              <a:rPr lang="en-US"/>
              <a:t>Click To Edit Slide Title</a:t>
            </a:r>
          </a:p>
        </p:txBody>
      </p:sp>
      <p:sp>
        <p:nvSpPr>
          <p:cNvPr id="3" name="Content Placeholder 2"/>
          <p:cNvSpPr>
            <a:spLocks noGrp="1"/>
          </p:cNvSpPr>
          <p:nvPr>
            <p:ph idx="1"/>
          </p:nvPr>
        </p:nvSpPr>
        <p:spPr>
          <a:xfrm>
            <a:off x="503237" y="2652903"/>
            <a:ext cx="13623926" cy="4213507"/>
          </a:xfrm>
        </p:spPr>
        <p:txBody>
          <a:bodyPr>
            <a:noAutofit/>
          </a:bodyPr>
          <a:lstStyle>
            <a:lvl1pPr marL="0" indent="0">
              <a:buNone/>
              <a:defRPr sz="1600"/>
            </a:lvl1pPr>
            <a:lvl2pPr marL="339725" indent="0">
              <a:buNone/>
              <a:defRPr sz="1600"/>
            </a:lvl2pPr>
            <a:lvl3pPr marL="688975" indent="0">
              <a:buNone/>
              <a:defRPr sz="1600"/>
            </a:lvl3pPr>
            <a:lvl4pPr marL="976312" indent="0">
              <a:buNone/>
              <a:defRPr sz="1600"/>
            </a:lvl4pPr>
            <a:lvl5pPr marL="1314450" indent="0">
              <a:buNone/>
              <a:defRPr sz="16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12" name="Text Placeholder 11">
            <a:extLst>
              <a:ext uri="{FF2B5EF4-FFF2-40B4-BE49-F238E27FC236}">
                <a16:creationId xmlns:a16="http://schemas.microsoft.com/office/drawing/2014/main" id="{B8E0690B-A650-10E2-4533-EBACCFF1E0E0}"/>
              </a:ext>
            </a:extLst>
          </p:cNvPr>
          <p:cNvSpPr>
            <a:spLocks noGrp="1"/>
          </p:cNvSpPr>
          <p:nvPr>
            <p:ph type="body" sz="quarter" idx="10"/>
          </p:nvPr>
        </p:nvSpPr>
        <p:spPr>
          <a:xfrm>
            <a:off x="503238" y="1960631"/>
            <a:ext cx="13623924" cy="596900"/>
          </a:xfrm>
        </p:spPr>
        <p:txBody>
          <a:bodyPr/>
          <a:lstStyle>
            <a:lvl1pPr marL="0" indent="0">
              <a:buNone/>
              <a:defRPr sz="2800"/>
            </a:lvl1pPr>
          </a:lstStyle>
          <a:p>
            <a:pPr lvl="0"/>
            <a:r>
              <a:rPr lang="ja-JP" altLang="en-US"/>
              <a:t>マスター テキストの書式設定</a:t>
            </a:r>
          </a:p>
        </p:txBody>
      </p:sp>
      <p:sp>
        <p:nvSpPr>
          <p:cNvPr id="4" name="Slide Number Placeholder 5">
            <a:extLst>
              <a:ext uri="{FF2B5EF4-FFF2-40B4-BE49-F238E27FC236}">
                <a16:creationId xmlns:a16="http://schemas.microsoft.com/office/drawing/2014/main" id="{F2C4C05A-3048-8787-2847-1F300FCF8894}"/>
              </a:ext>
            </a:extLst>
          </p:cNvPr>
          <p:cNvSpPr>
            <a:spLocks noGrp="1"/>
          </p:cNvSpPr>
          <p:nvPr>
            <p:ph type="sldNum" sz="quarter" idx="4"/>
          </p:nvPr>
        </p:nvSpPr>
        <p:spPr>
          <a:xfrm>
            <a:off x="516310" y="7739080"/>
            <a:ext cx="2743200" cy="208129"/>
          </a:xfrm>
          <a:prstGeom prst="rect">
            <a:avLst/>
          </a:prstGeom>
        </p:spPr>
        <p:txBody>
          <a:bodyPr/>
          <a:lstStyle>
            <a:lvl1pPr>
              <a:defRPr sz="1000">
                <a:latin typeface="+mn-lt"/>
              </a:defRPr>
            </a:lvl1pPr>
          </a:lstStyle>
          <a:p>
            <a:fld id="{3773602E-EC8C-F44D-BFC5-AD4583FDB290}" type="slidenum">
              <a:rPr lang="en-US" smtClean="0"/>
              <a:pPr/>
              <a:t>‹#›</a:t>
            </a:fld>
            <a:endParaRPr lang="en-US"/>
          </a:p>
        </p:txBody>
      </p:sp>
      <p:sp>
        <p:nvSpPr>
          <p:cNvPr id="6" name="object 2">
            <a:extLst>
              <a:ext uri="{FF2B5EF4-FFF2-40B4-BE49-F238E27FC236}">
                <a16:creationId xmlns:a16="http://schemas.microsoft.com/office/drawing/2014/main" id="{E6F82C15-5F18-F179-F3E6-5D68061DDF51}"/>
              </a:ext>
            </a:extLst>
          </p:cNvPr>
          <p:cNvSpPr/>
          <p:nvPr userDrawn="1"/>
        </p:nvSpPr>
        <p:spPr>
          <a:xfrm>
            <a:off x="0" y="1714500"/>
            <a:ext cx="14630400" cy="5516564"/>
          </a:xfrm>
          <a:custGeom>
            <a:avLst/>
            <a:gdLst/>
            <a:ahLst/>
            <a:cxnLst/>
            <a:rect l="l" t="t" r="r" b="b"/>
            <a:pathLst>
              <a:path w="4064000" h="5619115">
                <a:moveTo>
                  <a:pt x="0" y="5618975"/>
                </a:moveTo>
                <a:lnTo>
                  <a:pt x="4063898" y="5618975"/>
                </a:lnTo>
                <a:lnTo>
                  <a:pt x="4063898" y="0"/>
                </a:lnTo>
                <a:lnTo>
                  <a:pt x="0" y="0"/>
                </a:lnTo>
                <a:lnTo>
                  <a:pt x="0" y="5618975"/>
                </a:lnTo>
                <a:close/>
              </a:path>
            </a:pathLst>
          </a:custGeom>
          <a:solidFill>
            <a:srgbClr val="EEEEEF"/>
          </a:solidFill>
        </p:spPr>
        <p:txBody>
          <a:bodyPr wrap="square" lIns="0" tIns="0" rIns="0" bIns="0" rtlCol="0"/>
          <a:lstStyle/>
          <a:p>
            <a:endParaRPr/>
          </a:p>
        </p:txBody>
      </p:sp>
    </p:spTree>
    <p:extLst>
      <p:ext uri="{BB962C8B-B14F-4D97-AF65-F5344CB8AC3E}">
        <p14:creationId xmlns:p14="http://schemas.microsoft.com/office/powerpoint/2010/main" val="2648020888"/>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p:cSld name="1_2-block Content Slide 1">
    <p:spTree>
      <p:nvGrpSpPr>
        <p:cNvPr id="1" name=""/>
        <p:cNvGrpSpPr/>
        <p:nvPr/>
      </p:nvGrpSpPr>
      <p:grpSpPr>
        <a:xfrm>
          <a:off x="0" y="0"/>
          <a:ext cx="0" cy="0"/>
          <a:chOff x="0" y="0"/>
          <a:chExt cx="0" cy="0"/>
        </a:xfrm>
      </p:grpSpPr>
      <p:sp>
        <p:nvSpPr>
          <p:cNvPr id="5" name="object 2">
            <a:extLst>
              <a:ext uri="{FF2B5EF4-FFF2-40B4-BE49-F238E27FC236}">
                <a16:creationId xmlns:a16="http://schemas.microsoft.com/office/drawing/2014/main" id="{1A7477AD-DFD3-6E09-ADB5-2626AFF82BB1}"/>
              </a:ext>
            </a:extLst>
          </p:cNvPr>
          <p:cNvSpPr/>
          <p:nvPr/>
        </p:nvSpPr>
        <p:spPr>
          <a:xfrm>
            <a:off x="0" y="1714500"/>
            <a:ext cx="14630400" cy="5516564"/>
          </a:xfrm>
          <a:custGeom>
            <a:avLst/>
            <a:gdLst/>
            <a:ahLst/>
            <a:cxnLst/>
            <a:rect l="l" t="t" r="r" b="b"/>
            <a:pathLst>
              <a:path w="4064000" h="5619115">
                <a:moveTo>
                  <a:pt x="0" y="5618975"/>
                </a:moveTo>
                <a:lnTo>
                  <a:pt x="4063898" y="5618975"/>
                </a:lnTo>
                <a:lnTo>
                  <a:pt x="4063898" y="0"/>
                </a:lnTo>
                <a:lnTo>
                  <a:pt x="0" y="0"/>
                </a:lnTo>
                <a:lnTo>
                  <a:pt x="0" y="5618975"/>
                </a:lnTo>
                <a:close/>
              </a:path>
            </a:pathLst>
          </a:custGeom>
          <a:solidFill>
            <a:srgbClr val="EEEEEF"/>
          </a:solidFill>
        </p:spPr>
        <p:txBody>
          <a:bodyPr wrap="square" lIns="0" tIns="0" rIns="0" bIns="0" rtlCol="0"/>
          <a:lstStyle/>
          <a:p>
            <a:endParaRPr/>
          </a:p>
        </p:txBody>
      </p:sp>
      <p:sp>
        <p:nvSpPr>
          <p:cNvPr id="2" name="Title 1"/>
          <p:cNvSpPr>
            <a:spLocks noGrp="1"/>
          </p:cNvSpPr>
          <p:nvPr>
            <p:ph type="title" hasCustomPrompt="1"/>
          </p:nvPr>
        </p:nvSpPr>
        <p:spPr/>
        <p:txBody>
          <a:bodyPr lIns="91440">
            <a:noAutofit/>
          </a:bodyPr>
          <a:lstStyle>
            <a:lvl1pPr>
              <a:defRPr sz="3000"/>
            </a:lvl1pPr>
          </a:lstStyle>
          <a:p>
            <a:r>
              <a:rPr lang="en-US"/>
              <a:t>Click To Edit Slide Title</a:t>
            </a:r>
          </a:p>
        </p:txBody>
      </p:sp>
      <p:sp>
        <p:nvSpPr>
          <p:cNvPr id="3" name="Content Placeholder 2"/>
          <p:cNvSpPr>
            <a:spLocks noGrp="1"/>
          </p:cNvSpPr>
          <p:nvPr>
            <p:ph idx="1"/>
          </p:nvPr>
        </p:nvSpPr>
        <p:spPr>
          <a:xfrm>
            <a:off x="503237" y="2652903"/>
            <a:ext cx="6666189" cy="4213507"/>
          </a:xfrm>
        </p:spPr>
        <p:txBody>
          <a:bodyPr>
            <a:noAutofit/>
          </a:bodyPr>
          <a:lstStyle>
            <a:lvl1pPr marL="0" indent="0">
              <a:buNone/>
              <a:defRPr sz="1800"/>
            </a:lvl1pPr>
            <a:lvl2pPr marL="339725" indent="0">
              <a:buNone/>
              <a:defRPr sz="1800"/>
            </a:lvl2pPr>
            <a:lvl3pPr marL="688975" indent="0">
              <a:buNone/>
              <a:defRPr sz="1800"/>
            </a:lvl3pPr>
            <a:lvl4pPr marL="976312" indent="0">
              <a:buNone/>
              <a:defRPr sz="1800"/>
            </a:lvl4pPr>
            <a:lvl5pPr marL="1314450" indent="0">
              <a:buNone/>
              <a:defRPr sz="18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12" name="Text Placeholder 11">
            <a:extLst>
              <a:ext uri="{FF2B5EF4-FFF2-40B4-BE49-F238E27FC236}">
                <a16:creationId xmlns:a16="http://schemas.microsoft.com/office/drawing/2014/main" id="{B8E0690B-A650-10E2-4533-EBACCFF1E0E0}"/>
              </a:ext>
            </a:extLst>
          </p:cNvPr>
          <p:cNvSpPr>
            <a:spLocks noGrp="1"/>
          </p:cNvSpPr>
          <p:nvPr>
            <p:ph type="body" sz="quarter" idx="10"/>
          </p:nvPr>
        </p:nvSpPr>
        <p:spPr>
          <a:xfrm>
            <a:off x="503238" y="1960631"/>
            <a:ext cx="6666188" cy="596900"/>
          </a:xfrm>
        </p:spPr>
        <p:txBody>
          <a:bodyPr/>
          <a:lstStyle>
            <a:lvl1pPr marL="0" indent="0">
              <a:buNone/>
              <a:defRPr sz="2800">
                <a:solidFill>
                  <a:schemeClr val="tx1"/>
                </a:solidFill>
              </a:defRPr>
            </a:lvl1pPr>
          </a:lstStyle>
          <a:p>
            <a:pPr lvl="0"/>
            <a:r>
              <a:rPr lang="ja-JP" altLang="en-US"/>
              <a:t>マスター テキストの書式設定</a:t>
            </a:r>
          </a:p>
        </p:txBody>
      </p:sp>
      <p:sp>
        <p:nvSpPr>
          <p:cNvPr id="8" name="Content Placeholder 2">
            <a:extLst>
              <a:ext uri="{FF2B5EF4-FFF2-40B4-BE49-F238E27FC236}">
                <a16:creationId xmlns:a16="http://schemas.microsoft.com/office/drawing/2014/main" id="{57FC8DC0-6478-538D-D5BB-1C7A5196457F}"/>
              </a:ext>
            </a:extLst>
          </p:cNvPr>
          <p:cNvSpPr>
            <a:spLocks noGrp="1"/>
          </p:cNvSpPr>
          <p:nvPr>
            <p:ph idx="11"/>
          </p:nvPr>
        </p:nvSpPr>
        <p:spPr>
          <a:xfrm>
            <a:off x="7460973" y="2652903"/>
            <a:ext cx="6666189" cy="4213507"/>
          </a:xfrm>
        </p:spPr>
        <p:txBody>
          <a:bodyPr>
            <a:noAutofit/>
          </a:bodyPr>
          <a:lstStyle>
            <a:lvl1pPr marL="0" indent="0">
              <a:buNone/>
              <a:defRPr sz="1800"/>
            </a:lvl1pPr>
            <a:lvl2pPr marL="339725" indent="0">
              <a:buNone/>
              <a:defRPr sz="1800"/>
            </a:lvl2pPr>
            <a:lvl3pPr marL="688975" indent="0">
              <a:buNone/>
              <a:defRPr sz="1800"/>
            </a:lvl3pPr>
            <a:lvl4pPr marL="976312" indent="0">
              <a:buNone/>
              <a:defRPr sz="1800"/>
            </a:lvl4pPr>
            <a:lvl5pPr marL="1314450" indent="0">
              <a:buNone/>
              <a:defRPr sz="18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9" name="Text Placeholder 11">
            <a:extLst>
              <a:ext uri="{FF2B5EF4-FFF2-40B4-BE49-F238E27FC236}">
                <a16:creationId xmlns:a16="http://schemas.microsoft.com/office/drawing/2014/main" id="{582A5401-52A2-8570-1E7F-12F6CAFEBEA5}"/>
              </a:ext>
            </a:extLst>
          </p:cNvPr>
          <p:cNvSpPr>
            <a:spLocks noGrp="1"/>
          </p:cNvSpPr>
          <p:nvPr>
            <p:ph type="body" sz="quarter" idx="12"/>
          </p:nvPr>
        </p:nvSpPr>
        <p:spPr>
          <a:xfrm>
            <a:off x="7460974" y="1960631"/>
            <a:ext cx="6666188" cy="596900"/>
          </a:xfrm>
        </p:spPr>
        <p:txBody>
          <a:bodyPr/>
          <a:lstStyle>
            <a:lvl1pPr marL="0" indent="0">
              <a:buNone/>
              <a:defRPr sz="2800"/>
            </a:lvl1pPr>
          </a:lstStyle>
          <a:p>
            <a:pPr lvl="0"/>
            <a:r>
              <a:rPr lang="ja-JP" altLang="en-US"/>
              <a:t>マスター テキストの書式設定</a:t>
            </a:r>
          </a:p>
          <a:p>
            <a:pPr lvl="1"/>
            <a:r>
              <a:rPr lang="ja-JP" altLang="en-US"/>
              <a:t>第 </a:t>
            </a:r>
            <a:r>
              <a:rPr lang="en-US" altLang="ja-JP"/>
              <a:t>2 </a:t>
            </a:r>
            <a:r>
              <a:rPr lang="ja-JP" altLang="en-US"/>
              <a:t>レベル</a:t>
            </a:r>
          </a:p>
        </p:txBody>
      </p:sp>
      <p:sp>
        <p:nvSpPr>
          <p:cNvPr id="4" name="Slide Number Placeholder 5">
            <a:extLst>
              <a:ext uri="{FF2B5EF4-FFF2-40B4-BE49-F238E27FC236}">
                <a16:creationId xmlns:a16="http://schemas.microsoft.com/office/drawing/2014/main" id="{86B23157-C7C5-A8CF-164C-6F71BC03A263}"/>
              </a:ext>
            </a:extLst>
          </p:cNvPr>
          <p:cNvSpPr>
            <a:spLocks noGrp="1"/>
          </p:cNvSpPr>
          <p:nvPr>
            <p:ph type="sldNum" sz="quarter" idx="4"/>
          </p:nvPr>
        </p:nvSpPr>
        <p:spPr>
          <a:xfrm>
            <a:off x="516310" y="7739080"/>
            <a:ext cx="2743200" cy="208129"/>
          </a:xfrm>
          <a:prstGeom prst="rect">
            <a:avLst/>
          </a:prstGeom>
        </p:spPr>
        <p:txBody>
          <a:bodyPr/>
          <a:lstStyle>
            <a:lvl1pPr>
              <a:defRPr sz="1000">
                <a:latin typeface="+mn-lt"/>
              </a:defRPr>
            </a:lvl1pPr>
          </a:lstStyle>
          <a:p>
            <a:fld id="{3773602E-EC8C-F44D-BFC5-AD4583FDB290}" type="slidenum">
              <a:rPr lang="en-US" smtClean="0"/>
              <a:pPr/>
              <a:t>‹#›</a:t>
            </a:fld>
            <a:endParaRPr lang="en-US"/>
          </a:p>
        </p:txBody>
      </p:sp>
      <p:sp>
        <p:nvSpPr>
          <p:cNvPr id="6" name="object 2">
            <a:extLst>
              <a:ext uri="{FF2B5EF4-FFF2-40B4-BE49-F238E27FC236}">
                <a16:creationId xmlns:a16="http://schemas.microsoft.com/office/drawing/2014/main" id="{D744278D-78DB-DED7-3BFF-030F1920D826}"/>
              </a:ext>
            </a:extLst>
          </p:cNvPr>
          <p:cNvSpPr/>
          <p:nvPr userDrawn="1"/>
        </p:nvSpPr>
        <p:spPr>
          <a:xfrm>
            <a:off x="0" y="1714500"/>
            <a:ext cx="14630400" cy="5516564"/>
          </a:xfrm>
          <a:custGeom>
            <a:avLst/>
            <a:gdLst/>
            <a:ahLst/>
            <a:cxnLst/>
            <a:rect l="l" t="t" r="r" b="b"/>
            <a:pathLst>
              <a:path w="4064000" h="5619115">
                <a:moveTo>
                  <a:pt x="0" y="5618975"/>
                </a:moveTo>
                <a:lnTo>
                  <a:pt x="4063898" y="5618975"/>
                </a:lnTo>
                <a:lnTo>
                  <a:pt x="4063898" y="0"/>
                </a:lnTo>
                <a:lnTo>
                  <a:pt x="0" y="0"/>
                </a:lnTo>
                <a:lnTo>
                  <a:pt x="0" y="5618975"/>
                </a:lnTo>
                <a:close/>
              </a:path>
            </a:pathLst>
          </a:custGeom>
          <a:solidFill>
            <a:srgbClr val="EEEEEF"/>
          </a:solidFill>
        </p:spPr>
        <p:txBody>
          <a:bodyPr wrap="square" lIns="0" tIns="0" rIns="0" bIns="0" rtlCol="0"/>
          <a:lstStyle/>
          <a:p>
            <a:endParaRPr/>
          </a:p>
        </p:txBody>
      </p:sp>
    </p:spTree>
    <p:extLst>
      <p:ext uri="{BB962C8B-B14F-4D97-AF65-F5344CB8AC3E}">
        <p14:creationId xmlns:p14="http://schemas.microsoft.com/office/powerpoint/2010/main" val="2175783903"/>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p:cSld name="2_Single Block with Image 4">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633640" y="1127200"/>
            <a:ext cx="5486400" cy="1017918"/>
          </a:xfrm>
        </p:spPr>
        <p:txBody>
          <a:bodyPr>
            <a:noAutofit/>
          </a:bodyPr>
          <a:lstStyle>
            <a:lvl1pPr>
              <a:defRPr sz="2800">
                <a:solidFill>
                  <a:schemeClr val="bg2">
                    <a:lumMod val="10000"/>
                  </a:schemeClr>
                </a:solidFill>
                <a:latin typeface="Arial" panose="020B0604020202020204" pitchFamily="34" charset="0"/>
                <a:cs typeface="Arial" panose="020B0604020202020204" pitchFamily="34" charset="0"/>
              </a:defRPr>
            </a:lvl1pPr>
          </a:lstStyle>
          <a:p>
            <a:r>
              <a:rPr lang="en-US"/>
              <a:t>Click To Edit Slide Subtitle</a:t>
            </a:r>
          </a:p>
        </p:txBody>
      </p:sp>
      <p:sp>
        <p:nvSpPr>
          <p:cNvPr id="3" name="Content Placeholder 2"/>
          <p:cNvSpPr>
            <a:spLocks noGrp="1"/>
          </p:cNvSpPr>
          <p:nvPr>
            <p:ph idx="1"/>
          </p:nvPr>
        </p:nvSpPr>
        <p:spPr>
          <a:xfrm>
            <a:off x="8633640" y="2305437"/>
            <a:ext cx="5567953" cy="4436069"/>
          </a:xfrm>
        </p:spPr>
        <p:txBody>
          <a:bodyPr>
            <a:noAutofit/>
          </a:bodyPr>
          <a:lstStyle>
            <a:lvl1pPr marL="0" indent="0">
              <a:buNone/>
              <a:defRPr sz="1700"/>
            </a:lvl1pPr>
            <a:lvl2pPr marL="339725" indent="0">
              <a:buNone/>
              <a:defRPr sz="1700"/>
            </a:lvl2pPr>
            <a:lvl3pPr marL="688975" indent="0">
              <a:buNone/>
              <a:defRPr sz="1700"/>
            </a:lvl3pPr>
            <a:lvl4pPr marL="976312" indent="0">
              <a:buNone/>
              <a:defRPr sz="1700"/>
            </a:lvl4pPr>
            <a:lvl5pPr marL="1314450" indent="0">
              <a:buNone/>
              <a:defRPr sz="17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6" name="Picture Placeholder 6">
            <a:extLst>
              <a:ext uri="{FF2B5EF4-FFF2-40B4-BE49-F238E27FC236}">
                <a16:creationId xmlns:a16="http://schemas.microsoft.com/office/drawing/2014/main" id="{5F5E3664-151B-7A7F-4F7C-2A507E6478CD}"/>
              </a:ext>
            </a:extLst>
          </p:cNvPr>
          <p:cNvSpPr>
            <a:spLocks noGrp="1"/>
          </p:cNvSpPr>
          <p:nvPr>
            <p:ph type="pic" sz="quarter" idx="20"/>
          </p:nvPr>
        </p:nvSpPr>
        <p:spPr>
          <a:xfrm>
            <a:off x="4914898" y="0"/>
            <a:ext cx="3378201" cy="8229600"/>
          </a:xfrm>
          <a:solidFill>
            <a:schemeClr val="bg1">
              <a:lumMod val="85000"/>
            </a:schemeClr>
          </a:solidFill>
        </p:spPr>
        <p:txBody>
          <a:bodyPr/>
          <a:lstStyle>
            <a:lvl1pPr>
              <a:defRPr/>
            </a:lvl1pPr>
          </a:lstStyle>
          <a:p>
            <a:r>
              <a:rPr lang="ja-JP" altLang="en-US"/>
              <a:t>アイコンをクリックして図を追加</a:t>
            </a:r>
            <a:endParaRPr lang="en-US"/>
          </a:p>
        </p:txBody>
      </p:sp>
      <p:sp>
        <p:nvSpPr>
          <p:cNvPr id="7" name="Rectangle 6">
            <a:extLst>
              <a:ext uri="{FF2B5EF4-FFF2-40B4-BE49-F238E27FC236}">
                <a16:creationId xmlns:a16="http://schemas.microsoft.com/office/drawing/2014/main" id="{B2CEC826-D1F7-EA99-352F-49B6565DAE2C}"/>
              </a:ext>
            </a:extLst>
          </p:cNvPr>
          <p:cNvSpPr/>
          <p:nvPr/>
        </p:nvSpPr>
        <p:spPr>
          <a:xfrm>
            <a:off x="0" y="0"/>
            <a:ext cx="4914898" cy="8229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9">
            <a:extLst>
              <a:ext uri="{FF2B5EF4-FFF2-40B4-BE49-F238E27FC236}">
                <a16:creationId xmlns:a16="http://schemas.microsoft.com/office/drawing/2014/main" id="{00F2A52D-6982-1DF0-3FA0-210C5B9B838B}"/>
              </a:ext>
            </a:extLst>
          </p:cNvPr>
          <p:cNvSpPr>
            <a:spLocks noGrp="1"/>
          </p:cNvSpPr>
          <p:nvPr>
            <p:ph type="body" sz="quarter" idx="19" hasCustomPrompt="1"/>
          </p:nvPr>
        </p:nvSpPr>
        <p:spPr>
          <a:xfrm>
            <a:off x="382588" y="2502858"/>
            <a:ext cx="3540125" cy="2179637"/>
          </a:xfrm>
        </p:spPr>
        <p:txBody>
          <a:bodyPr/>
          <a:lstStyle>
            <a:lvl1pPr marL="0" indent="0">
              <a:buNone/>
              <a:defRPr sz="3000">
                <a:solidFill>
                  <a:schemeClr val="bg1"/>
                </a:solidFill>
                <a:latin typeface="+mj-lt"/>
              </a:defRPr>
            </a:lvl1pPr>
            <a:lvl2pPr>
              <a:defRPr sz="4000">
                <a:solidFill>
                  <a:schemeClr val="bg1"/>
                </a:solidFill>
                <a:latin typeface="+mj-lt"/>
              </a:defRPr>
            </a:lvl2pPr>
            <a:lvl3pPr>
              <a:defRPr sz="4000">
                <a:solidFill>
                  <a:schemeClr val="bg1"/>
                </a:solidFill>
                <a:latin typeface="+mj-lt"/>
              </a:defRPr>
            </a:lvl3pPr>
            <a:lvl4pPr>
              <a:defRPr sz="4000">
                <a:solidFill>
                  <a:schemeClr val="bg1"/>
                </a:solidFill>
                <a:latin typeface="+mj-lt"/>
              </a:defRPr>
            </a:lvl4pPr>
            <a:lvl5pPr>
              <a:defRPr>
                <a:latin typeface="+mj-lt"/>
              </a:defRPr>
            </a:lvl5pPr>
          </a:lstStyle>
          <a:p>
            <a:pPr lvl="0"/>
            <a:r>
              <a:rPr lang="en-US"/>
              <a:t>Click To Edit Slide Title</a:t>
            </a:r>
          </a:p>
        </p:txBody>
      </p:sp>
      <p:sp>
        <p:nvSpPr>
          <p:cNvPr id="4" name="Slide Number Placeholder 5">
            <a:extLst>
              <a:ext uri="{FF2B5EF4-FFF2-40B4-BE49-F238E27FC236}">
                <a16:creationId xmlns:a16="http://schemas.microsoft.com/office/drawing/2014/main" id="{7C6F681F-0D2D-8334-C08A-5E22FD0B78BE}"/>
              </a:ext>
            </a:extLst>
          </p:cNvPr>
          <p:cNvSpPr>
            <a:spLocks noGrp="1"/>
          </p:cNvSpPr>
          <p:nvPr>
            <p:ph type="sldNum" sz="quarter" idx="4"/>
          </p:nvPr>
        </p:nvSpPr>
        <p:spPr>
          <a:xfrm>
            <a:off x="516310" y="7739080"/>
            <a:ext cx="2743200" cy="208129"/>
          </a:xfrm>
          <a:prstGeom prst="rect">
            <a:avLst/>
          </a:prstGeom>
        </p:spPr>
        <p:txBody>
          <a:bodyPr/>
          <a:lstStyle>
            <a:lvl1pPr>
              <a:defRPr sz="1000">
                <a:solidFill>
                  <a:schemeClr val="bg1"/>
                </a:solidFill>
                <a:latin typeface="+mn-lt"/>
              </a:defRPr>
            </a:lvl1pPr>
          </a:lstStyle>
          <a:p>
            <a:fld id="{3773602E-EC8C-F44D-BFC5-AD4583FDB290}" type="slidenum">
              <a:rPr lang="en-US" smtClean="0"/>
              <a:pPr/>
              <a:t>‹#›</a:t>
            </a:fld>
            <a:endParaRPr lang="en-US"/>
          </a:p>
        </p:txBody>
      </p:sp>
      <p:sp>
        <p:nvSpPr>
          <p:cNvPr id="5" name="Rectangle 6">
            <a:extLst>
              <a:ext uri="{FF2B5EF4-FFF2-40B4-BE49-F238E27FC236}">
                <a16:creationId xmlns:a16="http://schemas.microsoft.com/office/drawing/2014/main" id="{BBB20690-BA48-9324-4A9D-50516178768F}"/>
              </a:ext>
            </a:extLst>
          </p:cNvPr>
          <p:cNvSpPr/>
          <p:nvPr userDrawn="1"/>
        </p:nvSpPr>
        <p:spPr>
          <a:xfrm>
            <a:off x="0" y="0"/>
            <a:ext cx="4914898" cy="8229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156317096"/>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preserve="1">
  <p:cSld name="3_Single Block with Image 4">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633640" y="1127200"/>
            <a:ext cx="5486400" cy="1017918"/>
          </a:xfrm>
        </p:spPr>
        <p:txBody>
          <a:bodyPr>
            <a:noAutofit/>
          </a:bodyPr>
          <a:lstStyle>
            <a:lvl1pPr>
              <a:defRPr sz="2800">
                <a:solidFill>
                  <a:schemeClr val="bg2">
                    <a:lumMod val="10000"/>
                  </a:schemeClr>
                </a:solidFill>
                <a:latin typeface="Arial" panose="020B0604020202020204" pitchFamily="34" charset="0"/>
                <a:cs typeface="Arial" panose="020B0604020202020204" pitchFamily="34" charset="0"/>
              </a:defRPr>
            </a:lvl1pPr>
          </a:lstStyle>
          <a:p>
            <a:r>
              <a:rPr lang="en-US"/>
              <a:t>Click To Edit Slide Subtitle</a:t>
            </a:r>
          </a:p>
        </p:txBody>
      </p:sp>
      <p:sp>
        <p:nvSpPr>
          <p:cNvPr id="3" name="Content Placeholder 2"/>
          <p:cNvSpPr>
            <a:spLocks noGrp="1"/>
          </p:cNvSpPr>
          <p:nvPr>
            <p:ph idx="1"/>
          </p:nvPr>
        </p:nvSpPr>
        <p:spPr>
          <a:xfrm>
            <a:off x="8633640" y="2305437"/>
            <a:ext cx="5567953" cy="4436069"/>
          </a:xfrm>
        </p:spPr>
        <p:txBody>
          <a:bodyPr>
            <a:noAutofit/>
          </a:bodyPr>
          <a:lstStyle>
            <a:lvl1pPr marL="0" indent="0">
              <a:buNone/>
              <a:defRPr sz="1700"/>
            </a:lvl1pPr>
            <a:lvl2pPr marL="339725" indent="0">
              <a:buNone/>
              <a:defRPr sz="1700"/>
            </a:lvl2pPr>
            <a:lvl3pPr marL="688975" indent="0">
              <a:buNone/>
              <a:defRPr sz="1700"/>
            </a:lvl3pPr>
            <a:lvl4pPr marL="976312" indent="0">
              <a:buNone/>
              <a:defRPr sz="1700"/>
            </a:lvl4pPr>
            <a:lvl5pPr marL="1314450" indent="0">
              <a:buNone/>
              <a:defRPr sz="17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6" name="Picture Placeholder 6">
            <a:extLst>
              <a:ext uri="{FF2B5EF4-FFF2-40B4-BE49-F238E27FC236}">
                <a16:creationId xmlns:a16="http://schemas.microsoft.com/office/drawing/2014/main" id="{5F5E3664-151B-7A7F-4F7C-2A507E6478CD}"/>
              </a:ext>
            </a:extLst>
          </p:cNvPr>
          <p:cNvSpPr>
            <a:spLocks noGrp="1"/>
          </p:cNvSpPr>
          <p:nvPr>
            <p:ph type="pic" sz="quarter" idx="20"/>
          </p:nvPr>
        </p:nvSpPr>
        <p:spPr>
          <a:xfrm>
            <a:off x="4914898" y="0"/>
            <a:ext cx="3378201" cy="8229600"/>
          </a:xfrm>
          <a:solidFill>
            <a:schemeClr val="bg1">
              <a:lumMod val="85000"/>
            </a:schemeClr>
          </a:solidFill>
        </p:spPr>
        <p:txBody>
          <a:bodyPr/>
          <a:lstStyle>
            <a:lvl1pPr>
              <a:defRPr/>
            </a:lvl1pPr>
          </a:lstStyle>
          <a:p>
            <a:r>
              <a:rPr lang="ja-JP" altLang="en-US"/>
              <a:t>アイコンをクリックして図を追加</a:t>
            </a:r>
            <a:endParaRPr lang="en-US"/>
          </a:p>
        </p:txBody>
      </p:sp>
      <p:sp>
        <p:nvSpPr>
          <p:cNvPr id="7" name="Rectangle 6">
            <a:extLst>
              <a:ext uri="{FF2B5EF4-FFF2-40B4-BE49-F238E27FC236}">
                <a16:creationId xmlns:a16="http://schemas.microsoft.com/office/drawing/2014/main" id="{B2CEC826-D1F7-EA99-352F-49B6565DAE2C}"/>
              </a:ext>
            </a:extLst>
          </p:cNvPr>
          <p:cNvSpPr/>
          <p:nvPr/>
        </p:nvSpPr>
        <p:spPr>
          <a:xfrm>
            <a:off x="0" y="0"/>
            <a:ext cx="4914898" cy="82296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9">
            <a:extLst>
              <a:ext uri="{FF2B5EF4-FFF2-40B4-BE49-F238E27FC236}">
                <a16:creationId xmlns:a16="http://schemas.microsoft.com/office/drawing/2014/main" id="{00F2A52D-6982-1DF0-3FA0-210C5B9B838B}"/>
              </a:ext>
            </a:extLst>
          </p:cNvPr>
          <p:cNvSpPr>
            <a:spLocks noGrp="1"/>
          </p:cNvSpPr>
          <p:nvPr>
            <p:ph type="body" sz="quarter" idx="19" hasCustomPrompt="1"/>
          </p:nvPr>
        </p:nvSpPr>
        <p:spPr>
          <a:xfrm>
            <a:off x="382588" y="2502858"/>
            <a:ext cx="3540125" cy="2179637"/>
          </a:xfrm>
        </p:spPr>
        <p:txBody>
          <a:bodyPr/>
          <a:lstStyle>
            <a:lvl1pPr marL="0" indent="0">
              <a:buNone/>
              <a:defRPr sz="3000">
                <a:solidFill>
                  <a:schemeClr val="bg1"/>
                </a:solidFill>
                <a:latin typeface="+mj-lt"/>
              </a:defRPr>
            </a:lvl1pPr>
            <a:lvl2pPr>
              <a:defRPr sz="4000">
                <a:solidFill>
                  <a:schemeClr val="bg1"/>
                </a:solidFill>
                <a:latin typeface="+mj-lt"/>
              </a:defRPr>
            </a:lvl2pPr>
            <a:lvl3pPr>
              <a:defRPr sz="4000">
                <a:solidFill>
                  <a:schemeClr val="bg1"/>
                </a:solidFill>
                <a:latin typeface="+mj-lt"/>
              </a:defRPr>
            </a:lvl3pPr>
            <a:lvl4pPr>
              <a:defRPr sz="4000">
                <a:solidFill>
                  <a:schemeClr val="bg1"/>
                </a:solidFill>
                <a:latin typeface="+mj-lt"/>
              </a:defRPr>
            </a:lvl4pPr>
            <a:lvl5pPr>
              <a:defRPr>
                <a:latin typeface="+mj-lt"/>
              </a:defRPr>
            </a:lvl5pPr>
          </a:lstStyle>
          <a:p>
            <a:pPr lvl="0"/>
            <a:r>
              <a:rPr lang="en-US"/>
              <a:t>Click To Edit Slide Title</a:t>
            </a:r>
          </a:p>
        </p:txBody>
      </p:sp>
      <p:sp>
        <p:nvSpPr>
          <p:cNvPr id="4" name="Slide Number Placeholder 5">
            <a:extLst>
              <a:ext uri="{FF2B5EF4-FFF2-40B4-BE49-F238E27FC236}">
                <a16:creationId xmlns:a16="http://schemas.microsoft.com/office/drawing/2014/main" id="{7C6F681F-0D2D-8334-C08A-5E22FD0B78BE}"/>
              </a:ext>
            </a:extLst>
          </p:cNvPr>
          <p:cNvSpPr>
            <a:spLocks noGrp="1"/>
          </p:cNvSpPr>
          <p:nvPr>
            <p:ph type="sldNum" sz="quarter" idx="4"/>
          </p:nvPr>
        </p:nvSpPr>
        <p:spPr>
          <a:xfrm>
            <a:off x="516310" y="7739080"/>
            <a:ext cx="2743200" cy="208129"/>
          </a:xfrm>
          <a:prstGeom prst="rect">
            <a:avLst/>
          </a:prstGeom>
        </p:spPr>
        <p:txBody>
          <a:bodyPr/>
          <a:lstStyle>
            <a:lvl1pPr>
              <a:defRPr sz="1000">
                <a:solidFill>
                  <a:schemeClr val="bg1"/>
                </a:solidFill>
                <a:latin typeface="+mn-lt"/>
              </a:defRPr>
            </a:lvl1pPr>
          </a:lstStyle>
          <a:p>
            <a:fld id="{3773602E-EC8C-F44D-BFC5-AD4583FDB290}" type="slidenum">
              <a:rPr lang="en-US" smtClean="0"/>
              <a:pPr/>
              <a:t>‹#›</a:t>
            </a:fld>
            <a:endParaRPr lang="en-US"/>
          </a:p>
        </p:txBody>
      </p:sp>
      <p:sp>
        <p:nvSpPr>
          <p:cNvPr id="5" name="Rectangle 6">
            <a:extLst>
              <a:ext uri="{FF2B5EF4-FFF2-40B4-BE49-F238E27FC236}">
                <a16:creationId xmlns:a16="http://schemas.microsoft.com/office/drawing/2014/main" id="{3A70E395-E8F0-7141-9A88-3AAA29802F0F}"/>
              </a:ext>
            </a:extLst>
          </p:cNvPr>
          <p:cNvSpPr/>
          <p:nvPr userDrawn="1"/>
        </p:nvSpPr>
        <p:spPr>
          <a:xfrm>
            <a:off x="0" y="0"/>
            <a:ext cx="4914898" cy="82296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368503911"/>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preserve="1">
  <p:cSld name="4_2 Column With Subheads ">
    <p:spTree>
      <p:nvGrpSpPr>
        <p:cNvPr id="1" name=""/>
        <p:cNvGrpSpPr/>
        <p:nvPr/>
      </p:nvGrpSpPr>
      <p:grpSpPr>
        <a:xfrm>
          <a:off x="0" y="0"/>
          <a:ext cx="0" cy="0"/>
          <a:chOff x="0" y="0"/>
          <a:chExt cx="0" cy="0"/>
        </a:xfrm>
      </p:grpSpPr>
      <p:sp>
        <p:nvSpPr>
          <p:cNvPr id="3" name="object 2">
            <a:extLst>
              <a:ext uri="{FF2B5EF4-FFF2-40B4-BE49-F238E27FC236}">
                <a16:creationId xmlns:a16="http://schemas.microsoft.com/office/drawing/2014/main" id="{3F7C280F-A550-5B4E-3602-72F37960F701}"/>
              </a:ext>
            </a:extLst>
          </p:cNvPr>
          <p:cNvSpPr/>
          <p:nvPr/>
        </p:nvSpPr>
        <p:spPr>
          <a:xfrm>
            <a:off x="0" y="1714500"/>
            <a:ext cx="14630400" cy="5516564"/>
          </a:xfrm>
          <a:custGeom>
            <a:avLst/>
            <a:gdLst/>
            <a:ahLst/>
            <a:cxnLst/>
            <a:rect l="l" t="t" r="r" b="b"/>
            <a:pathLst>
              <a:path w="4064000" h="5619115">
                <a:moveTo>
                  <a:pt x="0" y="5618975"/>
                </a:moveTo>
                <a:lnTo>
                  <a:pt x="4063898" y="5618975"/>
                </a:lnTo>
                <a:lnTo>
                  <a:pt x="4063898" y="0"/>
                </a:lnTo>
                <a:lnTo>
                  <a:pt x="0" y="0"/>
                </a:lnTo>
                <a:lnTo>
                  <a:pt x="0" y="5618975"/>
                </a:lnTo>
                <a:close/>
              </a:path>
            </a:pathLst>
          </a:custGeom>
          <a:solidFill>
            <a:srgbClr val="EEEEEF"/>
          </a:solidFill>
        </p:spPr>
        <p:txBody>
          <a:bodyPr wrap="square" lIns="0" tIns="0" rIns="0" bIns="0" rtlCol="0"/>
          <a:lstStyle/>
          <a:p>
            <a:endParaRPr/>
          </a:p>
        </p:txBody>
      </p:sp>
      <p:sp>
        <p:nvSpPr>
          <p:cNvPr id="2" name="Title 1"/>
          <p:cNvSpPr>
            <a:spLocks noGrp="1"/>
          </p:cNvSpPr>
          <p:nvPr>
            <p:ph type="title" hasCustomPrompt="1"/>
          </p:nvPr>
        </p:nvSpPr>
        <p:spPr>
          <a:xfrm>
            <a:off x="503238" y="329565"/>
            <a:ext cx="13623925" cy="1016350"/>
          </a:xfrm>
        </p:spPr>
        <p:txBody>
          <a:bodyPr/>
          <a:lstStyle>
            <a:lvl1pPr>
              <a:defRPr/>
            </a:lvl1pPr>
          </a:lstStyle>
          <a:p>
            <a:r>
              <a:rPr lang="en-US"/>
              <a:t>Click To Edit Slide Title</a:t>
            </a:r>
          </a:p>
        </p:txBody>
      </p:sp>
      <p:sp>
        <p:nvSpPr>
          <p:cNvPr id="19" name="Text Placeholder 13"/>
          <p:cNvSpPr>
            <a:spLocks noGrp="1"/>
          </p:cNvSpPr>
          <p:nvPr>
            <p:ph type="body" sz="quarter" idx="15" hasCustomPrompt="1"/>
          </p:nvPr>
        </p:nvSpPr>
        <p:spPr>
          <a:xfrm>
            <a:off x="886010" y="2298700"/>
            <a:ext cx="5908487" cy="762000"/>
          </a:xfrm>
        </p:spPr>
        <p:txBody>
          <a:bodyPr anchor="b">
            <a:noAutofit/>
          </a:bodyPr>
          <a:lstStyle>
            <a:lvl1pPr marL="0" indent="0">
              <a:buNone/>
              <a:defRPr sz="2800" b="0">
                <a:solidFill>
                  <a:schemeClr val="tx1"/>
                </a:solidFill>
              </a:defRPr>
            </a:lvl1pPr>
          </a:lstStyle>
          <a:p>
            <a:pPr lvl="0"/>
            <a:r>
              <a:rPr lang="en-US"/>
              <a:t>Click to edit text</a:t>
            </a:r>
          </a:p>
        </p:txBody>
      </p:sp>
      <p:sp>
        <p:nvSpPr>
          <p:cNvPr id="20" name="Text Placeholder 13"/>
          <p:cNvSpPr>
            <a:spLocks noGrp="1"/>
          </p:cNvSpPr>
          <p:nvPr>
            <p:ph type="body" sz="quarter" idx="16" hasCustomPrompt="1"/>
          </p:nvPr>
        </p:nvSpPr>
        <p:spPr>
          <a:xfrm>
            <a:off x="7740505" y="2298700"/>
            <a:ext cx="6369195" cy="762000"/>
          </a:xfrm>
        </p:spPr>
        <p:txBody>
          <a:bodyPr anchor="b">
            <a:noAutofit/>
          </a:bodyPr>
          <a:lstStyle>
            <a:lvl1pPr marL="0" indent="0">
              <a:buNone/>
              <a:defRPr sz="2800" b="0">
                <a:solidFill>
                  <a:schemeClr val="tx1"/>
                </a:solidFill>
              </a:defRPr>
            </a:lvl1pPr>
          </a:lstStyle>
          <a:p>
            <a:pPr lvl="0"/>
            <a:r>
              <a:rPr lang="en-US"/>
              <a:t>Click to edit text</a:t>
            </a:r>
          </a:p>
        </p:txBody>
      </p:sp>
      <p:sp>
        <p:nvSpPr>
          <p:cNvPr id="21" name="Content Placeholder 16"/>
          <p:cNvSpPr>
            <a:spLocks noGrp="1"/>
          </p:cNvSpPr>
          <p:nvPr>
            <p:ph sz="quarter" idx="17"/>
          </p:nvPr>
        </p:nvSpPr>
        <p:spPr>
          <a:xfrm>
            <a:off x="886010" y="3230815"/>
            <a:ext cx="5908489" cy="3068385"/>
          </a:xfrm>
        </p:spPr>
        <p:txBody>
          <a:bodyPr>
            <a:noAutofit/>
          </a:bodyPr>
          <a:lstStyle>
            <a:lvl1pPr marL="0" indent="0">
              <a:buNone/>
              <a:defRPr sz="1600"/>
            </a:lvl1pPr>
            <a:lvl2pPr marL="339725" indent="0">
              <a:buNone/>
              <a:defRPr sz="1600"/>
            </a:lvl2pPr>
            <a:lvl3pPr marL="688975" indent="0">
              <a:buNone/>
              <a:defRPr sz="1600"/>
            </a:lvl3pPr>
            <a:lvl4pPr marL="976312" indent="0">
              <a:buNone/>
              <a:defRPr sz="1600"/>
            </a:lvl4pPr>
            <a:lvl5pPr marL="1314450" indent="0">
              <a:buNone/>
              <a:defRPr sz="16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22" name="Content Placeholder 16"/>
          <p:cNvSpPr>
            <a:spLocks noGrp="1"/>
          </p:cNvSpPr>
          <p:nvPr>
            <p:ph sz="quarter" idx="18"/>
          </p:nvPr>
        </p:nvSpPr>
        <p:spPr>
          <a:xfrm>
            <a:off x="7740505" y="3230815"/>
            <a:ext cx="6369192" cy="3068385"/>
          </a:xfrm>
        </p:spPr>
        <p:txBody>
          <a:bodyPr>
            <a:noAutofit/>
          </a:bodyPr>
          <a:lstStyle>
            <a:lvl1pPr marL="0" indent="0">
              <a:buNone/>
              <a:defRPr sz="1600"/>
            </a:lvl1pPr>
            <a:lvl2pPr marL="339725" indent="0">
              <a:buNone/>
              <a:defRPr sz="1600"/>
            </a:lvl2pPr>
            <a:lvl3pPr marL="688975" indent="0">
              <a:buNone/>
              <a:defRPr sz="1600"/>
            </a:lvl3pPr>
            <a:lvl4pPr marL="976312" indent="0">
              <a:buNone/>
              <a:defRPr sz="1600"/>
            </a:lvl4pPr>
            <a:lvl5pPr marL="1314450" indent="0">
              <a:buNone/>
              <a:defRPr sz="16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cxnSp>
        <p:nvCxnSpPr>
          <p:cNvPr id="4" name="Straight Connector 3">
            <a:extLst>
              <a:ext uri="{FF2B5EF4-FFF2-40B4-BE49-F238E27FC236}">
                <a16:creationId xmlns:a16="http://schemas.microsoft.com/office/drawing/2014/main" id="{FD8B0D8F-E258-44DF-0899-A537C3490F15}"/>
              </a:ext>
            </a:extLst>
          </p:cNvPr>
          <p:cNvCxnSpPr>
            <a:cxnSpLocks/>
          </p:cNvCxnSpPr>
          <p:nvPr/>
        </p:nvCxnSpPr>
        <p:spPr bwMode="auto">
          <a:xfrm>
            <a:off x="502186" y="2298700"/>
            <a:ext cx="0" cy="4000500"/>
          </a:xfrm>
          <a:prstGeom prst="line">
            <a:avLst/>
          </a:prstGeom>
          <a:solidFill>
            <a:schemeClr val="accent1"/>
          </a:solidFill>
          <a:ln w="12700" cap="flat" cmpd="sng" algn="ctr">
            <a:solidFill>
              <a:schemeClr val="bg2">
                <a:lumMod val="50000"/>
              </a:schemeClr>
            </a:solidFill>
            <a:prstDash val="solid"/>
            <a:round/>
            <a:headEnd type="none" w="med" len="med"/>
            <a:tailEnd type="none" w="med" len="med"/>
          </a:ln>
          <a:effectLst/>
        </p:spPr>
      </p:cxnSp>
      <p:cxnSp>
        <p:nvCxnSpPr>
          <p:cNvPr id="5" name="Straight Connector 4">
            <a:extLst>
              <a:ext uri="{FF2B5EF4-FFF2-40B4-BE49-F238E27FC236}">
                <a16:creationId xmlns:a16="http://schemas.microsoft.com/office/drawing/2014/main" id="{111842E2-D7BE-65D5-63F4-9548CA8AE0C1}"/>
              </a:ext>
            </a:extLst>
          </p:cNvPr>
          <p:cNvCxnSpPr>
            <a:cxnSpLocks/>
          </p:cNvCxnSpPr>
          <p:nvPr/>
        </p:nvCxnSpPr>
        <p:spPr bwMode="auto">
          <a:xfrm>
            <a:off x="7315200" y="2298700"/>
            <a:ext cx="0" cy="4000500"/>
          </a:xfrm>
          <a:prstGeom prst="line">
            <a:avLst/>
          </a:prstGeom>
          <a:solidFill>
            <a:schemeClr val="accent1"/>
          </a:solidFill>
          <a:ln w="12700" cap="flat" cmpd="sng" algn="ctr">
            <a:solidFill>
              <a:schemeClr val="bg2">
                <a:lumMod val="50000"/>
              </a:schemeClr>
            </a:solidFill>
            <a:prstDash val="solid"/>
            <a:round/>
            <a:headEnd type="none" w="med" len="med"/>
            <a:tailEnd type="none" w="med" len="med"/>
          </a:ln>
          <a:effectLst/>
        </p:spPr>
      </p:cxnSp>
      <p:sp>
        <p:nvSpPr>
          <p:cNvPr id="6" name="Slide Number Placeholder 5">
            <a:extLst>
              <a:ext uri="{FF2B5EF4-FFF2-40B4-BE49-F238E27FC236}">
                <a16:creationId xmlns:a16="http://schemas.microsoft.com/office/drawing/2014/main" id="{578FD829-7BA5-3C6D-763D-59772F850633}"/>
              </a:ext>
            </a:extLst>
          </p:cNvPr>
          <p:cNvSpPr>
            <a:spLocks noGrp="1"/>
          </p:cNvSpPr>
          <p:nvPr>
            <p:ph type="sldNum" sz="quarter" idx="4"/>
          </p:nvPr>
        </p:nvSpPr>
        <p:spPr>
          <a:xfrm>
            <a:off x="516310" y="7739080"/>
            <a:ext cx="2743200" cy="208129"/>
          </a:xfrm>
          <a:prstGeom prst="rect">
            <a:avLst/>
          </a:prstGeom>
        </p:spPr>
        <p:txBody>
          <a:bodyPr/>
          <a:lstStyle>
            <a:lvl1pPr>
              <a:defRPr sz="1000">
                <a:latin typeface="+mn-lt"/>
              </a:defRPr>
            </a:lvl1pPr>
          </a:lstStyle>
          <a:p>
            <a:fld id="{3773602E-EC8C-F44D-BFC5-AD4583FDB290}" type="slidenum">
              <a:rPr lang="en-US" smtClean="0"/>
              <a:pPr/>
              <a:t>‹#›</a:t>
            </a:fld>
            <a:endParaRPr lang="en-US"/>
          </a:p>
        </p:txBody>
      </p:sp>
      <p:sp>
        <p:nvSpPr>
          <p:cNvPr id="7" name="object 2">
            <a:extLst>
              <a:ext uri="{FF2B5EF4-FFF2-40B4-BE49-F238E27FC236}">
                <a16:creationId xmlns:a16="http://schemas.microsoft.com/office/drawing/2014/main" id="{4E2F5871-9DE5-1FD5-9FA5-7E412CF05AB8}"/>
              </a:ext>
            </a:extLst>
          </p:cNvPr>
          <p:cNvSpPr/>
          <p:nvPr userDrawn="1"/>
        </p:nvSpPr>
        <p:spPr>
          <a:xfrm>
            <a:off x="0" y="1714500"/>
            <a:ext cx="14630400" cy="5516564"/>
          </a:xfrm>
          <a:custGeom>
            <a:avLst/>
            <a:gdLst/>
            <a:ahLst/>
            <a:cxnLst/>
            <a:rect l="l" t="t" r="r" b="b"/>
            <a:pathLst>
              <a:path w="4064000" h="5619115">
                <a:moveTo>
                  <a:pt x="0" y="5618975"/>
                </a:moveTo>
                <a:lnTo>
                  <a:pt x="4063898" y="5618975"/>
                </a:lnTo>
                <a:lnTo>
                  <a:pt x="4063898" y="0"/>
                </a:lnTo>
                <a:lnTo>
                  <a:pt x="0" y="0"/>
                </a:lnTo>
                <a:lnTo>
                  <a:pt x="0" y="5618975"/>
                </a:lnTo>
                <a:close/>
              </a:path>
            </a:pathLst>
          </a:custGeom>
          <a:solidFill>
            <a:srgbClr val="EEEEEF"/>
          </a:solidFill>
        </p:spPr>
        <p:txBody>
          <a:bodyPr wrap="square" lIns="0" tIns="0" rIns="0" bIns="0" rtlCol="0"/>
          <a:lstStyle/>
          <a:p>
            <a:endParaRPr/>
          </a:p>
        </p:txBody>
      </p:sp>
      <p:cxnSp>
        <p:nvCxnSpPr>
          <p:cNvPr id="8" name="Straight Connector 3">
            <a:extLst>
              <a:ext uri="{FF2B5EF4-FFF2-40B4-BE49-F238E27FC236}">
                <a16:creationId xmlns:a16="http://schemas.microsoft.com/office/drawing/2014/main" id="{85214550-49CF-F881-6B2D-9CB12AAEE6C6}"/>
              </a:ext>
            </a:extLst>
          </p:cNvPr>
          <p:cNvCxnSpPr>
            <a:cxnSpLocks/>
          </p:cNvCxnSpPr>
          <p:nvPr userDrawn="1"/>
        </p:nvCxnSpPr>
        <p:spPr bwMode="auto">
          <a:xfrm>
            <a:off x="502186" y="2298700"/>
            <a:ext cx="0" cy="4000500"/>
          </a:xfrm>
          <a:prstGeom prst="line">
            <a:avLst/>
          </a:prstGeom>
          <a:solidFill>
            <a:schemeClr val="accent1"/>
          </a:solidFill>
          <a:ln w="12700" cap="flat" cmpd="sng" algn="ctr">
            <a:solidFill>
              <a:schemeClr val="bg2">
                <a:lumMod val="50000"/>
              </a:schemeClr>
            </a:solidFill>
            <a:prstDash val="solid"/>
            <a:round/>
            <a:headEnd type="none" w="med" len="med"/>
            <a:tailEnd type="none" w="med" len="med"/>
          </a:ln>
          <a:effectLst/>
        </p:spPr>
      </p:cxnSp>
      <p:cxnSp>
        <p:nvCxnSpPr>
          <p:cNvPr id="9" name="Straight Connector 4">
            <a:extLst>
              <a:ext uri="{FF2B5EF4-FFF2-40B4-BE49-F238E27FC236}">
                <a16:creationId xmlns:a16="http://schemas.microsoft.com/office/drawing/2014/main" id="{FE51125F-8C81-9F16-CCB8-0F7AC345A240}"/>
              </a:ext>
            </a:extLst>
          </p:cNvPr>
          <p:cNvCxnSpPr>
            <a:cxnSpLocks/>
          </p:cNvCxnSpPr>
          <p:nvPr userDrawn="1"/>
        </p:nvCxnSpPr>
        <p:spPr bwMode="auto">
          <a:xfrm>
            <a:off x="7315200" y="2298700"/>
            <a:ext cx="0" cy="4000500"/>
          </a:xfrm>
          <a:prstGeom prst="line">
            <a:avLst/>
          </a:prstGeom>
          <a:solidFill>
            <a:schemeClr val="accent1"/>
          </a:solidFill>
          <a:ln w="12700" cap="flat" cmpd="sng" algn="ctr">
            <a:solidFill>
              <a:schemeClr val="bg2">
                <a:lumMod val="50000"/>
              </a:schemeClr>
            </a:solidFill>
            <a:prstDash val="solid"/>
            <a:round/>
            <a:headEnd type="none" w="med" len="med"/>
            <a:tailEnd type="none" w="med" len="med"/>
          </a:ln>
          <a:effectLst/>
        </p:spPr>
      </p:cxnSp>
    </p:spTree>
    <p:extLst>
      <p:ext uri="{BB962C8B-B14F-4D97-AF65-F5344CB8AC3E}">
        <p14:creationId xmlns:p14="http://schemas.microsoft.com/office/powerpoint/2010/main" val="1594328717"/>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preserve="1">
  <p:cSld name="5_2 Column With Subheads ">
    <p:spTree>
      <p:nvGrpSpPr>
        <p:cNvPr id="1" name=""/>
        <p:cNvGrpSpPr/>
        <p:nvPr/>
      </p:nvGrpSpPr>
      <p:grpSpPr>
        <a:xfrm>
          <a:off x="0" y="0"/>
          <a:ext cx="0" cy="0"/>
          <a:chOff x="0" y="0"/>
          <a:chExt cx="0" cy="0"/>
        </a:xfrm>
      </p:grpSpPr>
      <p:sp>
        <p:nvSpPr>
          <p:cNvPr id="3" name="object 2">
            <a:extLst>
              <a:ext uri="{FF2B5EF4-FFF2-40B4-BE49-F238E27FC236}">
                <a16:creationId xmlns:a16="http://schemas.microsoft.com/office/drawing/2014/main" id="{3F7C280F-A550-5B4E-3602-72F37960F701}"/>
              </a:ext>
            </a:extLst>
          </p:cNvPr>
          <p:cNvSpPr/>
          <p:nvPr/>
        </p:nvSpPr>
        <p:spPr>
          <a:xfrm>
            <a:off x="0" y="1714500"/>
            <a:ext cx="14630400" cy="5516564"/>
          </a:xfrm>
          <a:custGeom>
            <a:avLst/>
            <a:gdLst/>
            <a:ahLst/>
            <a:cxnLst/>
            <a:rect l="l" t="t" r="r" b="b"/>
            <a:pathLst>
              <a:path w="4064000" h="5619115">
                <a:moveTo>
                  <a:pt x="0" y="5618975"/>
                </a:moveTo>
                <a:lnTo>
                  <a:pt x="4063898" y="5618975"/>
                </a:lnTo>
                <a:lnTo>
                  <a:pt x="4063898" y="0"/>
                </a:lnTo>
                <a:lnTo>
                  <a:pt x="0" y="0"/>
                </a:lnTo>
                <a:lnTo>
                  <a:pt x="0" y="5618975"/>
                </a:lnTo>
                <a:close/>
              </a:path>
            </a:pathLst>
          </a:custGeom>
          <a:solidFill>
            <a:srgbClr val="EEEEEF"/>
          </a:solidFill>
        </p:spPr>
        <p:txBody>
          <a:bodyPr wrap="square" lIns="0" tIns="0" rIns="0" bIns="0" rtlCol="0"/>
          <a:lstStyle/>
          <a:p>
            <a:endParaRPr/>
          </a:p>
        </p:txBody>
      </p:sp>
      <p:sp>
        <p:nvSpPr>
          <p:cNvPr id="2" name="Title 1"/>
          <p:cNvSpPr>
            <a:spLocks noGrp="1"/>
          </p:cNvSpPr>
          <p:nvPr>
            <p:ph type="title" hasCustomPrompt="1"/>
          </p:nvPr>
        </p:nvSpPr>
        <p:spPr>
          <a:xfrm>
            <a:off x="503238" y="329565"/>
            <a:ext cx="13623925" cy="1016350"/>
          </a:xfrm>
        </p:spPr>
        <p:txBody>
          <a:bodyPr/>
          <a:lstStyle>
            <a:lvl1pPr>
              <a:defRPr/>
            </a:lvl1pPr>
          </a:lstStyle>
          <a:p>
            <a:r>
              <a:rPr lang="en-US"/>
              <a:t>Click To Edit Slide Title</a:t>
            </a:r>
          </a:p>
        </p:txBody>
      </p:sp>
      <p:sp>
        <p:nvSpPr>
          <p:cNvPr id="21" name="Content Placeholder 16"/>
          <p:cNvSpPr>
            <a:spLocks noGrp="1"/>
          </p:cNvSpPr>
          <p:nvPr>
            <p:ph sz="quarter" idx="17"/>
          </p:nvPr>
        </p:nvSpPr>
        <p:spPr>
          <a:xfrm>
            <a:off x="886010" y="2298701"/>
            <a:ext cx="5908489" cy="4000500"/>
          </a:xfrm>
        </p:spPr>
        <p:txBody>
          <a:bodyPr>
            <a:noAutofit/>
          </a:bodyPr>
          <a:lstStyle>
            <a:lvl1pPr marL="0" indent="0">
              <a:buNone/>
              <a:defRPr sz="1600"/>
            </a:lvl1pPr>
            <a:lvl2pPr marL="339725" indent="0">
              <a:buNone/>
              <a:defRPr sz="1600"/>
            </a:lvl2pPr>
            <a:lvl3pPr marL="688975" indent="0">
              <a:buNone/>
              <a:defRPr sz="1600"/>
            </a:lvl3pPr>
            <a:lvl4pPr marL="976312" indent="0">
              <a:buNone/>
              <a:defRPr sz="1600"/>
            </a:lvl4pPr>
            <a:lvl5pPr marL="1314450" indent="0">
              <a:buNone/>
              <a:defRPr sz="16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22" name="Content Placeholder 16"/>
          <p:cNvSpPr>
            <a:spLocks noGrp="1"/>
          </p:cNvSpPr>
          <p:nvPr>
            <p:ph sz="quarter" idx="18"/>
          </p:nvPr>
        </p:nvSpPr>
        <p:spPr>
          <a:xfrm>
            <a:off x="7740505" y="2298701"/>
            <a:ext cx="6369192" cy="4000500"/>
          </a:xfrm>
        </p:spPr>
        <p:txBody>
          <a:bodyPr>
            <a:noAutofit/>
          </a:bodyPr>
          <a:lstStyle>
            <a:lvl1pPr marL="0" indent="0">
              <a:buNone/>
              <a:defRPr sz="1600"/>
            </a:lvl1pPr>
            <a:lvl2pPr marL="339725" indent="0">
              <a:buNone/>
              <a:defRPr sz="1600"/>
            </a:lvl2pPr>
            <a:lvl3pPr marL="688975" indent="0">
              <a:buNone/>
              <a:defRPr sz="1600"/>
            </a:lvl3pPr>
            <a:lvl4pPr marL="976312" indent="0">
              <a:buNone/>
              <a:defRPr sz="1600"/>
            </a:lvl4pPr>
            <a:lvl5pPr marL="1314450" indent="0">
              <a:buNone/>
              <a:defRPr sz="16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cxnSp>
        <p:nvCxnSpPr>
          <p:cNvPr id="4" name="Straight Connector 3">
            <a:extLst>
              <a:ext uri="{FF2B5EF4-FFF2-40B4-BE49-F238E27FC236}">
                <a16:creationId xmlns:a16="http://schemas.microsoft.com/office/drawing/2014/main" id="{FD8B0D8F-E258-44DF-0899-A537C3490F15}"/>
              </a:ext>
            </a:extLst>
          </p:cNvPr>
          <p:cNvCxnSpPr>
            <a:cxnSpLocks/>
          </p:cNvCxnSpPr>
          <p:nvPr/>
        </p:nvCxnSpPr>
        <p:spPr bwMode="auto">
          <a:xfrm>
            <a:off x="502186" y="2298700"/>
            <a:ext cx="0" cy="4000500"/>
          </a:xfrm>
          <a:prstGeom prst="line">
            <a:avLst/>
          </a:prstGeom>
          <a:solidFill>
            <a:schemeClr val="accent1"/>
          </a:solidFill>
          <a:ln w="12700" cap="flat" cmpd="sng" algn="ctr">
            <a:solidFill>
              <a:schemeClr val="bg2">
                <a:lumMod val="50000"/>
              </a:schemeClr>
            </a:solidFill>
            <a:prstDash val="solid"/>
            <a:round/>
            <a:headEnd type="none" w="med" len="med"/>
            <a:tailEnd type="none" w="med" len="med"/>
          </a:ln>
          <a:effectLst/>
        </p:spPr>
      </p:cxnSp>
      <p:cxnSp>
        <p:nvCxnSpPr>
          <p:cNvPr id="5" name="Straight Connector 4">
            <a:extLst>
              <a:ext uri="{FF2B5EF4-FFF2-40B4-BE49-F238E27FC236}">
                <a16:creationId xmlns:a16="http://schemas.microsoft.com/office/drawing/2014/main" id="{111842E2-D7BE-65D5-63F4-9548CA8AE0C1}"/>
              </a:ext>
            </a:extLst>
          </p:cNvPr>
          <p:cNvCxnSpPr>
            <a:cxnSpLocks/>
          </p:cNvCxnSpPr>
          <p:nvPr/>
        </p:nvCxnSpPr>
        <p:spPr bwMode="auto">
          <a:xfrm>
            <a:off x="7315200" y="2298700"/>
            <a:ext cx="0" cy="4000500"/>
          </a:xfrm>
          <a:prstGeom prst="line">
            <a:avLst/>
          </a:prstGeom>
          <a:solidFill>
            <a:schemeClr val="accent1"/>
          </a:solidFill>
          <a:ln w="12700" cap="flat" cmpd="sng" algn="ctr">
            <a:solidFill>
              <a:schemeClr val="bg2">
                <a:lumMod val="50000"/>
              </a:schemeClr>
            </a:solidFill>
            <a:prstDash val="solid"/>
            <a:round/>
            <a:headEnd type="none" w="med" len="med"/>
            <a:tailEnd type="none" w="med" len="med"/>
          </a:ln>
          <a:effectLst/>
        </p:spPr>
      </p:cxnSp>
      <p:sp>
        <p:nvSpPr>
          <p:cNvPr id="6" name="Slide Number Placeholder 5">
            <a:extLst>
              <a:ext uri="{FF2B5EF4-FFF2-40B4-BE49-F238E27FC236}">
                <a16:creationId xmlns:a16="http://schemas.microsoft.com/office/drawing/2014/main" id="{578FD829-7BA5-3C6D-763D-59772F850633}"/>
              </a:ext>
            </a:extLst>
          </p:cNvPr>
          <p:cNvSpPr>
            <a:spLocks noGrp="1"/>
          </p:cNvSpPr>
          <p:nvPr>
            <p:ph type="sldNum" sz="quarter" idx="4"/>
          </p:nvPr>
        </p:nvSpPr>
        <p:spPr>
          <a:xfrm>
            <a:off x="516310" y="7739080"/>
            <a:ext cx="2743200" cy="208129"/>
          </a:xfrm>
          <a:prstGeom prst="rect">
            <a:avLst/>
          </a:prstGeom>
        </p:spPr>
        <p:txBody>
          <a:bodyPr/>
          <a:lstStyle>
            <a:lvl1pPr>
              <a:defRPr sz="1000">
                <a:latin typeface="+mn-lt"/>
              </a:defRPr>
            </a:lvl1pPr>
          </a:lstStyle>
          <a:p>
            <a:fld id="{3773602E-EC8C-F44D-BFC5-AD4583FDB290}" type="slidenum">
              <a:rPr lang="en-US" smtClean="0"/>
              <a:pPr/>
              <a:t>‹#›</a:t>
            </a:fld>
            <a:endParaRPr lang="en-US"/>
          </a:p>
        </p:txBody>
      </p:sp>
      <p:sp>
        <p:nvSpPr>
          <p:cNvPr id="7" name="object 2">
            <a:extLst>
              <a:ext uri="{FF2B5EF4-FFF2-40B4-BE49-F238E27FC236}">
                <a16:creationId xmlns:a16="http://schemas.microsoft.com/office/drawing/2014/main" id="{AC3CC897-7E88-3C78-124A-2E6E31D0005A}"/>
              </a:ext>
            </a:extLst>
          </p:cNvPr>
          <p:cNvSpPr/>
          <p:nvPr userDrawn="1"/>
        </p:nvSpPr>
        <p:spPr>
          <a:xfrm>
            <a:off x="0" y="1714500"/>
            <a:ext cx="14630400" cy="5516564"/>
          </a:xfrm>
          <a:custGeom>
            <a:avLst/>
            <a:gdLst/>
            <a:ahLst/>
            <a:cxnLst/>
            <a:rect l="l" t="t" r="r" b="b"/>
            <a:pathLst>
              <a:path w="4064000" h="5619115">
                <a:moveTo>
                  <a:pt x="0" y="5618975"/>
                </a:moveTo>
                <a:lnTo>
                  <a:pt x="4063898" y="5618975"/>
                </a:lnTo>
                <a:lnTo>
                  <a:pt x="4063898" y="0"/>
                </a:lnTo>
                <a:lnTo>
                  <a:pt x="0" y="0"/>
                </a:lnTo>
                <a:lnTo>
                  <a:pt x="0" y="5618975"/>
                </a:lnTo>
                <a:close/>
              </a:path>
            </a:pathLst>
          </a:custGeom>
          <a:solidFill>
            <a:srgbClr val="EEEEEF"/>
          </a:solidFill>
        </p:spPr>
        <p:txBody>
          <a:bodyPr wrap="square" lIns="0" tIns="0" rIns="0" bIns="0" rtlCol="0"/>
          <a:lstStyle/>
          <a:p>
            <a:endParaRPr/>
          </a:p>
        </p:txBody>
      </p:sp>
      <p:cxnSp>
        <p:nvCxnSpPr>
          <p:cNvPr id="8" name="Straight Connector 3">
            <a:extLst>
              <a:ext uri="{FF2B5EF4-FFF2-40B4-BE49-F238E27FC236}">
                <a16:creationId xmlns:a16="http://schemas.microsoft.com/office/drawing/2014/main" id="{44D4CC25-7F3B-753C-D39E-997F9F5690EA}"/>
              </a:ext>
            </a:extLst>
          </p:cNvPr>
          <p:cNvCxnSpPr>
            <a:cxnSpLocks/>
          </p:cNvCxnSpPr>
          <p:nvPr userDrawn="1"/>
        </p:nvCxnSpPr>
        <p:spPr bwMode="auto">
          <a:xfrm>
            <a:off x="502186" y="2298700"/>
            <a:ext cx="0" cy="4000500"/>
          </a:xfrm>
          <a:prstGeom prst="line">
            <a:avLst/>
          </a:prstGeom>
          <a:solidFill>
            <a:schemeClr val="accent1"/>
          </a:solidFill>
          <a:ln w="12700" cap="flat" cmpd="sng" algn="ctr">
            <a:solidFill>
              <a:schemeClr val="bg2">
                <a:lumMod val="50000"/>
              </a:schemeClr>
            </a:solidFill>
            <a:prstDash val="solid"/>
            <a:round/>
            <a:headEnd type="none" w="med" len="med"/>
            <a:tailEnd type="none" w="med" len="med"/>
          </a:ln>
          <a:effectLst/>
        </p:spPr>
      </p:cxnSp>
      <p:cxnSp>
        <p:nvCxnSpPr>
          <p:cNvPr id="9" name="Straight Connector 4">
            <a:extLst>
              <a:ext uri="{FF2B5EF4-FFF2-40B4-BE49-F238E27FC236}">
                <a16:creationId xmlns:a16="http://schemas.microsoft.com/office/drawing/2014/main" id="{89B7B4AD-7BD4-3489-AD21-D5E3CDA37E51}"/>
              </a:ext>
            </a:extLst>
          </p:cNvPr>
          <p:cNvCxnSpPr>
            <a:cxnSpLocks/>
          </p:cNvCxnSpPr>
          <p:nvPr userDrawn="1"/>
        </p:nvCxnSpPr>
        <p:spPr bwMode="auto">
          <a:xfrm>
            <a:off x="7315200" y="2298700"/>
            <a:ext cx="0" cy="4000500"/>
          </a:xfrm>
          <a:prstGeom prst="line">
            <a:avLst/>
          </a:prstGeom>
          <a:solidFill>
            <a:schemeClr val="accent1"/>
          </a:solidFill>
          <a:ln w="12700" cap="flat" cmpd="sng" algn="ctr">
            <a:solidFill>
              <a:schemeClr val="bg2">
                <a:lumMod val="50000"/>
              </a:schemeClr>
            </a:solidFill>
            <a:prstDash val="solid"/>
            <a:round/>
            <a:headEnd type="none" w="med" len="med"/>
            <a:tailEnd type="none" w="med" len="med"/>
          </a:ln>
          <a:effectLst/>
        </p:spPr>
      </p:cxnSp>
    </p:spTree>
    <p:extLst>
      <p:ext uri="{BB962C8B-B14F-4D97-AF65-F5344CB8AC3E}">
        <p14:creationId xmlns:p14="http://schemas.microsoft.com/office/powerpoint/2010/main" val="188784362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preserve="1">
  <p:cSld name="6_2 Column With Subheads ">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3238" y="329565"/>
            <a:ext cx="13623925" cy="1016350"/>
          </a:xfrm>
        </p:spPr>
        <p:txBody>
          <a:bodyPr/>
          <a:lstStyle>
            <a:lvl1pPr>
              <a:defRPr/>
            </a:lvl1pPr>
          </a:lstStyle>
          <a:p>
            <a:r>
              <a:rPr lang="en-US"/>
              <a:t>Click To Edit Slide Title</a:t>
            </a:r>
          </a:p>
        </p:txBody>
      </p:sp>
      <p:sp>
        <p:nvSpPr>
          <p:cNvPr id="19" name="Text Placeholder 13"/>
          <p:cNvSpPr>
            <a:spLocks noGrp="1"/>
          </p:cNvSpPr>
          <p:nvPr>
            <p:ph type="body" sz="quarter" idx="15" hasCustomPrompt="1"/>
          </p:nvPr>
        </p:nvSpPr>
        <p:spPr>
          <a:xfrm>
            <a:off x="886010" y="2298700"/>
            <a:ext cx="5908487" cy="762000"/>
          </a:xfrm>
        </p:spPr>
        <p:txBody>
          <a:bodyPr anchor="b">
            <a:noAutofit/>
          </a:bodyPr>
          <a:lstStyle>
            <a:lvl1pPr marL="0" indent="0">
              <a:buNone/>
              <a:defRPr sz="2800" b="0">
                <a:solidFill>
                  <a:schemeClr val="tx1"/>
                </a:solidFill>
              </a:defRPr>
            </a:lvl1pPr>
          </a:lstStyle>
          <a:p>
            <a:pPr lvl="0"/>
            <a:r>
              <a:rPr lang="en-US"/>
              <a:t>Click to edit text</a:t>
            </a:r>
          </a:p>
        </p:txBody>
      </p:sp>
      <p:sp>
        <p:nvSpPr>
          <p:cNvPr id="20" name="Text Placeholder 13"/>
          <p:cNvSpPr>
            <a:spLocks noGrp="1"/>
          </p:cNvSpPr>
          <p:nvPr>
            <p:ph type="body" sz="quarter" idx="16" hasCustomPrompt="1"/>
          </p:nvPr>
        </p:nvSpPr>
        <p:spPr>
          <a:xfrm>
            <a:off x="7740505" y="2298700"/>
            <a:ext cx="6369195" cy="762000"/>
          </a:xfrm>
        </p:spPr>
        <p:txBody>
          <a:bodyPr anchor="b">
            <a:noAutofit/>
          </a:bodyPr>
          <a:lstStyle>
            <a:lvl1pPr marL="0" indent="0">
              <a:buNone/>
              <a:defRPr sz="2800" b="0">
                <a:solidFill>
                  <a:schemeClr val="tx1"/>
                </a:solidFill>
              </a:defRPr>
            </a:lvl1pPr>
          </a:lstStyle>
          <a:p>
            <a:pPr lvl="0"/>
            <a:r>
              <a:rPr lang="en-US"/>
              <a:t>Click to edit text</a:t>
            </a:r>
          </a:p>
        </p:txBody>
      </p:sp>
      <p:sp>
        <p:nvSpPr>
          <p:cNvPr id="21" name="Content Placeholder 16"/>
          <p:cNvSpPr>
            <a:spLocks noGrp="1"/>
          </p:cNvSpPr>
          <p:nvPr>
            <p:ph sz="quarter" idx="17"/>
          </p:nvPr>
        </p:nvSpPr>
        <p:spPr>
          <a:xfrm>
            <a:off x="886010" y="3230815"/>
            <a:ext cx="5908489" cy="3068385"/>
          </a:xfrm>
        </p:spPr>
        <p:txBody>
          <a:bodyPr>
            <a:noAutofit/>
          </a:bodyPr>
          <a:lstStyle>
            <a:lvl1pPr marL="0" indent="0">
              <a:buNone/>
              <a:defRPr sz="1600"/>
            </a:lvl1pPr>
            <a:lvl2pPr marL="339725" indent="0">
              <a:buNone/>
              <a:defRPr sz="1600"/>
            </a:lvl2pPr>
            <a:lvl3pPr marL="688975" indent="0">
              <a:buNone/>
              <a:defRPr sz="1600"/>
            </a:lvl3pPr>
            <a:lvl4pPr marL="976312" indent="0">
              <a:buNone/>
              <a:defRPr sz="1600"/>
            </a:lvl4pPr>
            <a:lvl5pPr marL="1314450" indent="0">
              <a:buNone/>
              <a:defRPr sz="16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22" name="Content Placeholder 16"/>
          <p:cNvSpPr>
            <a:spLocks noGrp="1"/>
          </p:cNvSpPr>
          <p:nvPr>
            <p:ph sz="quarter" idx="18"/>
          </p:nvPr>
        </p:nvSpPr>
        <p:spPr>
          <a:xfrm>
            <a:off x="7740505" y="3230815"/>
            <a:ext cx="6369192" cy="3068385"/>
          </a:xfrm>
        </p:spPr>
        <p:txBody>
          <a:bodyPr>
            <a:noAutofit/>
          </a:bodyPr>
          <a:lstStyle>
            <a:lvl1pPr marL="0" indent="0">
              <a:buNone/>
              <a:defRPr sz="1600"/>
            </a:lvl1pPr>
            <a:lvl2pPr marL="339725" indent="0">
              <a:buNone/>
              <a:defRPr sz="1600"/>
            </a:lvl2pPr>
            <a:lvl3pPr marL="688975" indent="0">
              <a:buNone/>
              <a:defRPr sz="1600"/>
            </a:lvl3pPr>
            <a:lvl4pPr marL="976312" indent="0">
              <a:buNone/>
              <a:defRPr sz="1600"/>
            </a:lvl4pPr>
            <a:lvl5pPr marL="1314450" indent="0">
              <a:buNone/>
              <a:defRPr sz="16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cxnSp>
        <p:nvCxnSpPr>
          <p:cNvPr id="4" name="Straight Connector 3">
            <a:extLst>
              <a:ext uri="{FF2B5EF4-FFF2-40B4-BE49-F238E27FC236}">
                <a16:creationId xmlns:a16="http://schemas.microsoft.com/office/drawing/2014/main" id="{FD8B0D8F-E258-44DF-0899-A537C3490F15}"/>
              </a:ext>
            </a:extLst>
          </p:cNvPr>
          <p:cNvCxnSpPr>
            <a:cxnSpLocks/>
          </p:cNvCxnSpPr>
          <p:nvPr/>
        </p:nvCxnSpPr>
        <p:spPr bwMode="auto">
          <a:xfrm>
            <a:off x="502186" y="2298700"/>
            <a:ext cx="0" cy="4000500"/>
          </a:xfrm>
          <a:prstGeom prst="line">
            <a:avLst/>
          </a:prstGeom>
          <a:solidFill>
            <a:schemeClr val="accent1"/>
          </a:solidFill>
          <a:ln w="12700" cap="flat" cmpd="sng" algn="ctr">
            <a:solidFill>
              <a:schemeClr val="bg2">
                <a:lumMod val="50000"/>
              </a:schemeClr>
            </a:solidFill>
            <a:prstDash val="solid"/>
            <a:round/>
            <a:headEnd type="none" w="med" len="med"/>
            <a:tailEnd type="none" w="med" len="med"/>
          </a:ln>
          <a:effectLst/>
        </p:spPr>
      </p:cxnSp>
      <p:cxnSp>
        <p:nvCxnSpPr>
          <p:cNvPr id="5" name="Straight Connector 4">
            <a:extLst>
              <a:ext uri="{FF2B5EF4-FFF2-40B4-BE49-F238E27FC236}">
                <a16:creationId xmlns:a16="http://schemas.microsoft.com/office/drawing/2014/main" id="{111842E2-D7BE-65D5-63F4-9548CA8AE0C1}"/>
              </a:ext>
            </a:extLst>
          </p:cNvPr>
          <p:cNvCxnSpPr>
            <a:cxnSpLocks/>
          </p:cNvCxnSpPr>
          <p:nvPr/>
        </p:nvCxnSpPr>
        <p:spPr bwMode="auto">
          <a:xfrm>
            <a:off x="7315200" y="2298700"/>
            <a:ext cx="0" cy="4000500"/>
          </a:xfrm>
          <a:prstGeom prst="line">
            <a:avLst/>
          </a:prstGeom>
          <a:solidFill>
            <a:schemeClr val="accent1"/>
          </a:solidFill>
          <a:ln w="12700" cap="flat" cmpd="sng" algn="ctr">
            <a:solidFill>
              <a:schemeClr val="bg2">
                <a:lumMod val="50000"/>
              </a:schemeClr>
            </a:solidFill>
            <a:prstDash val="solid"/>
            <a:round/>
            <a:headEnd type="none" w="med" len="med"/>
            <a:tailEnd type="none" w="med" len="med"/>
          </a:ln>
          <a:effectLst/>
        </p:spPr>
      </p:cxnSp>
      <p:sp>
        <p:nvSpPr>
          <p:cNvPr id="6" name="Slide Number Placeholder 5">
            <a:extLst>
              <a:ext uri="{FF2B5EF4-FFF2-40B4-BE49-F238E27FC236}">
                <a16:creationId xmlns:a16="http://schemas.microsoft.com/office/drawing/2014/main" id="{578FD829-7BA5-3C6D-763D-59772F850633}"/>
              </a:ext>
            </a:extLst>
          </p:cNvPr>
          <p:cNvSpPr>
            <a:spLocks noGrp="1"/>
          </p:cNvSpPr>
          <p:nvPr>
            <p:ph type="sldNum" sz="quarter" idx="4"/>
          </p:nvPr>
        </p:nvSpPr>
        <p:spPr>
          <a:xfrm>
            <a:off x="516310" y="7739080"/>
            <a:ext cx="2743200" cy="208129"/>
          </a:xfrm>
          <a:prstGeom prst="rect">
            <a:avLst/>
          </a:prstGeom>
        </p:spPr>
        <p:txBody>
          <a:bodyPr/>
          <a:lstStyle>
            <a:lvl1pPr>
              <a:defRPr sz="1000">
                <a:latin typeface="+mn-lt"/>
              </a:defRPr>
            </a:lvl1pPr>
          </a:lstStyle>
          <a:p>
            <a:fld id="{3773602E-EC8C-F44D-BFC5-AD4583FDB290}" type="slidenum">
              <a:rPr lang="en-US" smtClean="0"/>
              <a:pPr/>
              <a:t>‹#›</a:t>
            </a:fld>
            <a:endParaRPr lang="en-US"/>
          </a:p>
        </p:txBody>
      </p:sp>
      <p:cxnSp>
        <p:nvCxnSpPr>
          <p:cNvPr id="3" name="Straight Connector 3">
            <a:extLst>
              <a:ext uri="{FF2B5EF4-FFF2-40B4-BE49-F238E27FC236}">
                <a16:creationId xmlns:a16="http://schemas.microsoft.com/office/drawing/2014/main" id="{8594CE9B-AE1F-0353-74FA-F26C95C7872E}"/>
              </a:ext>
            </a:extLst>
          </p:cNvPr>
          <p:cNvCxnSpPr>
            <a:cxnSpLocks/>
          </p:cNvCxnSpPr>
          <p:nvPr userDrawn="1"/>
        </p:nvCxnSpPr>
        <p:spPr bwMode="auto">
          <a:xfrm>
            <a:off x="502186" y="2298700"/>
            <a:ext cx="0" cy="4000500"/>
          </a:xfrm>
          <a:prstGeom prst="line">
            <a:avLst/>
          </a:prstGeom>
          <a:solidFill>
            <a:schemeClr val="accent1"/>
          </a:solidFill>
          <a:ln w="12700" cap="flat" cmpd="sng" algn="ctr">
            <a:solidFill>
              <a:schemeClr val="bg2">
                <a:lumMod val="50000"/>
              </a:schemeClr>
            </a:solidFill>
            <a:prstDash val="solid"/>
            <a:round/>
            <a:headEnd type="none" w="med" len="med"/>
            <a:tailEnd type="none" w="med" len="med"/>
          </a:ln>
          <a:effectLst/>
        </p:spPr>
      </p:cxnSp>
      <p:cxnSp>
        <p:nvCxnSpPr>
          <p:cNvPr id="7" name="Straight Connector 4">
            <a:extLst>
              <a:ext uri="{FF2B5EF4-FFF2-40B4-BE49-F238E27FC236}">
                <a16:creationId xmlns:a16="http://schemas.microsoft.com/office/drawing/2014/main" id="{46697D07-6FAF-1338-9F43-A99AC9A01536}"/>
              </a:ext>
            </a:extLst>
          </p:cNvPr>
          <p:cNvCxnSpPr>
            <a:cxnSpLocks/>
          </p:cNvCxnSpPr>
          <p:nvPr userDrawn="1"/>
        </p:nvCxnSpPr>
        <p:spPr bwMode="auto">
          <a:xfrm>
            <a:off x="7315200" y="2298700"/>
            <a:ext cx="0" cy="4000500"/>
          </a:xfrm>
          <a:prstGeom prst="line">
            <a:avLst/>
          </a:prstGeom>
          <a:solidFill>
            <a:schemeClr val="accent1"/>
          </a:solidFill>
          <a:ln w="12700" cap="flat" cmpd="sng" algn="ctr">
            <a:solidFill>
              <a:schemeClr val="bg2">
                <a:lumMod val="50000"/>
              </a:schemeClr>
            </a:solidFill>
            <a:prstDash val="solid"/>
            <a:round/>
            <a:headEnd type="none" w="med" len="med"/>
            <a:tailEnd type="none" w="med" len="med"/>
          </a:ln>
          <a:effectLst/>
        </p:spPr>
      </p:cxnSp>
    </p:spTree>
    <p:extLst>
      <p:ext uri="{BB962C8B-B14F-4D97-AF65-F5344CB8AC3E}">
        <p14:creationId xmlns:p14="http://schemas.microsoft.com/office/powerpoint/2010/main" val="2647761702"/>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preserve="1">
  <p:cSld name="7_2 Column With Subheads ">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3238" y="329565"/>
            <a:ext cx="13623925" cy="1016350"/>
          </a:xfrm>
        </p:spPr>
        <p:txBody>
          <a:bodyPr/>
          <a:lstStyle>
            <a:lvl1pPr>
              <a:defRPr/>
            </a:lvl1pPr>
          </a:lstStyle>
          <a:p>
            <a:r>
              <a:rPr lang="en-US"/>
              <a:t>Click To Edit Slide Title</a:t>
            </a:r>
          </a:p>
        </p:txBody>
      </p:sp>
      <p:sp>
        <p:nvSpPr>
          <p:cNvPr id="21" name="Content Placeholder 16"/>
          <p:cNvSpPr>
            <a:spLocks noGrp="1"/>
          </p:cNvSpPr>
          <p:nvPr>
            <p:ph sz="quarter" idx="17"/>
          </p:nvPr>
        </p:nvSpPr>
        <p:spPr>
          <a:xfrm>
            <a:off x="886010" y="2298701"/>
            <a:ext cx="5908489" cy="4000500"/>
          </a:xfrm>
        </p:spPr>
        <p:txBody>
          <a:bodyPr>
            <a:noAutofit/>
          </a:bodyPr>
          <a:lstStyle>
            <a:lvl1pPr marL="0" indent="0">
              <a:buNone/>
              <a:defRPr sz="1600"/>
            </a:lvl1pPr>
            <a:lvl2pPr marL="339725" indent="0">
              <a:buNone/>
              <a:defRPr sz="1600"/>
            </a:lvl2pPr>
            <a:lvl3pPr marL="688975" indent="0">
              <a:buNone/>
              <a:defRPr sz="1600"/>
            </a:lvl3pPr>
            <a:lvl4pPr marL="976312" indent="0">
              <a:buNone/>
              <a:defRPr sz="1600"/>
            </a:lvl4pPr>
            <a:lvl5pPr marL="1314450" indent="0">
              <a:buNone/>
              <a:defRPr sz="16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22" name="Content Placeholder 16"/>
          <p:cNvSpPr>
            <a:spLocks noGrp="1"/>
          </p:cNvSpPr>
          <p:nvPr>
            <p:ph sz="quarter" idx="18"/>
          </p:nvPr>
        </p:nvSpPr>
        <p:spPr>
          <a:xfrm>
            <a:off x="7740505" y="2298701"/>
            <a:ext cx="6369192" cy="4000500"/>
          </a:xfrm>
        </p:spPr>
        <p:txBody>
          <a:bodyPr>
            <a:noAutofit/>
          </a:bodyPr>
          <a:lstStyle>
            <a:lvl1pPr marL="0" indent="0">
              <a:buNone/>
              <a:defRPr sz="1600"/>
            </a:lvl1pPr>
            <a:lvl2pPr marL="339725" indent="0">
              <a:buNone/>
              <a:defRPr sz="1600"/>
            </a:lvl2pPr>
            <a:lvl3pPr marL="688975" indent="0">
              <a:buNone/>
              <a:defRPr sz="1600"/>
            </a:lvl3pPr>
            <a:lvl4pPr marL="976312" indent="0">
              <a:buNone/>
              <a:defRPr sz="1600"/>
            </a:lvl4pPr>
            <a:lvl5pPr marL="1314450" indent="0">
              <a:buNone/>
              <a:defRPr sz="16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cxnSp>
        <p:nvCxnSpPr>
          <p:cNvPr id="4" name="Straight Connector 3">
            <a:extLst>
              <a:ext uri="{FF2B5EF4-FFF2-40B4-BE49-F238E27FC236}">
                <a16:creationId xmlns:a16="http://schemas.microsoft.com/office/drawing/2014/main" id="{FD8B0D8F-E258-44DF-0899-A537C3490F15}"/>
              </a:ext>
            </a:extLst>
          </p:cNvPr>
          <p:cNvCxnSpPr>
            <a:cxnSpLocks/>
          </p:cNvCxnSpPr>
          <p:nvPr/>
        </p:nvCxnSpPr>
        <p:spPr bwMode="auto">
          <a:xfrm>
            <a:off x="502186" y="2298700"/>
            <a:ext cx="0" cy="4000500"/>
          </a:xfrm>
          <a:prstGeom prst="line">
            <a:avLst/>
          </a:prstGeom>
          <a:solidFill>
            <a:schemeClr val="accent1"/>
          </a:solidFill>
          <a:ln w="12700" cap="flat" cmpd="sng" algn="ctr">
            <a:solidFill>
              <a:schemeClr val="bg2">
                <a:lumMod val="50000"/>
              </a:schemeClr>
            </a:solidFill>
            <a:prstDash val="solid"/>
            <a:round/>
            <a:headEnd type="none" w="med" len="med"/>
            <a:tailEnd type="none" w="med" len="med"/>
          </a:ln>
          <a:effectLst/>
        </p:spPr>
      </p:cxnSp>
      <p:cxnSp>
        <p:nvCxnSpPr>
          <p:cNvPr id="5" name="Straight Connector 4">
            <a:extLst>
              <a:ext uri="{FF2B5EF4-FFF2-40B4-BE49-F238E27FC236}">
                <a16:creationId xmlns:a16="http://schemas.microsoft.com/office/drawing/2014/main" id="{111842E2-D7BE-65D5-63F4-9548CA8AE0C1}"/>
              </a:ext>
            </a:extLst>
          </p:cNvPr>
          <p:cNvCxnSpPr>
            <a:cxnSpLocks/>
          </p:cNvCxnSpPr>
          <p:nvPr/>
        </p:nvCxnSpPr>
        <p:spPr bwMode="auto">
          <a:xfrm>
            <a:off x="7315200" y="2298700"/>
            <a:ext cx="0" cy="4000500"/>
          </a:xfrm>
          <a:prstGeom prst="line">
            <a:avLst/>
          </a:prstGeom>
          <a:solidFill>
            <a:schemeClr val="accent1"/>
          </a:solidFill>
          <a:ln w="12700" cap="flat" cmpd="sng" algn="ctr">
            <a:solidFill>
              <a:schemeClr val="bg2">
                <a:lumMod val="50000"/>
              </a:schemeClr>
            </a:solidFill>
            <a:prstDash val="solid"/>
            <a:round/>
            <a:headEnd type="none" w="med" len="med"/>
            <a:tailEnd type="none" w="med" len="med"/>
          </a:ln>
          <a:effectLst/>
        </p:spPr>
      </p:cxnSp>
      <p:sp>
        <p:nvSpPr>
          <p:cNvPr id="6" name="Slide Number Placeholder 5">
            <a:extLst>
              <a:ext uri="{FF2B5EF4-FFF2-40B4-BE49-F238E27FC236}">
                <a16:creationId xmlns:a16="http://schemas.microsoft.com/office/drawing/2014/main" id="{578FD829-7BA5-3C6D-763D-59772F850633}"/>
              </a:ext>
            </a:extLst>
          </p:cNvPr>
          <p:cNvSpPr>
            <a:spLocks noGrp="1"/>
          </p:cNvSpPr>
          <p:nvPr>
            <p:ph type="sldNum" sz="quarter" idx="4"/>
          </p:nvPr>
        </p:nvSpPr>
        <p:spPr>
          <a:xfrm>
            <a:off x="516310" y="7739080"/>
            <a:ext cx="2743200" cy="208129"/>
          </a:xfrm>
          <a:prstGeom prst="rect">
            <a:avLst/>
          </a:prstGeom>
        </p:spPr>
        <p:txBody>
          <a:bodyPr/>
          <a:lstStyle>
            <a:lvl1pPr>
              <a:defRPr sz="1000">
                <a:latin typeface="+mn-lt"/>
              </a:defRPr>
            </a:lvl1pPr>
          </a:lstStyle>
          <a:p>
            <a:fld id="{3773602E-EC8C-F44D-BFC5-AD4583FDB290}" type="slidenum">
              <a:rPr lang="en-US" smtClean="0"/>
              <a:pPr/>
              <a:t>‹#›</a:t>
            </a:fld>
            <a:endParaRPr lang="en-US"/>
          </a:p>
        </p:txBody>
      </p:sp>
      <p:cxnSp>
        <p:nvCxnSpPr>
          <p:cNvPr id="3" name="Straight Connector 3">
            <a:extLst>
              <a:ext uri="{FF2B5EF4-FFF2-40B4-BE49-F238E27FC236}">
                <a16:creationId xmlns:a16="http://schemas.microsoft.com/office/drawing/2014/main" id="{EACD8A6E-1A26-F9C0-7BC5-981D1A39255D}"/>
              </a:ext>
            </a:extLst>
          </p:cNvPr>
          <p:cNvCxnSpPr>
            <a:cxnSpLocks/>
          </p:cNvCxnSpPr>
          <p:nvPr userDrawn="1"/>
        </p:nvCxnSpPr>
        <p:spPr bwMode="auto">
          <a:xfrm>
            <a:off x="502186" y="2298700"/>
            <a:ext cx="0" cy="4000500"/>
          </a:xfrm>
          <a:prstGeom prst="line">
            <a:avLst/>
          </a:prstGeom>
          <a:solidFill>
            <a:schemeClr val="accent1"/>
          </a:solidFill>
          <a:ln w="12700" cap="flat" cmpd="sng" algn="ctr">
            <a:solidFill>
              <a:schemeClr val="bg2">
                <a:lumMod val="50000"/>
              </a:schemeClr>
            </a:solidFill>
            <a:prstDash val="solid"/>
            <a:round/>
            <a:headEnd type="none" w="med" len="med"/>
            <a:tailEnd type="none" w="med" len="med"/>
          </a:ln>
          <a:effectLst/>
        </p:spPr>
      </p:cxnSp>
      <p:cxnSp>
        <p:nvCxnSpPr>
          <p:cNvPr id="7" name="Straight Connector 4">
            <a:extLst>
              <a:ext uri="{FF2B5EF4-FFF2-40B4-BE49-F238E27FC236}">
                <a16:creationId xmlns:a16="http://schemas.microsoft.com/office/drawing/2014/main" id="{825EB9BC-F9DF-32CD-EB42-2C949AEC9113}"/>
              </a:ext>
            </a:extLst>
          </p:cNvPr>
          <p:cNvCxnSpPr>
            <a:cxnSpLocks/>
          </p:cNvCxnSpPr>
          <p:nvPr userDrawn="1"/>
        </p:nvCxnSpPr>
        <p:spPr bwMode="auto">
          <a:xfrm>
            <a:off x="7315200" y="2298700"/>
            <a:ext cx="0" cy="4000500"/>
          </a:xfrm>
          <a:prstGeom prst="line">
            <a:avLst/>
          </a:prstGeom>
          <a:solidFill>
            <a:schemeClr val="accent1"/>
          </a:solidFill>
          <a:ln w="12700" cap="flat" cmpd="sng" algn="ctr">
            <a:solidFill>
              <a:schemeClr val="bg2">
                <a:lumMod val="50000"/>
              </a:schemeClr>
            </a:solidFill>
            <a:prstDash val="solid"/>
            <a:round/>
            <a:headEnd type="none" w="med" len="med"/>
            <a:tailEnd type="none" w="med" len="med"/>
          </a:ln>
          <a:effectLst/>
        </p:spPr>
      </p:cxnSp>
    </p:spTree>
    <p:extLst>
      <p:ext uri="{BB962C8B-B14F-4D97-AF65-F5344CB8AC3E}">
        <p14:creationId xmlns:p14="http://schemas.microsoft.com/office/powerpoint/2010/main" val="140619369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p:cSld name="1_3 Column With Subheads 2">
    <p:spTree>
      <p:nvGrpSpPr>
        <p:cNvPr id="1" name=""/>
        <p:cNvGrpSpPr/>
        <p:nvPr/>
      </p:nvGrpSpPr>
      <p:grpSpPr>
        <a:xfrm>
          <a:off x="0" y="0"/>
          <a:ext cx="0" cy="0"/>
          <a:chOff x="0" y="0"/>
          <a:chExt cx="0" cy="0"/>
        </a:xfrm>
      </p:grpSpPr>
      <p:sp>
        <p:nvSpPr>
          <p:cNvPr id="3" name="object 2">
            <a:extLst>
              <a:ext uri="{FF2B5EF4-FFF2-40B4-BE49-F238E27FC236}">
                <a16:creationId xmlns:a16="http://schemas.microsoft.com/office/drawing/2014/main" id="{3F7C280F-A550-5B4E-3602-72F37960F701}"/>
              </a:ext>
            </a:extLst>
          </p:cNvPr>
          <p:cNvSpPr/>
          <p:nvPr/>
        </p:nvSpPr>
        <p:spPr>
          <a:xfrm>
            <a:off x="0" y="1714500"/>
            <a:ext cx="14630400" cy="5516564"/>
          </a:xfrm>
          <a:custGeom>
            <a:avLst/>
            <a:gdLst/>
            <a:ahLst/>
            <a:cxnLst/>
            <a:rect l="l" t="t" r="r" b="b"/>
            <a:pathLst>
              <a:path w="4064000" h="5619115">
                <a:moveTo>
                  <a:pt x="0" y="5618975"/>
                </a:moveTo>
                <a:lnTo>
                  <a:pt x="4063898" y="5618975"/>
                </a:lnTo>
                <a:lnTo>
                  <a:pt x="4063898" y="0"/>
                </a:lnTo>
                <a:lnTo>
                  <a:pt x="0" y="0"/>
                </a:lnTo>
                <a:lnTo>
                  <a:pt x="0" y="5618975"/>
                </a:lnTo>
                <a:close/>
              </a:path>
            </a:pathLst>
          </a:custGeom>
          <a:solidFill>
            <a:srgbClr val="EEEEEF"/>
          </a:solidFill>
        </p:spPr>
        <p:txBody>
          <a:bodyPr wrap="square" lIns="0" tIns="0" rIns="0" bIns="0" rtlCol="0"/>
          <a:lstStyle/>
          <a:p>
            <a:endParaRPr/>
          </a:p>
        </p:txBody>
      </p:sp>
      <p:sp>
        <p:nvSpPr>
          <p:cNvPr id="2" name="Title 1"/>
          <p:cNvSpPr>
            <a:spLocks noGrp="1"/>
          </p:cNvSpPr>
          <p:nvPr>
            <p:ph type="title" hasCustomPrompt="1"/>
          </p:nvPr>
        </p:nvSpPr>
        <p:spPr>
          <a:xfrm>
            <a:off x="503238" y="329565"/>
            <a:ext cx="13623925" cy="1016350"/>
          </a:xfrm>
        </p:spPr>
        <p:txBody>
          <a:bodyPr/>
          <a:lstStyle>
            <a:lvl1pPr>
              <a:defRPr/>
            </a:lvl1pPr>
          </a:lstStyle>
          <a:p>
            <a:r>
              <a:rPr lang="en-US"/>
              <a:t>Click To Edit Slide Title</a:t>
            </a:r>
          </a:p>
        </p:txBody>
      </p:sp>
      <p:sp>
        <p:nvSpPr>
          <p:cNvPr id="19" name="Text Placeholder 13"/>
          <p:cNvSpPr>
            <a:spLocks noGrp="1"/>
          </p:cNvSpPr>
          <p:nvPr>
            <p:ph type="body" sz="quarter" idx="15" hasCustomPrompt="1"/>
          </p:nvPr>
        </p:nvSpPr>
        <p:spPr>
          <a:xfrm>
            <a:off x="886011" y="2298700"/>
            <a:ext cx="3771490" cy="762000"/>
          </a:xfrm>
        </p:spPr>
        <p:txBody>
          <a:bodyPr anchor="b">
            <a:noAutofit/>
          </a:bodyPr>
          <a:lstStyle>
            <a:lvl1pPr marL="0" indent="0">
              <a:lnSpc>
                <a:spcPct val="85000"/>
              </a:lnSpc>
              <a:buNone/>
              <a:defRPr sz="2600" b="0">
                <a:solidFill>
                  <a:schemeClr val="tx1"/>
                </a:solidFill>
              </a:defRPr>
            </a:lvl1pPr>
          </a:lstStyle>
          <a:p>
            <a:pPr lvl="0"/>
            <a:r>
              <a:rPr lang="en-US"/>
              <a:t>Click to edit text</a:t>
            </a:r>
          </a:p>
        </p:txBody>
      </p:sp>
      <p:sp>
        <p:nvSpPr>
          <p:cNvPr id="20" name="Text Placeholder 13"/>
          <p:cNvSpPr>
            <a:spLocks noGrp="1"/>
          </p:cNvSpPr>
          <p:nvPr>
            <p:ph type="body" sz="quarter" idx="16" hasCustomPrompt="1"/>
          </p:nvPr>
        </p:nvSpPr>
        <p:spPr>
          <a:xfrm>
            <a:off x="5425146" y="2298700"/>
            <a:ext cx="3771491" cy="762000"/>
          </a:xfrm>
        </p:spPr>
        <p:txBody>
          <a:bodyPr anchor="b">
            <a:noAutofit/>
          </a:bodyPr>
          <a:lstStyle>
            <a:lvl1pPr marL="0" indent="0">
              <a:lnSpc>
                <a:spcPct val="85000"/>
              </a:lnSpc>
              <a:buNone/>
              <a:defRPr sz="2600" b="0">
                <a:solidFill>
                  <a:schemeClr val="tx1"/>
                </a:solidFill>
              </a:defRPr>
            </a:lvl1pPr>
          </a:lstStyle>
          <a:p>
            <a:pPr lvl="0"/>
            <a:r>
              <a:rPr lang="en-US"/>
              <a:t>Click to edit text</a:t>
            </a:r>
          </a:p>
        </p:txBody>
      </p:sp>
      <p:sp>
        <p:nvSpPr>
          <p:cNvPr id="21" name="Content Placeholder 16"/>
          <p:cNvSpPr>
            <a:spLocks noGrp="1"/>
          </p:cNvSpPr>
          <p:nvPr>
            <p:ph sz="quarter" idx="17"/>
          </p:nvPr>
        </p:nvSpPr>
        <p:spPr>
          <a:xfrm>
            <a:off x="886011" y="3230815"/>
            <a:ext cx="3771490" cy="3068385"/>
          </a:xfrm>
        </p:spPr>
        <p:txBody>
          <a:bodyPr>
            <a:noAutofit/>
          </a:bodyPr>
          <a:lstStyle>
            <a:lvl1pPr marL="0" indent="0">
              <a:buNone/>
              <a:defRPr sz="1600"/>
            </a:lvl1pPr>
            <a:lvl2pPr marL="339725" indent="0">
              <a:buNone/>
              <a:defRPr sz="1600"/>
            </a:lvl2pPr>
            <a:lvl3pPr marL="688975" indent="0">
              <a:buNone/>
              <a:defRPr sz="1600"/>
            </a:lvl3pPr>
            <a:lvl4pPr marL="976312" indent="0">
              <a:buNone/>
              <a:defRPr sz="1600"/>
            </a:lvl4pPr>
            <a:lvl5pPr marL="1314450" indent="0">
              <a:buNone/>
              <a:defRPr sz="16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22" name="Content Placeholder 16"/>
          <p:cNvSpPr>
            <a:spLocks noGrp="1"/>
          </p:cNvSpPr>
          <p:nvPr>
            <p:ph sz="quarter" idx="18"/>
          </p:nvPr>
        </p:nvSpPr>
        <p:spPr>
          <a:xfrm>
            <a:off x="5425146" y="3230815"/>
            <a:ext cx="3771487" cy="3068385"/>
          </a:xfrm>
        </p:spPr>
        <p:txBody>
          <a:bodyPr>
            <a:noAutofit/>
          </a:bodyPr>
          <a:lstStyle>
            <a:lvl1pPr marL="0" indent="0">
              <a:buNone/>
              <a:defRPr sz="1600"/>
            </a:lvl1pPr>
            <a:lvl2pPr marL="339725" indent="0">
              <a:buNone/>
              <a:defRPr sz="1600"/>
            </a:lvl2pPr>
            <a:lvl3pPr marL="688975" indent="0">
              <a:buNone/>
              <a:defRPr sz="1600"/>
            </a:lvl3pPr>
            <a:lvl4pPr marL="976312" indent="0">
              <a:buNone/>
              <a:defRPr sz="1600"/>
            </a:lvl4pPr>
            <a:lvl5pPr marL="1314450" indent="0">
              <a:buNone/>
              <a:defRPr sz="16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cxnSp>
        <p:nvCxnSpPr>
          <p:cNvPr id="4" name="Straight Connector 3">
            <a:extLst>
              <a:ext uri="{FF2B5EF4-FFF2-40B4-BE49-F238E27FC236}">
                <a16:creationId xmlns:a16="http://schemas.microsoft.com/office/drawing/2014/main" id="{FD8B0D8F-E258-44DF-0899-A537C3490F15}"/>
              </a:ext>
            </a:extLst>
          </p:cNvPr>
          <p:cNvCxnSpPr>
            <a:cxnSpLocks/>
          </p:cNvCxnSpPr>
          <p:nvPr/>
        </p:nvCxnSpPr>
        <p:spPr bwMode="auto">
          <a:xfrm>
            <a:off x="502186" y="2298700"/>
            <a:ext cx="0" cy="4000500"/>
          </a:xfrm>
          <a:prstGeom prst="line">
            <a:avLst/>
          </a:prstGeom>
          <a:solidFill>
            <a:schemeClr val="accent1"/>
          </a:solidFill>
          <a:ln w="12700" cap="flat" cmpd="sng" algn="ctr">
            <a:solidFill>
              <a:schemeClr val="bg2">
                <a:lumMod val="50000"/>
              </a:schemeClr>
            </a:solidFill>
            <a:prstDash val="solid"/>
            <a:round/>
            <a:headEnd type="none" w="med" len="med"/>
            <a:tailEnd type="none" w="med" len="med"/>
          </a:ln>
          <a:effectLst/>
        </p:spPr>
      </p:cxnSp>
      <p:cxnSp>
        <p:nvCxnSpPr>
          <p:cNvPr id="7" name="Straight Connector 6">
            <a:extLst>
              <a:ext uri="{FF2B5EF4-FFF2-40B4-BE49-F238E27FC236}">
                <a16:creationId xmlns:a16="http://schemas.microsoft.com/office/drawing/2014/main" id="{67BB201C-481A-0938-9DB5-D0C110A33E15}"/>
              </a:ext>
            </a:extLst>
          </p:cNvPr>
          <p:cNvCxnSpPr>
            <a:cxnSpLocks/>
          </p:cNvCxnSpPr>
          <p:nvPr/>
        </p:nvCxnSpPr>
        <p:spPr bwMode="auto">
          <a:xfrm>
            <a:off x="5041323" y="2298700"/>
            <a:ext cx="0" cy="4000500"/>
          </a:xfrm>
          <a:prstGeom prst="line">
            <a:avLst/>
          </a:prstGeom>
          <a:solidFill>
            <a:schemeClr val="accent1"/>
          </a:solidFill>
          <a:ln w="12700" cap="flat" cmpd="sng" algn="ctr">
            <a:solidFill>
              <a:schemeClr val="bg2">
                <a:lumMod val="50000"/>
              </a:schemeClr>
            </a:solidFill>
            <a:prstDash val="solid"/>
            <a:round/>
            <a:headEnd type="none" w="med" len="med"/>
            <a:tailEnd type="none" w="med" len="med"/>
          </a:ln>
          <a:effectLst/>
        </p:spPr>
      </p:cxnSp>
      <p:cxnSp>
        <p:nvCxnSpPr>
          <p:cNvPr id="8" name="Straight Connector 7">
            <a:extLst>
              <a:ext uri="{FF2B5EF4-FFF2-40B4-BE49-F238E27FC236}">
                <a16:creationId xmlns:a16="http://schemas.microsoft.com/office/drawing/2014/main" id="{95429DB8-28BE-3F8C-CCED-A9CFC8697C81}"/>
              </a:ext>
            </a:extLst>
          </p:cNvPr>
          <p:cNvCxnSpPr>
            <a:cxnSpLocks/>
          </p:cNvCxnSpPr>
          <p:nvPr/>
        </p:nvCxnSpPr>
        <p:spPr bwMode="auto">
          <a:xfrm>
            <a:off x="9585120" y="2298700"/>
            <a:ext cx="0" cy="4000500"/>
          </a:xfrm>
          <a:prstGeom prst="line">
            <a:avLst/>
          </a:prstGeom>
          <a:solidFill>
            <a:schemeClr val="accent1"/>
          </a:solidFill>
          <a:ln w="12700" cap="flat" cmpd="sng" algn="ctr">
            <a:solidFill>
              <a:schemeClr val="bg2">
                <a:lumMod val="50000"/>
              </a:schemeClr>
            </a:solidFill>
            <a:prstDash val="solid"/>
            <a:round/>
            <a:headEnd type="none" w="med" len="med"/>
            <a:tailEnd type="none" w="med" len="med"/>
          </a:ln>
          <a:effectLst/>
        </p:spPr>
      </p:cxnSp>
      <p:sp>
        <p:nvSpPr>
          <p:cNvPr id="10" name="Text Placeholder 13">
            <a:extLst>
              <a:ext uri="{FF2B5EF4-FFF2-40B4-BE49-F238E27FC236}">
                <a16:creationId xmlns:a16="http://schemas.microsoft.com/office/drawing/2014/main" id="{7F7AAA09-1185-7F6B-0EB9-01E5747EB070}"/>
              </a:ext>
            </a:extLst>
          </p:cNvPr>
          <p:cNvSpPr>
            <a:spLocks noGrp="1"/>
          </p:cNvSpPr>
          <p:nvPr>
            <p:ph type="body" sz="quarter" idx="20" hasCustomPrompt="1"/>
          </p:nvPr>
        </p:nvSpPr>
        <p:spPr>
          <a:xfrm>
            <a:off x="9968942" y="2300767"/>
            <a:ext cx="3771491" cy="762000"/>
          </a:xfrm>
        </p:spPr>
        <p:txBody>
          <a:bodyPr anchor="b">
            <a:noAutofit/>
          </a:bodyPr>
          <a:lstStyle>
            <a:lvl1pPr marL="0" indent="0">
              <a:lnSpc>
                <a:spcPct val="85000"/>
              </a:lnSpc>
              <a:buNone/>
              <a:defRPr sz="2600" b="0">
                <a:solidFill>
                  <a:schemeClr val="tx1"/>
                </a:solidFill>
              </a:defRPr>
            </a:lvl1pPr>
          </a:lstStyle>
          <a:p>
            <a:pPr lvl="0"/>
            <a:r>
              <a:rPr lang="en-US"/>
              <a:t>Click to edit text</a:t>
            </a:r>
          </a:p>
        </p:txBody>
      </p:sp>
      <p:sp>
        <p:nvSpPr>
          <p:cNvPr id="11" name="Content Placeholder 16">
            <a:extLst>
              <a:ext uri="{FF2B5EF4-FFF2-40B4-BE49-F238E27FC236}">
                <a16:creationId xmlns:a16="http://schemas.microsoft.com/office/drawing/2014/main" id="{514F11C7-C221-F797-F5B3-84BD44C358BD}"/>
              </a:ext>
            </a:extLst>
          </p:cNvPr>
          <p:cNvSpPr>
            <a:spLocks noGrp="1"/>
          </p:cNvSpPr>
          <p:nvPr>
            <p:ph sz="quarter" idx="21"/>
          </p:nvPr>
        </p:nvSpPr>
        <p:spPr>
          <a:xfrm>
            <a:off x="9968942" y="3230814"/>
            <a:ext cx="3771487" cy="3068385"/>
          </a:xfrm>
        </p:spPr>
        <p:txBody>
          <a:bodyPr>
            <a:noAutofit/>
          </a:bodyPr>
          <a:lstStyle>
            <a:lvl1pPr marL="0" indent="0">
              <a:buNone/>
              <a:defRPr sz="1600"/>
            </a:lvl1pPr>
            <a:lvl2pPr marL="339725" indent="0">
              <a:buNone/>
              <a:defRPr sz="1600"/>
            </a:lvl2pPr>
            <a:lvl3pPr marL="688975" indent="0">
              <a:buNone/>
              <a:defRPr sz="1600"/>
            </a:lvl3pPr>
            <a:lvl4pPr marL="976312" indent="0">
              <a:buNone/>
              <a:defRPr sz="1600"/>
            </a:lvl4pPr>
            <a:lvl5pPr marL="1314450" indent="0">
              <a:buNone/>
              <a:defRPr sz="16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5" name="Slide Number Placeholder 5">
            <a:extLst>
              <a:ext uri="{FF2B5EF4-FFF2-40B4-BE49-F238E27FC236}">
                <a16:creationId xmlns:a16="http://schemas.microsoft.com/office/drawing/2014/main" id="{30B3B5F0-7DA3-0644-2322-57C95423A7B9}"/>
              </a:ext>
            </a:extLst>
          </p:cNvPr>
          <p:cNvSpPr>
            <a:spLocks noGrp="1"/>
          </p:cNvSpPr>
          <p:nvPr>
            <p:ph type="sldNum" sz="quarter" idx="4"/>
          </p:nvPr>
        </p:nvSpPr>
        <p:spPr>
          <a:xfrm>
            <a:off x="516310" y="7739080"/>
            <a:ext cx="2743200" cy="208129"/>
          </a:xfrm>
          <a:prstGeom prst="rect">
            <a:avLst/>
          </a:prstGeom>
        </p:spPr>
        <p:txBody>
          <a:bodyPr/>
          <a:lstStyle>
            <a:lvl1pPr>
              <a:defRPr sz="1000">
                <a:latin typeface="+mn-lt"/>
              </a:defRPr>
            </a:lvl1pPr>
          </a:lstStyle>
          <a:p>
            <a:fld id="{3773602E-EC8C-F44D-BFC5-AD4583FDB290}" type="slidenum">
              <a:rPr lang="en-US" smtClean="0"/>
              <a:pPr/>
              <a:t>‹#›</a:t>
            </a:fld>
            <a:endParaRPr lang="en-US"/>
          </a:p>
        </p:txBody>
      </p:sp>
      <p:sp>
        <p:nvSpPr>
          <p:cNvPr id="6" name="object 2">
            <a:extLst>
              <a:ext uri="{FF2B5EF4-FFF2-40B4-BE49-F238E27FC236}">
                <a16:creationId xmlns:a16="http://schemas.microsoft.com/office/drawing/2014/main" id="{4933ED6E-9913-D567-CA9F-6728892A3837}"/>
              </a:ext>
            </a:extLst>
          </p:cNvPr>
          <p:cNvSpPr/>
          <p:nvPr userDrawn="1"/>
        </p:nvSpPr>
        <p:spPr>
          <a:xfrm>
            <a:off x="0" y="1714500"/>
            <a:ext cx="14630400" cy="5516564"/>
          </a:xfrm>
          <a:custGeom>
            <a:avLst/>
            <a:gdLst/>
            <a:ahLst/>
            <a:cxnLst/>
            <a:rect l="l" t="t" r="r" b="b"/>
            <a:pathLst>
              <a:path w="4064000" h="5619115">
                <a:moveTo>
                  <a:pt x="0" y="5618975"/>
                </a:moveTo>
                <a:lnTo>
                  <a:pt x="4063898" y="5618975"/>
                </a:lnTo>
                <a:lnTo>
                  <a:pt x="4063898" y="0"/>
                </a:lnTo>
                <a:lnTo>
                  <a:pt x="0" y="0"/>
                </a:lnTo>
                <a:lnTo>
                  <a:pt x="0" y="5618975"/>
                </a:lnTo>
                <a:close/>
              </a:path>
            </a:pathLst>
          </a:custGeom>
          <a:solidFill>
            <a:srgbClr val="EEEEEF"/>
          </a:solidFill>
        </p:spPr>
        <p:txBody>
          <a:bodyPr wrap="square" lIns="0" tIns="0" rIns="0" bIns="0" rtlCol="0"/>
          <a:lstStyle/>
          <a:p>
            <a:endParaRPr/>
          </a:p>
        </p:txBody>
      </p:sp>
      <p:cxnSp>
        <p:nvCxnSpPr>
          <p:cNvPr id="9" name="Straight Connector 3">
            <a:extLst>
              <a:ext uri="{FF2B5EF4-FFF2-40B4-BE49-F238E27FC236}">
                <a16:creationId xmlns:a16="http://schemas.microsoft.com/office/drawing/2014/main" id="{CEF54185-5D43-6D3E-FFF2-9C0B7DA1C53B}"/>
              </a:ext>
            </a:extLst>
          </p:cNvPr>
          <p:cNvCxnSpPr>
            <a:cxnSpLocks/>
          </p:cNvCxnSpPr>
          <p:nvPr userDrawn="1"/>
        </p:nvCxnSpPr>
        <p:spPr bwMode="auto">
          <a:xfrm>
            <a:off x="502186" y="2298700"/>
            <a:ext cx="0" cy="4000500"/>
          </a:xfrm>
          <a:prstGeom prst="line">
            <a:avLst/>
          </a:prstGeom>
          <a:solidFill>
            <a:schemeClr val="accent1"/>
          </a:solidFill>
          <a:ln w="12700" cap="flat" cmpd="sng" algn="ctr">
            <a:solidFill>
              <a:schemeClr val="bg2">
                <a:lumMod val="50000"/>
              </a:schemeClr>
            </a:solidFill>
            <a:prstDash val="solid"/>
            <a:round/>
            <a:headEnd type="none" w="med" len="med"/>
            <a:tailEnd type="none" w="med" len="med"/>
          </a:ln>
          <a:effectLst/>
        </p:spPr>
      </p:cxnSp>
      <p:cxnSp>
        <p:nvCxnSpPr>
          <p:cNvPr id="12" name="Straight Connector 6">
            <a:extLst>
              <a:ext uri="{FF2B5EF4-FFF2-40B4-BE49-F238E27FC236}">
                <a16:creationId xmlns:a16="http://schemas.microsoft.com/office/drawing/2014/main" id="{D9F61CC9-11B7-7605-B92A-9B24349DFA18}"/>
              </a:ext>
            </a:extLst>
          </p:cNvPr>
          <p:cNvCxnSpPr>
            <a:cxnSpLocks/>
          </p:cNvCxnSpPr>
          <p:nvPr userDrawn="1"/>
        </p:nvCxnSpPr>
        <p:spPr bwMode="auto">
          <a:xfrm>
            <a:off x="5041323" y="2298700"/>
            <a:ext cx="0" cy="4000500"/>
          </a:xfrm>
          <a:prstGeom prst="line">
            <a:avLst/>
          </a:prstGeom>
          <a:solidFill>
            <a:schemeClr val="accent1"/>
          </a:solidFill>
          <a:ln w="12700" cap="flat" cmpd="sng" algn="ctr">
            <a:solidFill>
              <a:schemeClr val="bg2">
                <a:lumMod val="50000"/>
              </a:schemeClr>
            </a:solidFill>
            <a:prstDash val="solid"/>
            <a:round/>
            <a:headEnd type="none" w="med" len="med"/>
            <a:tailEnd type="none" w="med" len="med"/>
          </a:ln>
          <a:effectLst/>
        </p:spPr>
      </p:cxnSp>
      <p:cxnSp>
        <p:nvCxnSpPr>
          <p:cNvPr id="13" name="Straight Connector 7">
            <a:extLst>
              <a:ext uri="{FF2B5EF4-FFF2-40B4-BE49-F238E27FC236}">
                <a16:creationId xmlns:a16="http://schemas.microsoft.com/office/drawing/2014/main" id="{04DE2312-837E-5371-7E61-8BC9567E2AA8}"/>
              </a:ext>
            </a:extLst>
          </p:cNvPr>
          <p:cNvCxnSpPr>
            <a:cxnSpLocks/>
          </p:cNvCxnSpPr>
          <p:nvPr userDrawn="1"/>
        </p:nvCxnSpPr>
        <p:spPr bwMode="auto">
          <a:xfrm>
            <a:off x="9585120" y="2298700"/>
            <a:ext cx="0" cy="4000500"/>
          </a:xfrm>
          <a:prstGeom prst="line">
            <a:avLst/>
          </a:prstGeom>
          <a:solidFill>
            <a:schemeClr val="accent1"/>
          </a:solidFill>
          <a:ln w="12700" cap="flat" cmpd="sng" algn="ctr">
            <a:solidFill>
              <a:schemeClr val="bg2">
                <a:lumMod val="50000"/>
              </a:schemeClr>
            </a:solidFill>
            <a:prstDash val="solid"/>
            <a:round/>
            <a:headEnd type="none" w="med" len="med"/>
            <a:tailEnd type="none" w="med" len="med"/>
          </a:ln>
          <a:effectLst/>
        </p:spPr>
      </p:cxnSp>
    </p:spTree>
    <p:extLst>
      <p:ext uri="{BB962C8B-B14F-4D97-AF65-F5344CB8AC3E}">
        <p14:creationId xmlns:p14="http://schemas.microsoft.com/office/powerpoint/2010/main" val="1003033996"/>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p:cSld name="2_Quote w/headshot">
    <p:spTree>
      <p:nvGrpSpPr>
        <p:cNvPr id="1" name=""/>
        <p:cNvGrpSpPr/>
        <p:nvPr/>
      </p:nvGrpSpPr>
      <p:grpSpPr>
        <a:xfrm>
          <a:off x="0" y="0"/>
          <a:ext cx="0" cy="0"/>
          <a:chOff x="0" y="0"/>
          <a:chExt cx="0" cy="0"/>
        </a:xfrm>
      </p:grpSpPr>
      <p:sp>
        <p:nvSpPr>
          <p:cNvPr id="21" name="Content Placeholder 16"/>
          <p:cNvSpPr>
            <a:spLocks noGrp="1"/>
          </p:cNvSpPr>
          <p:nvPr>
            <p:ph sz="quarter" idx="17"/>
          </p:nvPr>
        </p:nvSpPr>
        <p:spPr>
          <a:xfrm>
            <a:off x="5751516" y="2600325"/>
            <a:ext cx="8375616" cy="3113472"/>
          </a:xfrm>
        </p:spPr>
        <p:txBody>
          <a:bodyPr>
            <a:noAutofit/>
          </a:bodyPr>
          <a:lstStyle>
            <a:lvl1pPr marL="0" indent="0">
              <a:lnSpc>
                <a:spcPct val="150000"/>
              </a:lnSpc>
              <a:buNone/>
              <a:defRPr sz="2000"/>
            </a:lvl1pPr>
            <a:lvl2pPr marL="339725" indent="0">
              <a:lnSpc>
                <a:spcPct val="150000"/>
              </a:lnSpc>
              <a:buNone/>
              <a:defRPr sz="2000"/>
            </a:lvl2pPr>
            <a:lvl3pPr marL="688975" indent="0">
              <a:lnSpc>
                <a:spcPct val="150000"/>
              </a:lnSpc>
              <a:buNone/>
              <a:defRPr sz="2000"/>
            </a:lvl3pPr>
            <a:lvl4pPr marL="976312" indent="0">
              <a:lnSpc>
                <a:spcPct val="150000"/>
              </a:lnSpc>
              <a:buNone/>
              <a:defRPr sz="2000"/>
            </a:lvl4pPr>
            <a:lvl5pPr marL="1314450" indent="0">
              <a:lnSpc>
                <a:spcPct val="150000"/>
              </a:lnSpc>
              <a:buNone/>
              <a:defRPr sz="20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cxnSp>
        <p:nvCxnSpPr>
          <p:cNvPr id="4" name="Straight Connector 3">
            <a:extLst>
              <a:ext uri="{FF2B5EF4-FFF2-40B4-BE49-F238E27FC236}">
                <a16:creationId xmlns:a16="http://schemas.microsoft.com/office/drawing/2014/main" id="{FD8B0D8F-E258-44DF-0899-A537C3490F15}"/>
              </a:ext>
            </a:extLst>
          </p:cNvPr>
          <p:cNvCxnSpPr>
            <a:cxnSpLocks/>
          </p:cNvCxnSpPr>
          <p:nvPr/>
        </p:nvCxnSpPr>
        <p:spPr bwMode="auto">
          <a:xfrm>
            <a:off x="5497514" y="1943100"/>
            <a:ext cx="0" cy="4874389"/>
          </a:xfrm>
          <a:prstGeom prst="line">
            <a:avLst/>
          </a:prstGeom>
          <a:solidFill>
            <a:schemeClr val="accent1"/>
          </a:solidFill>
          <a:ln w="12700" cap="flat" cmpd="sng" algn="ctr">
            <a:solidFill>
              <a:schemeClr val="bg2">
                <a:lumMod val="50000"/>
              </a:schemeClr>
            </a:solidFill>
            <a:prstDash val="solid"/>
            <a:round/>
            <a:headEnd type="none" w="med" len="med"/>
            <a:tailEnd type="none" w="med" len="med"/>
          </a:ln>
          <a:effectLst/>
        </p:spPr>
      </p:cxnSp>
      <p:sp>
        <p:nvSpPr>
          <p:cNvPr id="24" name="Text Placeholder 13">
            <a:extLst>
              <a:ext uri="{FF2B5EF4-FFF2-40B4-BE49-F238E27FC236}">
                <a16:creationId xmlns:a16="http://schemas.microsoft.com/office/drawing/2014/main" id="{D9C47752-FC8E-7273-4E3D-C0E64C8D6187}"/>
              </a:ext>
            </a:extLst>
          </p:cNvPr>
          <p:cNvSpPr>
            <a:spLocks noGrp="1"/>
          </p:cNvSpPr>
          <p:nvPr>
            <p:ph type="body" sz="quarter" idx="15" hasCustomPrompt="1"/>
          </p:nvPr>
        </p:nvSpPr>
        <p:spPr>
          <a:xfrm>
            <a:off x="5751515" y="5819685"/>
            <a:ext cx="4592639" cy="365011"/>
          </a:xfrm>
        </p:spPr>
        <p:txBody>
          <a:bodyPr anchor="b">
            <a:noAutofit/>
          </a:bodyPr>
          <a:lstStyle>
            <a:lvl1pPr marL="0" indent="0" algn="l">
              <a:buNone/>
              <a:defRPr sz="1600" b="1" i="0">
                <a:solidFill>
                  <a:schemeClr val="tx1"/>
                </a:solidFill>
                <a:latin typeface="Arial Narrow" panose="020B0604020202020204" pitchFamily="34" charset="0"/>
                <a:cs typeface="Arial Narrow" panose="020B0604020202020204" pitchFamily="34" charset="0"/>
              </a:defRPr>
            </a:lvl1pPr>
          </a:lstStyle>
          <a:p>
            <a:pPr lvl="0"/>
            <a:r>
              <a:rPr lang="en-US"/>
              <a:t>Click to edit text</a:t>
            </a:r>
          </a:p>
        </p:txBody>
      </p:sp>
      <p:sp>
        <p:nvSpPr>
          <p:cNvPr id="28" name="Content Placeholder 16">
            <a:extLst>
              <a:ext uri="{FF2B5EF4-FFF2-40B4-BE49-F238E27FC236}">
                <a16:creationId xmlns:a16="http://schemas.microsoft.com/office/drawing/2014/main" id="{807962F9-1629-7C38-601F-666AEEED64CC}"/>
              </a:ext>
            </a:extLst>
          </p:cNvPr>
          <p:cNvSpPr>
            <a:spLocks noGrp="1"/>
          </p:cNvSpPr>
          <p:nvPr>
            <p:ph sz="quarter" idx="21"/>
          </p:nvPr>
        </p:nvSpPr>
        <p:spPr>
          <a:xfrm>
            <a:off x="5751515" y="6158867"/>
            <a:ext cx="4592639" cy="747222"/>
          </a:xfrm>
        </p:spPr>
        <p:txBody>
          <a:bodyPr>
            <a:noAutofit/>
          </a:bodyPr>
          <a:lstStyle>
            <a:lvl1pPr marL="0" indent="0" algn="l">
              <a:spcBef>
                <a:spcPts val="0"/>
              </a:spcBef>
              <a:spcAft>
                <a:spcPts val="600"/>
              </a:spcAft>
              <a:buNone/>
              <a:defRPr sz="1600" b="0" i="0">
                <a:latin typeface="Arial Narrow" panose="020B0604020202020204" pitchFamily="34" charset="0"/>
                <a:cs typeface="Arial Narrow" panose="020B0604020202020204" pitchFamily="34" charset="0"/>
              </a:defRPr>
            </a:lvl1pPr>
            <a:lvl2pPr marL="339725" indent="0" algn="l">
              <a:spcBef>
                <a:spcPts val="0"/>
              </a:spcBef>
              <a:spcAft>
                <a:spcPts val="600"/>
              </a:spcAft>
              <a:buNone/>
              <a:defRPr sz="1600" b="0" i="0">
                <a:latin typeface="Arial Narrow" panose="020B0604020202020204" pitchFamily="34" charset="0"/>
                <a:cs typeface="Arial Narrow" panose="020B0604020202020204" pitchFamily="34" charset="0"/>
              </a:defRPr>
            </a:lvl2pPr>
            <a:lvl3pPr marL="688975" indent="0" algn="l">
              <a:spcBef>
                <a:spcPts val="0"/>
              </a:spcBef>
              <a:spcAft>
                <a:spcPts val="600"/>
              </a:spcAft>
              <a:buNone/>
              <a:defRPr sz="1600" b="0" i="0">
                <a:latin typeface="Arial Narrow" panose="020B0604020202020204" pitchFamily="34" charset="0"/>
                <a:cs typeface="Arial Narrow" panose="020B0604020202020204" pitchFamily="34" charset="0"/>
              </a:defRPr>
            </a:lvl3pPr>
            <a:lvl4pPr marL="976312" indent="0" algn="l">
              <a:spcBef>
                <a:spcPts val="0"/>
              </a:spcBef>
              <a:spcAft>
                <a:spcPts val="600"/>
              </a:spcAft>
              <a:buNone/>
              <a:defRPr sz="1600" b="0" i="0">
                <a:latin typeface="Arial Narrow" panose="020B0604020202020204" pitchFamily="34" charset="0"/>
                <a:cs typeface="Arial Narrow" panose="020B0604020202020204" pitchFamily="34" charset="0"/>
              </a:defRPr>
            </a:lvl4pPr>
            <a:lvl5pPr marL="1314450" indent="0" algn="l">
              <a:spcBef>
                <a:spcPts val="0"/>
              </a:spcBef>
              <a:spcAft>
                <a:spcPts val="600"/>
              </a:spcAft>
              <a:buNone/>
              <a:defRPr sz="1600" b="0" i="0">
                <a:latin typeface="Arial Narrow" panose="020B0604020202020204" pitchFamily="34" charset="0"/>
                <a:cs typeface="Arial Narrow" panose="020B0604020202020204" pitchFamily="34" charset="0"/>
              </a:defRPr>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6" name="Title 1">
            <a:extLst>
              <a:ext uri="{FF2B5EF4-FFF2-40B4-BE49-F238E27FC236}">
                <a16:creationId xmlns:a16="http://schemas.microsoft.com/office/drawing/2014/main" id="{B2216B4B-E4E8-23D5-7E23-FB5B3CAB8939}"/>
              </a:ext>
            </a:extLst>
          </p:cNvPr>
          <p:cNvSpPr>
            <a:spLocks noGrp="1"/>
          </p:cNvSpPr>
          <p:nvPr>
            <p:ph type="title" hasCustomPrompt="1"/>
          </p:nvPr>
        </p:nvSpPr>
        <p:spPr>
          <a:xfrm>
            <a:off x="5497515" y="801451"/>
            <a:ext cx="8629618" cy="606582"/>
          </a:xfrm>
        </p:spPr>
        <p:txBody>
          <a:bodyPr>
            <a:noAutofit/>
          </a:bodyPr>
          <a:lstStyle>
            <a:lvl1pPr>
              <a:defRPr sz="3200">
                <a:solidFill>
                  <a:schemeClr val="tx1"/>
                </a:solidFill>
                <a:latin typeface="+mn-lt"/>
              </a:defRPr>
            </a:lvl1pPr>
          </a:lstStyle>
          <a:p>
            <a:r>
              <a:rPr lang="en-US"/>
              <a:t>Click To Edit Slide Title</a:t>
            </a:r>
          </a:p>
        </p:txBody>
      </p:sp>
      <p:sp>
        <p:nvSpPr>
          <p:cNvPr id="7" name="Picture Placeholder 6">
            <a:extLst>
              <a:ext uri="{FF2B5EF4-FFF2-40B4-BE49-F238E27FC236}">
                <a16:creationId xmlns:a16="http://schemas.microsoft.com/office/drawing/2014/main" id="{5D794A3B-B179-A62D-2C7D-5B5E0E5D6BB2}"/>
              </a:ext>
            </a:extLst>
          </p:cNvPr>
          <p:cNvSpPr>
            <a:spLocks noGrp="1"/>
          </p:cNvSpPr>
          <p:nvPr>
            <p:ph type="pic" sz="quarter" idx="14"/>
          </p:nvPr>
        </p:nvSpPr>
        <p:spPr>
          <a:xfrm>
            <a:off x="-3" y="0"/>
            <a:ext cx="4914901" cy="8229600"/>
          </a:xfrm>
          <a:solidFill>
            <a:schemeClr val="bg1">
              <a:lumMod val="85000"/>
            </a:schemeClr>
          </a:solidFill>
        </p:spPr>
        <p:txBody>
          <a:bodyPr/>
          <a:lstStyle>
            <a:lvl1pPr>
              <a:defRPr/>
            </a:lvl1pPr>
          </a:lstStyle>
          <a:p>
            <a:r>
              <a:rPr lang="ja-JP" altLang="en-US"/>
              <a:t>アイコンをクリックして図を追加</a:t>
            </a:r>
            <a:endParaRPr lang="en-US"/>
          </a:p>
        </p:txBody>
      </p:sp>
      <p:pic>
        <p:nvPicPr>
          <p:cNvPr id="9" name="Picture 8" descr="A green and black half circle&#10;&#10;Description automatically generated">
            <a:extLst>
              <a:ext uri="{FF2B5EF4-FFF2-40B4-BE49-F238E27FC236}">
                <a16:creationId xmlns:a16="http://schemas.microsoft.com/office/drawing/2014/main" id="{039F9885-A89B-EB2E-F0EF-DA862080C52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751515" y="1943100"/>
            <a:ext cx="420678" cy="420678"/>
          </a:xfrm>
          <a:prstGeom prst="rect">
            <a:avLst/>
          </a:prstGeom>
        </p:spPr>
      </p:pic>
      <p:sp>
        <p:nvSpPr>
          <p:cNvPr id="2" name="Slide Number Placeholder 5">
            <a:extLst>
              <a:ext uri="{FF2B5EF4-FFF2-40B4-BE49-F238E27FC236}">
                <a16:creationId xmlns:a16="http://schemas.microsoft.com/office/drawing/2014/main" id="{EDF60FBE-1FA4-1819-4C58-4B5855D8911E}"/>
              </a:ext>
            </a:extLst>
          </p:cNvPr>
          <p:cNvSpPr>
            <a:spLocks noGrp="1"/>
          </p:cNvSpPr>
          <p:nvPr>
            <p:ph type="sldNum" sz="quarter" idx="4"/>
          </p:nvPr>
        </p:nvSpPr>
        <p:spPr>
          <a:xfrm>
            <a:off x="516310" y="7739080"/>
            <a:ext cx="2743200" cy="208129"/>
          </a:xfrm>
          <a:prstGeom prst="rect">
            <a:avLst/>
          </a:prstGeom>
        </p:spPr>
        <p:txBody>
          <a:bodyPr/>
          <a:lstStyle>
            <a:lvl1pPr>
              <a:defRPr sz="1000">
                <a:solidFill>
                  <a:schemeClr val="bg1"/>
                </a:solidFill>
                <a:latin typeface="+mn-lt"/>
              </a:defRPr>
            </a:lvl1pPr>
          </a:lstStyle>
          <a:p>
            <a:fld id="{3773602E-EC8C-F44D-BFC5-AD4583FDB290}" type="slidenum">
              <a:rPr lang="en-US" smtClean="0"/>
              <a:pPr/>
              <a:t>‹#›</a:t>
            </a:fld>
            <a:endParaRPr lang="en-US"/>
          </a:p>
        </p:txBody>
      </p:sp>
      <p:cxnSp>
        <p:nvCxnSpPr>
          <p:cNvPr id="3" name="Straight Connector 3">
            <a:extLst>
              <a:ext uri="{FF2B5EF4-FFF2-40B4-BE49-F238E27FC236}">
                <a16:creationId xmlns:a16="http://schemas.microsoft.com/office/drawing/2014/main" id="{6A3536BF-8D2B-34CD-7CB5-47A60F8B99A5}"/>
              </a:ext>
            </a:extLst>
          </p:cNvPr>
          <p:cNvCxnSpPr>
            <a:cxnSpLocks/>
          </p:cNvCxnSpPr>
          <p:nvPr userDrawn="1"/>
        </p:nvCxnSpPr>
        <p:spPr bwMode="auto">
          <a:xfrm>
            <a:off x="5497514" y="1943100"/>
            <a:ext cx="0" cy="4874389"/>
          </a:xfrm>
          <a:prstGeom prst="line">
            <a:avLst/>
          </a:prstGeom>
          <a:solidFill>
            <a:schemeClr val="accent1"/>
          </a:solidFill>
          <a:ln w="12700" cap="flat" cmpd="sng" algn="ctr">
            <a:solidFill>
              <a:schemeClr val="bg2">
                <a:lumMod val="50000"/>
              </a:schemeClr>
            </a:solidFill>
            <a:prstDash val="solid"/>
            <a:round/>
            <a:headEnd type="none" w="med" len="med"/>
            <a:tailEnd type="none" w="med" len="med"/>
          </a:ln>
          <a:effectLst/>
        </p:spPr>
      </p:cxnSp>
      <p:pic>
        <p:nvPicPr>
          <p:cNvPr id="5" name="Picture 8" descr="A green and black half circle&#10;&#10;Description automatically generated">
            <a:extLst>
              <a:ext uri="{FF2B5EF4-FFF2-40B4-BE49-F238E27FC236}">
                <a16:creationId xmlns:a16="http://schemas.microsoft.com/office/drawing/2014/main" id="{5C93C744-440E-EB8C-8150-D4BB6652D724}"/>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751515" y="1943100"/>
            <a:ext cx="420678" cy="420678"/>
          </a:xfrm>
          <a:prstGeom prst="rect">
            <a:avLst/>
          </a:prstGeom>
        </p:spPr>
      </p:pic>
    </p:spTree>
    <p:extLst>
      <p:ext uri="{BB962C8B-B14F-4D97-AF65-F5344CB8AC3E}">
        <p14:creationId xmlns:p14="http://schemas.microsoft.com/office/powerpoint/2010/main" val="2840238202"/>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p:cSld name="3_Quote w/headshot">
    <p:bg>
      <p:bgRef idx="1001">
        <a:schemeClr val="bg1"/>
      </p:bgRef>
    </p:bg>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5D94836B-C64F-B87F-049E-8D959535578D}"/>
              </a:ext>
            </a:extLst>
          </p:cNvPr>
          <p:cNvSpPr/>
          <p:nvPr/>
        </p:nvSpPr>
        <p:spPr>
          <a:xfrm>
            <a:off x="0" y="0"/>
            <a:ext cx="14630400" cy="7231064"/>
          </a:xfrm>
          <a:custGeom>
            <a:avLst/>
            <a:gdLst/>
            <a:ahLst/>
            <a:cxnLst/>
            <a:rect l="l" t="t" r="r" b="b"/>
            <a:pathLst>
              <a:path w="4064000" h="5619115">
                <a:moveTo>
                  <a:pt x="0" y="5618975"/>
                </a:moveTo>
                <a:lnTo>
                  <a:pt x="4063898" y="5618975"/>
                </a:lnTo>
                <a:lnTo>
                  <a:pt x="4063898" y="0"/>
                </a:lnTo>
                <a:lnTo>
                  <a:pt x="0" y="0"/>
                </a:lnTo>
                <a:lnTo>
                  <a:pt x="0" y="5618975"/>
                </a:lnTo>
                <a:close/>
              </a:path>
            </a:pathLst>
          </a:custGeom>
          <a:solidFill>
            <a:schemeClr val="accent2"/>
          </a:solidFill>
        </p:spPr>
        <p:txBody>
          <a:bodyPr wrap="square" lIns="0" tIns="0" rIns="0" bIns="0" rtlCol="0"/>
          <a:lstStyle/>
          <a:p>
            <a:endParaRPr/>
          </a:p>
        </p:txBody>
      </p:sp>
      <p:sp>
        <p:nvSpPr>
          <p:cNvPr id="21" name="Content Placeholder 16"/>
          <p:cNvSpPr>
            <a:spLocks noGrp="1"/>
          </p:cNvSpPr>
          <p:nvPr>
            <p:ph sz="quarter" idx="17"/>
          </p:nvPr>
        </p:nvSpPr>
        <p:spPr>
          <a:xfrm>
            <a:off x="5441430" y="2074470"/>
            <a:ext cx="8604349" cy="4737885"/>
          </a:xfrm>
        </p:spPr>
        <p:txBody>
          <a:bodyPr>
            <a:noAutofit/>
          </a:bodyPr>
          <a:lstStyle>
            <a:lvl1pPr marL="0" indent="0">
              <a:lnSpc>
                <a:spcPct val="150000"/>
              </a:lnSpc>
              <a:buNone/>
              <a:defRPr sz="2000">
                <a:solidFill>
                  <a:schemeClr val="bg1"/>
                </a:solidFill>
              </a:defRPr>
            </a:lvl1pPr>
            <a:lvl2pPr marL="339725" indent="0">
              <a:lnSpc>
                <a:spcPct val="150000"/>
              </a:lnSpc>
              <a:buNone/>
              <a:defRPr sz="2000">
                <a:solidFill>
                  <a:schemeClr val="bg1"/>
                </a:solidFill>
              </a:defRPr>
            </a:lvl2pPr>
            <a:lvl3pPr marL="688975" indent="0">
              <a:lnSpc>
                <a:spcPct val="150000"/>
              </a:lnSpc>
              <a:buNone/>
              <a:defRPr sz="2000">
                <a:solidFill>
                  <a:schemeClr val="bg1"/>
                </a:solidFill>
              </a:defRPr>
            </a:lvl3pPr>
            <a:lvl4pPr marL="976312" indent="0">
              <a:lnSpc>
                <a:spcPct val="150000"/>
              </a:lnSpc>
              <a:buNone/>
              <a:defRPr sz="2000">
                <a:solidFill>
                  <a:schemeClr val="bg1"/>
                </a:solidFill>
              </a:defRPr>
            </a:lvl4pPr>
            <a:lvl5pPr marL="1314450" indent="0">
              <a:lnSpc>
                <a:spcPct val="150000"/>
              </a:lnSpc>
              <a:buNone/>
              <a:defRPr sz="2000">
                <a:solidFill>
                  <a:schemeClr val="bg1"/>
                </a:solidFill>
              </a:defRPr>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cxnSp>
        <p:nvCxnSpPr>
          <p:cNvPr id="4" name="Straight Connector 3">
            <a:extLst>
              <a:ext uri="{FF2B5EF4-FFF2-40B4-BE49-F238E27FC236}">
                <a16:creationId xmlns:a16="http://schemas.microsoft.com/office/drawing/2014/main" id="{FD8B0D8F-E258-44DF-0899-A537C3490F15}"/>
              </a:ext>
            </a:extLst>
          </p:cNvPr>
          <p:cNvCxnSpPr>
            <a:cxnSpLocks/>
          </p:cNvCxnSpPr>
          <p:nvPr/>
        </p:nvCxnSpPr>
        <p:spPr bwMode="auto">
          <a:xfrm>
            <a:off x="5048559" y="891390"/>
            <a:ext cx="0" cy="5926099"/>
          </a:xfrm>
          <a:prstGeom prst="line">
            <a:avLst/>
          </a:prstGeom>
          <a:solidFill>
            <a:schemeClr val="accent1"/>
          </a:solidFill>
          <a:ln w="12700" cap="flat" cmpd="sng" algn="ctr">
            <a:solidFill>
              <a:schemeClr val="bg1"/>
            </a:solidFill>
            <a:prstDash val="solid"/>
            <a:round/>
            <a:headEnd type="none" w="med" len="med"/>
            <a:tailEnd type="none" w="med" len="med"/>
          </a:ln>
          <a:effectLst/>
        </p:spPr>
      </p:cxnSp>
      <p:sp>
        <p:nvSpPr>
          <p:cNvPr id="24" name="Text Placeholder 13">
            <a:extLst>
              <a:ext uri="{FF2B5EF4-FFF2-40B4-BE49-F238E27FC236}">
                <a16:creationId xmlns:a16="http://schemas.microsoft.com/office/drawing/2014/main" id="{D9C47752-FC8E-7273-4E3D-C0E64C8D6187}"/>
              </a:ext>
            </a:extLst>
          </p:cNvPr>
          <p:cNvSpPr>
            <a:spLocks noGrp="1"/>
          </p:cNvSpPr>
          <p:nvPr>
            <p:ph type="body" sz="quarter" idx="15" hasCustomPrompt="1"/>
          </p:nvPr>
        </p:nvSpPr>
        <p:spPr>
          <a:xfrm>
            <a:off x="640702" y="5699765"/>
            <a:ext cx="4014988" cy="365011"/>
          </a:xfrm>
        </p:spPr>
        <p:txBody>
          <a:bodyPr anchor="b">
            <a:noAutofit/>
          </a:bodyPr>
          <a:lstStyle>
            <a:lvl1pPr marL="0" indent="0" algn="l">
              <a:buNone/>
              <a:defRPr sz="1600" b="1" i="0">
                <a:solidFill>
                  <a:schemeClr val="bg1"/>
                </a:solidFill>
                <a:latin typeface="Arial Narrow" panose="020B0604020202020204" pitchFamily="34" charset="0"/>
                <a:cs typeface="Arial Narrow" panose="020B0604020202020204" pitchFamily="34" charset="0"/>
              </a:defRPr>
            </a:lvl1pPr>
          </a:lstStyle>
          <a:p>
            <a:pPr lvl="0"/>
            <a:r>
              <a:rPr lang="en-US"/>
              <a:t>Click to edit text</a:t>
            </a:r>
          </a:p>
        </p:txBody>
      </p:sp>
      <p:sp>
        <p:nvSpPr>
          <p:cNvPr id="28" name="Content Placeholder 16">
            <a:extLst>
              <a:ext uri="{FF2B5EF4-FFF2-40B4-BE49-F238E27FC236}">
                <a16:creationId xmlns:a16="http://schemas.microsoft.com/office/drawing/2014/main" id="{807962F9-1629-7C38-601F-666AEEED64CC}"/>
              </a:ext>
            </a:extLst>
          </p:cNvPr>
          <p:cNvSpPr>
            <a:spLocks noGrp="1"/>
          </p:cNvSpPr>
          <p:nvPr>
            <p:ph sz="quarter" idx="21"/>
          </p:nvPr>
        </p:nvSpPr>
        <p:spPr>
          <a:xfrm>
            <a:off x="640702" y="6038947"/>
            <a:ext cx="4014988" cy="778542"/>
          </a:xfrm>
        </p:spPr>
        <p:txBody>
          <a:bodyPr>
            <a:noAutofit/>
          </a:bodyPr>
          <a:lstStyle>
            <a:lvl1pPr marL="0" indent="0" algn="l">
              <a:spcBef>
                <a:spcPts val="0"/>
              </a:spcBef>
              <a:spcAft>
                <a:spcPts val="600"/>
              </a:spcAft>
              <a:buNone/>
              <a:defRPr sz="1600" b="0" i="0">
                <a:solidFill>
                  <a:schemeClr val="bg1"/>
                </a:solidFill>
                <a:latin typeface="Arial Narrow" panose="020B0604020202020204" pitchFamily="34" charset="0"/>
                <a:cs typeface="Arial Narrow" panose="020B0604020202020204" pitchFamily="34" charset="0"/>
              </a:defRPr>
            </a:lvl1pPr>
            <a:lvl2pPr marL="339725" indent="0" algn="l">
              <a:spcBef>
                <a:spcPts val="0"/>
              </a:spcBef>
              <a:spcAft>
                <a:spcPts val="600"/>
              </a:spcAft>
              <a:buNone/>
              <a:defRPr sz="1600" b="0" i="0">
                <a:solidFill>
                  <a:schemeClr val="bg1"/>
                </a:solidFill>
                <a:latin typeface="Arial Narrow" panose="020B0604020202020204" pitchFamily="34" charset="0"/>
                <a:cs typeface="Arial Narrow" panose="020B0604020202020204" pitchFamily="34" charset="0"/>
              </a:defRPr>
            </a:lvl2pPr>
            <a:lvl3pPr marL="688975" indent="0" algn="l">
              <a:spcBef>
                <a:spcPts val="0"/>
              </a:spcBef>
              <a:spcAft>
                <a:spcPts val="600"/>
              </a:spcAft>
              <a:buNone/>
              <a:defRPr sz="1600" b="0" i="0">
                <a:solidFill>
                  <a:schemeClr val="bg1"/>
                </a:solidFill>
                <a:latin typeface="Arial Narrow" panose="020B0604020202020204" pitchFamily="34" charset="0"/>
                <a:cs typeface="Arial Narrow" panose="020B0604020202020204" pitchFamily="34" charset="0"/>
              </a:defRPr>
            </a:lvl3pPr>
            <a:lvl4pPr marL="976312" indent="0" algn="l">
              <a:spcBef>
                <a:spcPts val="0"/>
              </a:spcBef>
              <a:spcAft>
                <a:spcPts val="600"/>
              </a:spcAft>
              <a:buNone/>
              <a:defRPr sz="1600" b="0" i="0">
                <a:solidFill>
                  <a:schemeClr val="bg1"/>
                </a:solidFill>
                <a:latin typeface="Arial Narrow" panose="020B0604020202020204" pitchFamily="34" charset="0"/>
                <a:cs typeface="Arial Narrow" panose="020B0604020202020204" pitchFamily="34" charset="0"/>
              </a:defRPr>
            </a:lvl4pPr>
            <a:lvl5pPr marL="1314450" indent="0" algn="l">
              <a:spcBef>
                <a:spcPts val="0"/>
              </a:spcBef>
              <a:spcAft>
                <a:spcPts val="600"/>
              </a:spcAft>
              <a:buNone/>
              <a:defRPr sz="1600" b="0" i="0">
                <a:solidFill>
                  <a:schemeClr val="bg1"/>
                </a:solidFill>
                <a:latin typeface="Arial Narrow" panose="020B0604020202020204" pitchFamily="34" charset="0"/>
                <a:cs typeface="Arial Narrow" panose="020B0604020202020204" pitchFamily="34" charset="0"/>
              </a:defRPr>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sp>
        <p:nvSpPr>
          <p:cNvPr id="6" name="Title 1">
            <a:extLst>
              <a:ext uri="{FF2B5EF4-FFF2-40B4-BE49-F238E27FC236}">
                <a16:creationId xmlns:a16="http://schemas.microsoft.com/office/drawing/2014/main" id="{B2216B4B-E4E8-23D5-7E23-FB5B3CAB8939}"/>
              </a:ext>
            </a:extLst>
          </p:cNvPr>
          <p:cNvSpPr>
            <a:spLocks noGrp="1"/>
          </p:cNvSpPr>
          <p:nvPr>
            <p:ph type="title" hasCustomPrompt="1"/>
          </p:nvPr>
        </p:nvSpPr>
        <p:spPr>
          <a:xfrm>
            <a:off x="640700" y="1417244"/>
            <a:ext cx="4014983" cy="2809981"/>
          </a:xfrm>
        </p:spPr>
        <p:txBody>
          <a:bodyPr anchor="t">
            <a:noAutofit/>
          </a:bodyPr>
          <a:lstStyle>
            <a:lvl1pPr>
              <a:defRPr sz="3200">
                <a:solidFill>
                  <a:schemeClr val="bg1"/>
                </a:solidFill>
                <a:latin typeface="+mn-lt"/>
              </a:defRPr>
            </a:lvl1pPr>
          </a:lstStyle>
          <a:p>
            <a:r>
              <a:rPr lang="en-US"/>
              <a:t>Click To Edit Slide Title</a:t>
            </a:r>
          </a:p>
        </p:txBody>
      </p:sp>
      <p:pic>
        <p:nvPicPr>
          <p:cNvPr id="9" name="Picture 8" descr="A green and black half circle&#10;&#10;Description automatically generated">
            <a:extLst>
              <a:ext uri="{FF2B5EF4-FFF2-40B4-BE49-F238E27FC236}">
                <a16:creationId xmlns:a16="http://schemas.microsoft.com/office/drawing/2014/main" id="{039F9885-A89B-EB2E-F0EF-DA862080C52E}"/>
              </a:ext>
            </a:extLst>
          </p:cNvPr>
          <p:cNvPicPr>
            <a:picLocks noChangeAspect="1"/>
          </p:cNvPicPr>
          <p:nvPr/>
        </p:nvPicPr>
        <p:blipFill>
          <a:blip r:embed="rId2" cstate="screen">
            <a:extLst>
              <a:ext uri="{28A0092B-C50C-407E-A947-70E740481C1C}">
                <a14:useLocalDpi xmlns:a14="http://schemas.microsoft.com/office/drawing/2010/main"/>
              </a:ext>
            </a:extLst>
          </a:blip>
          <a:stretch>
            <a:fillRect/>
          </a:stretch>
        </p:blipFill>
        <p:spPr>
          <a:xfrm>
            <a:off x="5441430" y="1417245"/>
            <a:ext cx="420678" cy="420678"/>
          </a:xfrm>
          <a:prstGeom prst="rect">
            <a:avLst/>
          </a:prstGeom>
        </p:spPr>
      </p:pic>
      <p:sp>
        <p:nvSpPr>
          <p:cNvPr id="3" name="Slide Number Placeholder 5">
            <a:extLst>
              <a:ext uri="{FF2B5EF4-FFF2-40B4-BE49-F238E27FC236}">
                <a16:creationId xmlns:a16="http://schemas.microsoft.com/office/drawing/2014/main" id="{1B900EC3-FE66-C186-77D4-CB898A392C12}"/>
              </a:ext>
            </a:extLst>
          </p:cNvPr>
          <p:cNvSpPr>
            <a:spLocks noGrp="1"/>
          </p:cNvSpPr>
          <p:nvPr>
            <p:ph type="sldNum" sz="quarter" idx="4"/>
          </p:nvPr>
        </p:nvSpPr>
        <p:spPr>
          <a:xfrm>
            <a:off x="516310" y="7739080"/>
            <a:ext cx="2743200" cy="208129"/>
          </a:xfrm>
          <a:prstGeom prst="rect">
            <a:avLst/>
          </a:prstGeom>
        </p:spPr>
        <p:txBody>
          <a:bodyPr/>
          <a:lstStyle>
            <a:lvl1pPr>
              <a:defRPr sz="1000">
                <a:latin typeface="+mn-lt"/>
              </a:defRPr>
            </a:lvl1pPr>
          </a:lstStyle>
          <a:p>
            <a:fld id="{3773602E-EC8C-F44D-BFC5-AD4583FDB290}" type="slidenum">
              <a:rPr lang="en-US" smtClean="0"/>
              <a:pPr/>
              <a:t>‹#›</a:t>
            </a:fld>
            <a:endParaRPr lang="en-US"/>
          </a:p>
        </p:txBody>
      </p:sp>
      <p:sp>
        <p:nvSpPr>
          <p:cNvPr id="5" name="object 2">
            <a:extLst>
              <a:ext uri="{FF2B5EF4-FFF2-40B4-BE49-F238E27FC236}">
                <a16:creationId xmlns:a16="http://schemas.microsoft.com/office/drawing/2014/main" id="{ECB8BB22-6FA9-1F64-86F7-97F287AE73D4}"/>
              </a:ext>
            </a:extLst>
          </p:cNvPr>
          <p:cNvSpPr/>
          <p:nvPr userDrawn="1"/>
        </p:nvSpPr>
        <p:spPr>
          <a:xfrm>
            <a:off x="0" y="0"/>
            <a:ext cx="14630400" cy="7231064"/>
          </a:xfrm>
          <a:custGeom>
            <a:avLst/>
            <a:gdLst/>
            <a:ahLst/>
            <a:cxnLst/>
            <a:rect l="l" t="t" r="r" b="b"/>
            <a:pathLst>
              <a:path w="4064000" h="5619115">
                <a:moveTo>
                  <a:pt x="0" y="5618975"/>
                </a:moveTo>
                <a:lnTo>
                  <a:pt x="4063898" y="5618975"/>
                </a:lnTo>
                <a:lnTo>
                  <a:pt x="4063898" y="0"/>
                </a:lnTo>
                <a:lnTo>
                  <a:pt x="0" y="0"/>
                </a:lnTo>
                <a:lnTo>
                  <a:pt x="0" y="5618975"/>
                </a:lnTo>
                <a:close/>
              </a:path>
            </a:pathLst>
          </a:custGeom>
          <a:solidFill>
            <a:schemeClr val="accent2"/>
          </a:solidFill>
        </p:spPr>
        <p:txBody>
          <a:bodyPr wrap="square" lIns="0" tIns="0" rIns="0" bIns="0" rtlCol="0"/>
          <a:lstStyle/>
          <a:p>
            <a:endParaRPr/>
          </a:p>
        </p:txBody>
      </p:sp>
      <p:cxnSp>
        <p:nvCxnSpPr>
          <p:cNvPr id="7" name="Straight Connector 3">
            <a:extLst>
              <a:ext uri="{FF2B5EF4-FFF2-40B4-BE49-F238E27FC236}">
                <a16:creationId xmlns:a16="http://schemas.microsoft.com/office/drawing/2014/main" id="{DFDE16A0-F42C-93CE-6CEE-297A9F62E568}"/>
              </a:ext>
            </a:extLst>
          </p:cNvPr>
          <p:cNvCxnSpPr>
            <a:cxnSpLocks/>
          </p:cNvCxnSpPr>
          <p:nvPr userDrawn="1"/>
        </p:nvCxnSpPr>
        <p:spPr bwMode="auto">
          <a:xfrm>
            <a:off x="5048559" y="891390"/>
            <a:ext cx="0" cy="5926099"/>
          </a:xfrm>
          <a:prstGeom prst="line">
            <a:avLst/>
          </a:prstGeom>
          <a:solidFill>
            <a:schemeClr val="accent1"/>
          </a:solidFill>
          <a:ln w="12700" cap="flat" cmpd="sng" algn="ctr">
            <a:solidFill>
              <a:schemeClr val="bg1"/>
            </a:solidFill>
            <a:prstDash val="solid"/>
            <a:round/>
            <a:headEnd type="none" w="med" len="med"/>
            <a:tailEnd type="none" w="med" len="med"/>
          </a:ln>
          <a:effectLst/>
        </p:spPr>
      </p:cxnSp>
      <p:pic>
        <p:nvPicPr>
          <p:cNvPr id="8" name="Picture 8" descr="A green and black half circle&#10;&#10;Description automatically generated">
            <a:extLst>
              <a:ext uri="{FF2B5EF4-FFF2-40B4-BE49-F238E27FC236}">
                <a16:creationId xmlns:a16="http://schemas.microsoft.com/office/drawing/2014/main" id="{7DBFF9E6-9052-F9D1-98C4-1B6DCDE8F193}"/>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441430" y="1417245"/>
            <a:ext cx="420678" cy="420678"/>
          </a:xfrm>
          <a:prstGeom prst="rect">
            <a:avLst/>
          </a:prstGeom>
        </p:spPr>
      </p:pic>
    </p:spTree>
    <p:extLst>
      <p:ext uri="{BB962C8B-B14F-4D97-AF65-F5344CB8AC3E}">
        <p14:creationId xmlns:p14="http://schemas.microsoft.com/office/powerpoint/2010/main" val="1875924447"/>
      </p:ext>
    </p:extLst>
  </p:cSld>
  <p:clrMapOvr>
    <a:overrideClrMapping bg1="lt1" tx1="dk1" bg2="lt2" tx2="dk2" accent1="accent1" accent2="accent2" accent3="accent3" accent4="accent4" accent5="accent5" accent6="accent6" hlink="hlink" folHlink="folHlink"/>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p:cSld name="1_Headshot Feature Slide">
    <p:spTree>
      <p:nvGrpSpPr>
        <p:cNvPr id="1" name=""/>
        <p:cNvGrpSpPr/>
        <p:nvPr/>
      </p:nvGrpSpPr>
      <p:grpSpPr>
        <a:xfrm>
          <a:off x="0" y="0"/>
          <a:ext cx="0" cy="0"/>
          <a:chOff x="0" y="0"/>
          <a:chExt cx="0" cy="0"/>
        </a:xfrm>
      </p:grpSpPr>
      <p:sp>
        <p:nvSpPr>
          <p:cNvPr id="3" name="object 2">
            <a:extLst>
              <a:ext uri="{FF2B5EF4-FFF2-40B4-BE49-F238E27FC236}">
                <a16:creationId xmlns:a16="http://schemas.microsoft.com/office/drawing/2014/main" id="{3F7C280F-A550-5B4E-3602-72F37960F701}"/>
              </a:ext>
            </a:extLst>
          </p:cNvPr>
          <p:cNvSpPr/>
          <p:nvPr/>
        </p:nvSpPr>
        <p:spPr>
          <a:xfrm>
            <a:off x="0" y="1714500"/>
            <a:ext cx="14630400" cy="5516564"/>
          </a:xfrm>
          <a:custGeom>
            <a:avLst/>
            <a:gdLst/>
            <a:ahLst/>
            <a:cxnLst/>
            <a:rect l="l" t="t" r="r" b="b"/>
            <a:pathLst>
              <a:path w="4064000" h="5619115">
                <a:moveTo>
                  <a:pt x="0" y="5618975"/>
                </a:moveTo>
                <a:lnTo>
                  <a:pt x="4063898" y="5618975"/>
                </a:lnTo>
                <a:lnTo>
                  <a:pt x="4063898" y="0"/>
                </a:lnTo>
                <a:lnTo>
                  <a:pt x="0" y="0"/>
                </a:lnTo>
                <a:lnTo>
                  <a:pt x="0" y="5618975"/>
                </a:lnTo>
                <a:close/>
              </a:path>
            </a:pathLst>
          </a:custGeom>
          <a:solidFill>
            <a:srgbClr val="EEEEEF"/>
          </a:solidFill>
        </p:spPr>
        <p:txBody>
          <a:bodyPr wrap="square" lIns="0" tIns="0" rIns="0" bIns="0" rtlCol="0"/>
          <a:lstStyle/>
          <a:p>
            <a:endParaRPr/>
          </a:p>
        </p:txBody>
      </p:sp>
      <p:sp>
        <p:nvSpPr>
          <p:cNvPr id="2" name="Title 1"/>
          <p:cNvSpPr>
            <a:spLocks noGrp="1"/>
          </p:cNvSpPr>
          <p:nvPr>
            <p:ph type="title" hasCustomPrompt="1"/>
          </p:nvPr>
        </p:nvSpPr>
        <p:spPr>
          <a:xfrm>
            <a:off x="503238" y="329565"/>
            <a:ext cx="13623925" cy="1016350"/>
          </a:xfrm>
        </p:spPr>
        <p:txBody>
          <a:bodyPr/>
          <a:lstStyle>
            <a:lvl1pPr>
              <a:defRPr/>
            </a:lvl1pPr>
          </a:lstStyle>
          <a:p>
            <a:r>
              <a:rPr lang="en-US"/>
              <a:t>Click To Edit Slide Title</a:t>
            </a:r>
          </a:p>
        </p:txBody>
      </p:sp>
      <p:sp>
        <p:nvSpPr>
          <p:cNvPr id="19" name="Text Placeholder 13"/>
          <p:cNvSpPr>
            <a:spLocks noGrp="1"/>
          </p:cNvSpPr>
          <p:nvPr>
            <p:ph type="body" sz="quarter" idx="15" hasCustomPrompt="1"/>
          </p:nvPr>
        </p:nvSpPr>
        <p:spPr>
          <a:xfrm>
            <a:off x="2500486" y="2340350"/>
            <a:ext cx="11626676" cy="503523"/>
          </a:xfrm>
        </p:spPr>
        <p:txBody>
          <a:bodyPr anchor="b">
            <a:noAutofit/>
          </a:bodyPr>
          <a:lstStyle>
            <a:lvl1pPr marL="0" indent="0">
              <a:buNone/>
              <a:defRPr sz="2800" b="0">
                <a:solidFill>
                  <a:schemeClr val="tx1"/>
                </a:solidFill>
              </a:defRPr>
            </a:lvl1pPr>
          </a:lstStyle>
          <a:p>
            <a:pPr lvl="0"/>
            <a:r>
              <a:rPr lang="en-US"/>
              <a:t>Click to edit text</a:t>
            </a:r>
          </a:p>
        </p:txBody>
      </p:sp>
      <p:sp>
        <p:nvSpPr>
          <p:cNvPr id="21" name="Content Placeholder 16"/>
          <p:cNvSpPr>
            <a:spLocks noGrp="1"/>
          </p:cNvSpPr>
          <p:nvPr>
            <p:ph sz="quarter" idx="17" hasCustomPrompt="1"/>
          </p:nvPr>
        </p:nvSpPr>
        <p:spPr>
          <a:xfrm>
            <a:off x="2500486" y="2886393"/>
            <a:ext cx="11626676" cy="1366630"/>
          </a:xfrm>
        </p:spPr>
        <p:txBody>
          <a:bodyPr>
            <a:noAutofit/>
          </a:bodyPr>
          <a:lstStyle>
            <a:lvl1pPr marL="285750" indent="-285750">
              <a:buFont typeface="Arial" panose="020B0604020202020204" pitchFamily="34" charset="0"/>
              <a:buChar char="•"/>
              <a:defRPr sz="1600"/>
            </a:lvl1pPr>
            <a:lvl2pPr marL="339725" indent="0">
              <a:buNone/>
              <a:defRPr sz="1600"/>
            </a:lvl2pPr>
            <a:lvl3pPr marL="688975" indent="0">
              <a:buNone/>
              <a:defRPr sz="1600"/>
            </a:lvl3pPr>
            <a:lvl4pPr marL="976312" indent="0">
              <a:buNone/>
              <a:defRPr sz="1600"/>
            </a:lvl4pPr>
            <a:lvl5pPr marL="1314450" indent="0">
              <a:buNone/>
              <a:defRPr sz="1600"/>
            </a:lvl5pPr>
          </a:lstStyle>
          <a:p>
            <a:pPr lvl="0"/>
            <a:r>
              <a:rPr lang="en-US"/>
              <a:t>Click to edit text</a:t>
            </a:r>
          </a:p>
        </p:txBody>
      </p:sp>
      <p:sp>
        <p:nvSpPr>
          <p:cNvPr id="7" name="Picture Placeholder 6">
            <a:extLst>
              <a:ext uri="{FF2B5EF4-FFF2-40B4-BE49-F238E27FC236}">
                <a16:creationId xmlns:a16="http://schemas.microsoft.com/office/drawing/2014/main" id="{590BE259-1380-7F27-3E64-533E1C56F5F0}"/>
              </a:ext>
            </a:extLst>
          </p:cNvPr>
          <p:cNvSpPr>
            <a:spLocks noGrp="1"/>
          </p:cNvSpPr>
          <p:nvPr>
            <p:ph type="pic" sz="quarter" idx="20"/>
          </p:nvPr>
        </p:nvSpPr>
        <p:spPr>
          <a:xfrm>
            <a:off x="503238" y="2432749"/>
            <a:ext cx="1684314" cy="1682051"/>
          </a:xfrm>
          <a:solidFill>
            <a:schemeClr val="bg1">
              <a:lumMod val="85000"/>
            </a:schemeClr>
          </a:solidFill>
        </p:spPr>
        <p:txBody>
          <a:bodyPr/>
          <a:lstStyle/>
          <a:p>
            <a:r>
              <a:rPr lang="ja-JP" altLang="en-US"/>
              <a:t>アイコンをクリックして図を追加</a:t>
            </a:r>
            <a:endParaRPr lang="en-US"/>
          </a:p>
        </p:txBody>
      </p:sp>
      <p:sp>
        <p:nvSpPr>
          <p:cNvPr id="16" name="Text Placeholder 13">
            <a:extLst>
              <a:ext uri="{FF2B5EF4-FFF2-40B4-BE49-F238E27FC236}">
                <a16:creationId xmlns:a16="http://schemas.microsoft.com/office/drawing/2014/main" id="{6340FD9B-AE60-3404-C819-CD753CD6CA20}"/>
              </a:ext>
            </a:extLst>
          </p:cNvPr>
          <p:cNvSpPr>
            <a:spLocks noGrp="1"/>
          </p:cNvSpPr>
          <p:nvPr>
            <p:ph type="body" sz="quarter" idx="21" hasCustomPrompt="1"/>
          </p:nvPr>
        </p:nvSpPr>
        <p:spPr>
          <a:xfrm>
            <a:off x="2500486" y="4596722"/>
            <a:ext cx="11626676" cy="503523"/>
          </a:xfrm>
        </p:spPr>
        <p:txBody>
          <a:bodyPr anchor="b">
            <a:noAutofit/>
          </a:bodyPr>
          <a:lstStyle>
            <a:lvl1pPr marL="0" indent="0">
              <a:buNone/>
              <a:defRPr sz="2800" b="0">
                <a:solidFill>
                  <a:schemeClr val="tx1"/>
                </a:solidFill>
              </a:defRPr>
            </a:lvl1pPr>
          </a:lstStyle>
          <a:p>
            <a:pPr lvl="0"/>
            <a:r>
              <a:rPr lang="en-US"/>
              <a:t>Click to edit text</a:t>
            </a:r>
          </a:p>
        </p:txBody>
      </p:sp>
      <p:sp>
        <p:nvSpPr>
          <p:cNvPr id="17" name="Content Placeholder 16">
            <a:extLst>
              <a:ext uri="{FF2B5EF4-FFF2-40B4-BE49-F238E27FC236}">
                <a16:creationId xmlns:a16="http://schemas.microsoft.com/office/drawing/2014/main" id="{76DBD51D-CD95-46A6-B925-503D5128623C}"/>
              </a:ext>
            </a:extLst>
          </p:cNvPr>
          <p:cNvSpPr>
            <a:spLocks noGrp="1"/>
          </p:cNvSpPr>
          <p:nvPr>
            <p:ph sz="quarter" idx="22" hasCustomPrompt="1"/>
          </p:nvPr>
        </p:nvSpPr>
        <p:spPr>
          <a:xfrm>
            <a:off x="2500486" y="5142765"/>
            <a:ext cx="11626676" cy="1366630"/>
          </a:xfrm>
        </p:spPr>
        <p:txBody>
          <a:bodyPr>
            <a:noAutofit/>
          </a:bodyPr>
          <a:lstStyle>
            <a:lvl1pPr marL="285750" indent="-285750">
              <a:buFont typeface="Arial" panose="020B0604020202020204" pitchFamily="34" charset="0"/>
              <a:buChar char="•"/>
              <a:defRPr sz="1600"/>
            </a:lvl1pPr>
            <a:lvl2pPr marL="339725" indent="0">
              <a:buNone/>
              <a:defRPr sz="1600"/>
            </a:lvl2pPr>
            <a:lvl3pPr marL="688975" indent="0">
              <a:buNone/>
              <a:defRPr sz="1600"/>
            </a:lvl3pPr>
            <a:lvl4pPr marL="976312" indent="0">
              <a:buNone/>
              <a:defRPr sz="1600"/>
            </a:lvl4pPr>
            <a:lvl5pPr marL="1314450" indent="0">
              <a:buNone/>
              <a:defRPr sz="1600"/>
            </a:lvl5pPr>
          </a:lstStyle>
          <a:p>
            <a:pPr lvl="0"/>
            <a:r>
              <a:rPr lang="en-US"/>
              <a:t>Click to edit text</a:t>
            </a:r>
          </a:p>
        </p:txBody>
      </p:sp>
      <p:sp>
        <p:nvSpPr>
          <p:cNvPr id="18" name="Picture Placeholder 6">
            <a:extLst>
              <a:ext uri="{FF2B5EF4-FFF2-40B4-BE49-F238E27FC236}">
                <a16:creationId xmlns:a16="http://schemas.microsoft.com/office/drawing/2014/main" id="{B4D58A6A-B651-A158-704E-ED16D440AEC5}"/>
              </a:ext>
            </a:extLst>
          </p:cNvPr>
          <p:cNvSpPr>
            <a:spLocks noGrp="1"/>
          </p:cNvSpPr>
          <p:nvPr>
            <p:ph type="pic" sz="quarter" idx="23"/>
          </p:nvPr>
        </p:nvSpPr>
        <p:spPr>
          <a:xfrm>
            <a:off x="503238" y="4689121"/>
            <a:ext cx="1684314" cy="1682051"/>
          </a:xfrm>
          <a:solidFill>
            <a:schemeClr val="bg1">
              <a:lumMod val="85000"/>
            </a:schemeClr>
          </a:solidFill>
        </p:spPr>
        <p:txBody>
          <a:bodyPr/>
          <a:lstStyle/>
          <a:p>
            <a:r>
              <a:rPr lang="ja-JP" altLang="en-US"/>
              <a:t>アイコンをクリックして図を追加</a:t>
            </a:r>
            <a:endParaRPr lang="en-US"/>
          </a:p>
        </p:txBody>
      </p:sp>
      <p:sp>
        <p:nvSpPr>
          <p:cNvPr id="4" name="Slide Number Placeholder 5">
            <a:extLst>
              <a:ext uri="{FF2B5EF4-FFF2-40B4-BE49-F238E27FC236}">
                <a16:creationId xmlns:a16="http://schemas.microsoft.com/office/drawing/2014/main" id="{AB2B1C0E-D76E-924F-D78D-DA11B6B65438}"/>
              </a:ext>
            </a:extLst>
          </p:cNvPr>
          <p:cNvSpPr>
            <a:spLocks noGrp="1"/>
          </p:cNvSpPr>
          <p:nvPr>
            <p:ph type="sldNum" sz="quarter" idx="4"/>
          </p:nvPr>
        </p:nvSpPr>
        <p:spPr>
          <a:xfrm>
            <a:off x="516310" y="7739080"/>
            <a:ext cx="2743200" cy="208129"/>
          </a:xfrm>
          <a:prstGeom prst="rect">
            <a:avLst/>
          </a:prstGeom>
        </p:spPr>
        <p:txBody>
          <a:bodyPr/>
          <a:lstStyle>
            <a:lvl1pPr>
              <a:defRPr sz="1000">
                <a:latin typeface="+mn-lt"/>
              </a:defRPr>
            </a:lvl1pPr>
          </a:lstStyle>
          <a:p>
            <a:fld id="{3773602E-EC8C-F44D-BFC5-AD4583FDB290}" type="slidenum">
              <a:rPr lang="en-US" smtClean="0"/>
              <a:pPr/>
              <a:t>‹#›</a:t>
            </a:fld>
            <a:endParaRPr lang="en-US"/>
          </a:p>
        </p:txBody>
      </p:sp>
      <p:sp>
        <p:nvSpPr>
          <p:cNvPr id="5" name="object 2">
            <a:extLst>
              <a:ext uri="{FF2B5EF4-FFF2-40B4-BE49-F238E27FC236}">
                <a16:creationId xmlns:a16="http://schemas.microsoft.com/office/drawing/2014/main" id="{06F26F2B-F781-A82E-10A1-5897C5F5E414}"/>
              </a:ext>
            </a:extLst>
          </p:cNvPr>
          <p:cNvSpPr/>
          <p:nvPr userDrawn="1"/>
        </p:nvSpPr>
        <p:spPr>
          <a:xfrm>
            <a:off x="0" y="1714500"/>
            <a:ext cx="14630400" cy="5516564"/>
          </a:xfrm>
          <a:custGeom>
            <a:avLst/>
            <a:gdLst/>
            <a:ahLst/>
            <a:cxnLst/>
            <a:rect l="l" t="t" r="r" b="b"/>
            <a:pathLst>
              <a:path w="4064000" h="5619115">
                <a:moveTo>
                  <a:pt x="0" y="5618975"/>
                </a:moveTo>
                <a:lnTo>
                  <a:pt x="4063898" y="5618975"/>
                </a:lnTo>
                <a:lnTo>
                  <a:pt x="4063898" y="0"/>
                </a:lnTo>
                <a:lnTo>
                  <a:pt x="0" y="0"/>
                </a:lnTo>
                <a:lnTo>
                  <a:pt x="0" y="5618975"/>
                </a:lnTo>
                <a:close/>
              </a:path>
            </a:pathLst>
          </a:custGeom>
          <a:solidFill>
            <a:srgbClr val="EEEEEF"/>
          </a:solidFill>
        </p:spPr>
        <p:txBody>
          <a:bodyPr wrap="square" lIns="0" tIns="0" rIns="0" bIns="0" rtlCol="0"/>
          <a:lstStyle/>
          <a:p>
            <a:endParaRPr/>
          </a:p>
        </p:txBody>
      </p:sp>
    </p:spTree>
    <p:extLst>
      <p:ext uri="{BB962C8B-B14F-4D97-AF65-F5344CB8AC3E}">
        <p14:creationId xmlns:p14="http://schemas.microsoft.com/office/powerpoint/2010/main" val="3513559075"/>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p:cSld name="1_Chart With Callout">
    <p:spTree>
      <p:nvGrpSpPr>
        <p:cNvPr id="1" name=""/>
        <p:cNvGrpSpPr/>
        <p:nvPr/>
      </p:nvGrpSpPr>
      <p:grpSpPr>
        <a:xfrm>
          <a:off x="0" y="0"/>
          <a:ext cx="0" cy="0"/>
          <a:chOff x="0" y="0"/>
          <a:chExt cx="0" cy="0"/>
        </a:xfrm>
      </p:grpSpPr>
      <p:sp>
        <p:nvSpPr>
          <p:cNvPr id="3" name="object 2">
            <a:extLst>
              <a:ext uri="{FF2B5EF4-FFF2-40B4-BE49-F238E27FC236}">
                <a16:creationId xmlns:a16="http://schemas.microsoft.com/office/drawing/2014/main" id="{89C5C778-F4C0-C7CF-C813-C9C3A87D8E4E}"/>
              </a:ext>
            </a:extLst>
          </p:cNvPr>
          <p:cNvSpPr/>
          <p:nvPr/>
        </p:nvSpPr>
        <p:spPr>
          <a:xfrm>
            <a:off x="0" y="1714500"/>
            <a:ext cx="14630400" cy="5516564"/>
          </a:xfrm>
          <a:custGeom>
            <a:avLst/>
            <a:gdLst/>
            <a:ahLst/>
            <a:cxnLst/>
            <a:rect l="l" t="t" r="r" b="b"/>
            <a:pathLst>
              <a:path w="4064000" h="5619115">
                <a:moveTo>
                  <a:pt x="0" y="5618975"/>
                </a:moveTo>
                <a:lnTo>
                  <a:pt x="4063898" y="5618975"/>
                </a:lnTo>
                <a:lnTo>
                  <a:pt x="4063898" y="0"/>
                </a:lnTo>
                <a:lnTo>
                  <a:pt x="0" y="0"/>
                </a:lnTo>
                <a:lnTo>
                  <a:pt x="0" y="5618975"/>
                </a:lnTo>
                <a:close/>
              </a:path>
            </a:pathLst>
          </a:custGeom>
          <a:solidFill>
            <a:srgbClr val="EEEEEF"/>
          </a:solidFill>
        </p:spPr>
        <p:txBody>
          <a:bodyPr wrap="square" lIns="0" tIns="0" rIns="0" bIns="0" rtlCol="0"/>
          <a:lstStyle/>
          <a:p>
            <a:endParaRPr/>
          </a:p>
        </p:txBody>
      </p:sp>
      <p:sp>
        <p:nvSpPr>
          <p:cNvPr id="4" name="object 2">
            <a:extLst>
              <a:ext uri="{FF2B5EF4-FFF2-40B4-BE49-F238E27FC236}">
                <a16:creationId xmlns:a16="http://schemas.microsoft.com/office/drawing/2014/main" id="{3EEB7A42-5110-13AD-1E86-1C14D8EA0C4A}"/>
              </a:ext>
            </a:extLst>
          </p:cNvPr>
          <p:cNvSpPr/>
          <p:nvPr/>
        </p:nvSpPr>
        <p:spPr>
          <a:xfrm>
            <a:off x="9706770" y="1714500"/>
            <a:ext cx="4923630" cy="5516564"/>
          </a:xfrm>
          <a:custGeom>
            <a:avLst/>
            <a:gdLst/>
            <a:ahLst/>
            <a:cxnLst/>
            <a:rect l="l" t="t" r="r" b="b"/>
            <a:pathLst>
              <a:path w="4064000" h="5619115">
                <a:moveTo>
                  <a:pt x="0" y="5618975"/>
                </a:moveTo>
                <a:lnTo>
                  <a:pt x="4063898" y="5618975"/>
                </a:lnTo>
                <a:lnTo>
                  <a:pt x="4063898" y="0"/>
                </a:lnTo>
                <a:lnTo>
                  <a:pt x="0" y="0"/>
                </a:lnTo>
                <a:lnTo>
                  <a:pt x="0" y="5618975"/>
                </a:lnTo>
                <a:close/>
              </a:path>
            </a:pathLst>
          </a:custGeom>
          <a:solidFill>
            <a:schemeClr val="bg2">
              <a:lumMod val="90000"/>
            </a:schemeClr>
          </a:solidFill>
        </p:spPr>
        <p:txBody>
          <a:bodyPr wrap="square" lIns="0" tIns="0" rIns="0" bIns="0" rtlCol="0"/>
          <a:lstStyle/>
          <a:p>
            <a:endParaRPr/>
          </a:p>
        </p:txBody>
      </p:sp>
      <p:sp>
        <p:nvSpPr>
          <p:cNvPr id="2" name="Title 1"/>
          <p:cNvSpPr>
            <a:spLocks noGrp="1"/>
          </p:cNvSpPr>
          <p:nvPr>
            <p:ph type="title" hasCustomPrompt="1"/>
          </p:nvPr>
        </p:nvSpPr>
        <p:spPr>
          <a:xfrm>
            <a:off x="503237" y="329565"/>
            <a:ext cx="13623925" cy="1016350"/>
          </a:xfrm>
        </p:spPr>
        <p:txBody>
          <a:bodyPr/>
          <a:lstStyle>
            <a:lvl1pPr>
              <a:defRPr/>
            </a:lvl1pPr>
          </a:lstStyle>
          <a:p>
            <a:r>
              <a:rPr lang="en-US"/>
              <a:t>Slide Titles Should Use Initial Caps </a:t>
            </a:r>
          </a:p>
        </p:txBody>
      </p:sp>
      <p:sp>
        <p:nvSpPr>
          <p:cNvPr id="5" name="Text Placeholder 13"/>
          <p:cNvSpPr>
            <a:spLocks noGrp="1"/>
          </p:cNvSpPr>
          <p:nvPr>
            <p:ph type="body" sz="quarter" idx="15" hasCustomPrompt="1"/>
          </p:nvPr>
        </p:nvSpPr>
        <p:spPr>
          <a:xfrm>
            <a:off x="503237" y="1872517"/>
            <a:ext cx="8713913" cy="762000"/>
          </a:xfrm>
        </p:spPr>
        <p:txBody>
          <a:bodyPr anchor="b">
            <a:noAutofit/>
          </a:bodyPr>
          <a:lstStyle>
            <a:lvl1pPr marL="0" indent="0">
              <a:buNone/>
              <a:defRPr sz="2800" b="0">
                <a:solidFill>
                  <a:schemeClr val="tx1"/>
                </a:solidFill>
              </a:defRPr>
            </a:lvl1pPr>
          </a:lstStyle>
          <a:p>
            <a:pPr lvl="0"/>
            <a:r>
              <a:rPr lang="en-US"/>
              <a:t>Click to edit master text styles</a:t>
            </a:r>
          </a:p>
        </p:txBody>
      </p:sp>
      <p:sp>
        <p:nvSpPr>
          <p:cNvPr id="6" name="Chart Placeholder 6"/>
          <p:cNvSpPr>
            <a:spLocks noGrp="1"/>
          </p:cNvSpPr>
          <p:nvPr>
            <p:ph type="chart" sz="quarter" idx="16"/>
          </p:nvPr>
        </p:nvSpPr>
        <p:spPr>
          <a:xfrm>
            <a:off x="503238" y="3045239"/>
            <a:ext cx="8713913" cy="3831050"/>
          </a:xfrm>
        </p:spPr>
        <p:txBody>
          <a:bodyPr/>
          <a:lstStyle>
            <a:lvl1pPr>
              <a:defRPr/>
            </a:lvl1pPr>
          </a:lstStyle>
          <a:p>
            <a:r>
              <a:rPr lang="ja-JP" altLang="en-US"/>
              <a:t>グラフを追加</a:t>
            </a:r>
            <a:endParaRPr lang="en-US"/>
          </a:p>
        </p:txBody>
      </p:sp>
      <p:sp>
        <p:nvSpPr>
          <p:cNvPr id="7" name="Text Placeholder 13">
            <a:extLst>
              <a:ext uri="{FF2B5EF4-FFF2-40B4-BE49-F238E27FC236}">
                <a16:creationId xmlns:a16="http://schemas.microsoft.com/office/drawing/2014/main" id="{1BB87E08-F5B2-1C85-04B0-1A4D63D6F725}"/>
              </a:ext>
            </a:extLst>
          </p:cNvPr>
          <p:cNvSpPr>
            <a:spLocks noGrp="1"/>
          </p:cNvSpPr>
          <p:nvPr>
            <p:ph type="body" sz="quarter" idx="20" hasCustomPrompt="1"/>
          </p:nvPr>
        </p:nvSpPr>
        <p:spPr>
          <a:xfrm>
            <a:off x="9968942" y="1994359"/>
            <a:ext cx="4158220" cy="762000"/>
          </a:xfrm>
        </p:spPr>
        <p:txBody>
          <a:bodyPr anchor="b">
            <a:noAutofit/>
          </a:bodyPr>
          <a:lstStyle>
            <a:lvl1pPr marL="0" indent="0">
              <a:lnSpc>
                <a:spcPct val="85000"/>
              </a:lnSpc>
              <a:buNone/>
              <a:defRPr sz="2600" b="0">
                <a:solidFill>
                  <a:schemeClr val="tx1"/>
                </a:solidFill>
              </a:defRPr>
            </a:lvl1pPr>
          </a:lstStyle>
          <a:p>
            <a:pPr lvl="0"/>
            <a:r>
              <a:rPr lang="en-US"/>
              <a:t>Click to edit text</a:t>
            </a:r>
          </a:p>
        </p:txBody>
      </p:sp>
      <p:sp>
        <p:nvSpPr>
          <p:cNvPr id="8" name="Content Placeholder 16">
            <a:extLst>
              <a:ext uri="{FF2B5EF4-FFF2-40B4-BE49-F238E27FC236}">
                <a16:creationId xmlns:a16="http://schemas.microsoft.com/office/drawing/2014/main" id="{DFCB2DF8-8D4A-D112-A1F9-55A56C739C93}"/>
              </a:ext>
            </a:extLst>
          </p:cNvPr>
          <p:cNvSpPr>
            <a:spLocks noGrp="1"/>
          </p:cNvSpPr>
          <p:nvPr>
            <p:ph sz="quarter" idx="21"/>
          </p:nvPr>
        </p:nvSpPr>
        <p:spPr>
          <a:xfrm>
            <a:off x="9968942" y="3045239"/>
            <a:ext cx="4158220" cy="3831050"/>
          </a:xfrm>
        </p:spPr>
        <p:txBody>
          <a:bodyPr>
            <a:noAutofit/>
          </a:bodyPr>
          <a:lstStyle>
            <a:lvl1pPr>
              <a:defRPr sz="1600"/>
            </a:lvl1pPr>
            <a:lvl2pPr>
              <a:defRPr sz="1600"/>
            </a:lvl2pPr>
            <a:lvl3pPr>
              <a:defRPr sz="1600"/>
            </a:lvl3pPr>
            <a:lvl4pPr>
              <a:defRPr sz="1600"/>
            </a:lvl4pPr>
            <a:lvl5pPr>
              <a:defRPr sz="1600"/>
            </a:lvl5p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cxnSp>
        <p:nvCxnSpPr>
          <p:cNvPr id="9" name="Straight Connector 8">
            <a:extLst>
              <a:ext uri="{FF2B5EF4-FFF2-40B4-BE49-F238E27FC236}">
                <a16:creationId xmlns:a16="http://schemas.microsoft.com/office/drawing/2014/main" id="{CD8C89FE-E5DA-B993-1428-B78D5CC400E7}"/>
              </a:ext>
            </a:extLst>
          </p:cNvPr>
          <p:cNvCxnSpPr>
            <a:cxnSpLocks/>
          </p:cNvCxnSpPr>
          <p:nvPr/>
        </p:nvCxnSpPr>
        <p:spPr bwMode="auto">
          <a:xfrm>
            <a:off x="9968942" y="2900583"/>
            <a:ext cx="4158220" cy="0"/>
          </a:xfrm>
          <a:prstGeom prst="line">
            <a:avLst/>
          </a:prstGeom>
          <a:solidFill>
            <a:schemeClr val="accent1"/>
          </a:solidFill>
          <a:ln w="12700" cap="flat" cmpd="sng" algn="ctr">
            <a:solidFill>
              <a:schemeClr val="bg2">
                <a:lumMod val="50000"/>
              </a:schemeClr>
            </a:solidFill>
            <a:prstDash val="solid"/>
            <a:round/>
            <a:headEnd type="none" w="med" len="med"/>
            <a:tailEnd type="none" w="med" len="med"/>
          </a:ln>
          <a:effectLst/>
        </p:spPr>
      </p:cxnSp>
      <p:sp>
        <p:nvSpPr>
          <p:cNvPr id="10" name="Slide Number Placeholder 5">
            <a:extLst>
              <a:ext uri="{FF2B5EF4-FFF2-40B4-BE49-F238E27FC236}">
                <a16:creationId xmlns:a16="http://schemas.microsoft.com/office/drawing/2014/main" id="{5F135AD9-D450-D550-8CBA-5F0400B4E944}"/>
              </a:ext>
            </a:extLst>
          </p:cNvPr>
          <p:cNvSpPr>
            <a:spLocks noGrp="1"/>
          </p:cNvSpPr>
          <p:nvPr>
            <p:ph type="sldNum" sz="quarter" idx="4"/>
          </p:nvPr>
        </p:nvSpPr>
        <p:spPr>
          <a:xfrm>
            <a:off x="516310" y="7739080"/>
            <a:ext cx="2743200" cy="208129"/>
          </a:xfrm>
          <a:prstGeom prst="rect">
            <a:avLst/>
          </a:prstGeom>
        </p:spPr>
        <p:txBody>
          <a:bodyPr/>
          <a:lstStyle>
            <a:lvl1pPr>
              <a:defRPr sz="1000">
                <a:latin typeface="+mn-lt"/>
              </a:defRPr>
            </a:lvl1pPr>
          </a:lstStyle>
          <a:p>
            <a:fld id="{3773602E-EC8C-F44D-BFC5-AD4583FDB290}" type="slidenum">
              <a:rPr lang="en-US" smtClean="0"/>
              <a:pPr/>
              <a:t>‹#›</a:t>
            </a:fld>
            <a:endParaRPr lang="en-US"/>
          </a:p>
        </p:txBody>
      </p:sp>
      <p:sp>
        <p:nvSpPr>
          <p:cNvPr id="11" name="object 2">
            <a:extLst>
              <a:ext uri="{FF2B5EF4-FFF2-40B4-BE49-F238E27FC236}">
                <a16:creationId xmlns:a16="http://schemas.microsoft.com/office/drawing/2014/main" id="{775A6D42-E746-DE68-4221-180E989985E7}"/>
              </a:ext>
            </a:extLst>
          </p:cNvPr>
          <p:cNvSpPr/>
          <p:nvPr userDrawn="1"/>
        </p:nvSpPr>
        <p:spPr>
          <a:xfrm>
            <a:off x="0" y="1714500"/>
            <a:ext cx="14630400" cy="5516564"/>
          </a:xfrm>
          <a:custGeom>
            <a:avLst/>
            <a:gdLst/>
            <a:ahLst/>
            <a:cxnLst/>
            <a:rect l="l" t="t" r="r" b="b"/>
            <a:pathLst>
              <a:path w="4064000" h="5619115">
                <a:moveTo>
                  <a:pt x="0" y="5618975"/>
                </a:moveTo>
                <a:lnTo>
                  <a:pt x="4063898" y="5618975"/>
                </a:lnTo>
                <a:lnTo>
                  <a:pt x="4063898" y="0"/>
                </a:lnTo>
                <a:lnTo>
                  <a:pt x="0" y="0"/>
                </a:lnTo>
                <a:lnTo>
                  <a:pt x="0" y="5618975"/>
                </a:lnTo>
                <a:close/>
              </a:path>
            </a:pathLst>
          </a:custGeom>
          <a:solidFill>
            <a:srgbClr val="EEEEEF"/>
          </a:solidFill>
        </p:spPr>
        <p:txBody>
          <a:bodyPr wrap="square" lIns="0" tIns="0" rIns="0" bIns="0" rtlCol="0"/>
          <a:lstStyle/>
          <a:p>
            <a:endParaRPr/>
          </a:p>
        </p:txBody>
      </p:sp>
      <p:sp>
        <p:nvSpPr>
          <p:cNvPr id="12" name="object 2">
            <a:extLst>
              <a:ext uri="{FF2B5EF4-FFF2-40B4-BE49-F238E27FC236}">
                <a16:creationId xmlns:a16="http://schemas.microsoft.com/office/drawing/2014/main" id="{A7DD72CC-7051-58F2-44AC-F3F240636653}"/>
              </a:ext>
            </a:extLst>
          </p:cNvPr>
          <p:cNvSpPr/>
          <p:nvPr userDrawn="1"/>
        </p:nvSpPr>
        <p:spPr>
          <a:xfrm>
            <a:off x="9706770" y="1714500"/>
            <a:ext cx="4923630" cy="5516564"/>
          </a:xfrm>
          <a:custGeom>
            <a:avLst/>
            <a:gdLst/>
            <a:ahLst/>
            <a:cxnLst/>
            <a:rect l="l" t="t" r="r" b="b"/>
            <a:pathLst>
              <a:path w="4064000" h="5619115">
                <a:moveTo>
                  <a:pt x="0" y="5618975"/>
                </a:moveTo>
                <a:lnTo>
                  <a:pt x="4063898" y="5618975"/>
                </a:lnTo>
                <a:lnTo>
                  <a:pt x="4063898" y="0"/>
                </a:lnTo>
                <a:lnTo>
                  <a:pt x="0" y="0"/>
                </a:lnTo>
                <a:lnTo>
                  <a:pt x="0" y="5618975"/>
                </a:lnTo>
                <a:close/>
              </a:path>
            </a:pathLst>
          </a:custGeom>
          <a:solidFill>
            <a:schemeClr val="bg2">
              <a:lumMod val="90000"/>
            </a:schemeClr>
          </a:solidFill>
        </p:spPr>
        <p:txBody>
          <a:bodyPr wrap="square" lIns="0" tIns="0" rIns="0" bIns="0" rtlCol="0"/>
          <a:lstStyle/>
          <a:p>
            <a:endParaRPr/>
          </a:p>
        </p:txBody>
      </p:sp>
      <p:cxnSp>
        <p:nvCxnSpPr>
          <p:cNvPr id="13" name="Straight Connector 8">
            <a:extLst>
              <a:ext uri="{FF2B5EF4-FFF2-40B4-BE49-F238E27FC236}">
                <a16:creationId xmlns:a16="http://schemas.microsoft.com/office/drawing/2014/main" id="{7C58DA15-050A-C75F-FB4B-1275DF9C2B62}"/>
              </a:ext>
            </a:extLst>
          </p:cNvPr>
          <p:cNvCxnSpPr>
            <a:cxnSpLocks/>
          </p:cNvCxnSpPr>
          <p:nvPr userDrawn="1"/>
        </p:nvCxnSpPr>
        <p:spPr bwMode="auto">
          <a:xfrm>
            <a:off x="9968942" y="2900583"/>
            <a:ext cx="4158220" cy="0"/>
          </a:xfrm>
          <a:prstGeom prst="line">
            <a:avLst/>
          </a:prstGeom>
          <a:solidFill>
            <a:schemeClr val="accent1"/>
          </a:solidFill>
          <a:ln w="12700" cap="flat" cmpd="sng" algn="ctr">
            <a:solidFill>
              <a:schemeClr val="bg2">
                <a:lumMod val="50000"/>
              </a:schemeClr>
            </a:solidFill>
            <a:prstDash val="solid"/>
            <a:round/>
            <a:headEnd type="none" w="med" len="med"/>
            <a:tailEnd type="none" w="med" len="med"/>
          </a:ln>
          <a:effectLst/>
        </p:spPr>
      </p:cxnSp>
    </p:spTree>
    <p:extLst>
      <p:ext uri="{BB962C8B-B14F-4D97-AF65-F5344CB8AC3E}">
        <p14:creationId xmlns:p14="http://schemas.microsoft.com/office/powerpoint/2010/main" val="2564292637"/>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p:cSld name="1_Chart without callout">
    <p:spTree>
      <p:nvGrpSpPr>
        <p:cNvPr id="1" name=""/>
        <p:cNvGrpSpPr/>
        <p:nvPr/>
      </p:nvGrpSpPr>
      <p:grpSpPr>
        <a:xfrm>
          <a:off x="0" y="0"/>
          <a:ext cx="0" cy="0"/>
          <a:chOff x="0" y="0"/>
          <a:chExt cx="0" cy="0"/>
        </a:xfrm>
      </p:grpSpPr>
      <p:sp>
        <p:nvSpPr>
          <p:cNvPr id="3" name="object 2">
            <a:extLst>
              <a:ext uri="{FF2B5EF4-FFF2-40B4-BE49-F238E27FC236}">
                <a16:creationId xmlns:a16="http://schemas.microsoft.com/office/drawing/2014/main" id="{89C5C778-F4C0-C7CF-C813-C9C3A87D8E4E}"/>
              </a:ext>
            </a:extLst>
          </p:cNvPr>
          <p:cNvSpPr/>
          <p:nvPr/>
        </p:nvSpPr>
        <p:spPr>
          <a:xfrm>
            <a:off x="0" y="1714500"/>
            <a:ext cx="14630400" cy="5516564"/>
          </a:xfrm>
          <a:custGeom>
            <a:avLst/>
            <a:gdLst/>
            <a:ahLst/>
            <a:cxnLst/>
            <a:rect l="l" t="t" r="r" b="b"/>
            <a:pathLst>
              <a:path w="4064000" h="5619115">
                <a:moveTo>
                  <a:pt x="0" y="5618975"/>
                </a:moveTo>
                <a:lnTo>
                  <a:pt x="4063898" y="5618975"/>
                </a:lnTo>
                <a:lnTo>
                  <a:pt x="4063898" y="0"/>
                </a:lnTo>
                <a:lnTo>
                  <a:pt x="0" y="0"/>
                </a:lnTo>
                <a:lnTo>
                  <a:pt x="0" y="5618975"/>
                </a:lnTo>
                <a:close/>
              </a:path>
            </a:pathLst>
          </a:custGeom>
          <a:solidFill>
            <a:srgbClr val="EEEEEF"/>
          </a:solidFill>
        </p:spPr>
        <p:txBody>
          <a:bodyPr wrap="square" lIns="0" tIns="0" rIns="0" bIns="0" rtlCol="0"/>
          <a:lstStyle/>
          <a:p>
            <a:endParaRPr/>
          </a:p>
        </p:txBody>
      </p:sp>
      <p:sp>
        <p:nvSpPr>
          <p:cNvPr id="2" name="Title 1"/>
          <p:cNvSpPr>
            <a:spLocks noGrp="1"/>
          </p:cNvSpPr>
          <p:nvPr>
            <p:ph type="title" hasCustomPrompt="1"/>
          </p:nvPr>
        </p:nvSpPr>
        <p:spPr>
          <a:xfrm>
            <a:off x="503237" y="329565"/>
            <a:ext cx="13623925" cy="1016350"/>
          </a:xfrm>
        </p:spPr>
        <p:txBody>
          <a:bodyPr/>
          <a:lstStyle>
            <a:lvl1pPr>
              <a:defRPr/>
            </a:lvl1pPr>
          </a:lstStyle>
          <a:p>
            <a:r>
              <a:rPr lang="en-US"/>
              <a:t>Slide Titles Should Use Initial Caps </a:t>
            </a:r>
          </a:p>
        </p:txBody>
      </p:sp>
      <p:sp>
        <p:nvSpPr>
          <p:cNvPr id="5" name="Text Placeholder 13"/>
          <p:cNvSpPr>
            <a:spLocks noGrp="1"/>
          </p:cNvSpPr>
          <p:nvPr>
            <p:ph type="body" sz="quarter" idx="15" hasCustomPrompt="1"/>
          </p:nvPr>
        </p:nvSpPr>
        <p:spPr>
          <a:xfrm>
            <a:off x="503237" y="1872517"/>
            <a:ext cx="13623925" cy="762000"/>
          </a:xfrm>
        </p:spPr>
        <p:txBody>
          <a:bodyPr anchor="b">
            <a:noAutofit/>
          </a:bodyPr>
          <a:lstStyle>
            <a:lvl1pPr marL="0" indent="0">
              <a:buNone/>
              <a:defRPr sz="2800" b="0">
                <a:solidFill>
                  <a:schemeClr val="tx1"/>
                </a:solidFill>
              </a:defRPr>
            </a:lvl1pPr>
          </a:lstStyle>
          <a:p>
            <a:pPr lvl="0"/>
            <a:r>
              <a:rPr lang="en-US"/>
              <a:t>Click to edit master text styles</a:t>
            </a:r>
          </a:p>
        </p:txBody>
      </p:sp>
      <p:sp>
        <p:nvSpPr>
          <p:cNvPr id="6" name="Chart Placeholder 6"/>
          <p:cNvSpPr>
            <a:spLocks noGrp="1"/>
          </p:cNvSpPr>
          <p:nvPr>
            <p:ph type="chart" sz="quarter" idx="16"/>
          </p:nvPr>
        </p:nvSpPr>
        <p:spPr>
          <a:xfrm>
            <a:off x="503238" y="3045239"/>
            <a:ext cx="13623924" cy="3831050"/>
          </a:xfrm>
        </p:spPr>
        <p:txBody>
          <a:bodyPr/>
          <a:lstStyle>
            <a:lvl1pPr>
              <a:defRPr/>
            </a:lvl1pPr>
          </a:lstStyle>
          <a:p>
            <a:r>
              <a:rPr lang="ja-JP" altLang="en-US"/>
              <a:t>グラフを追加</a:t>
            </a:r>
            <a:endParaRPr lang="en-US"/>
          </a:p>
        </p:txBody>
      </p:sp>
      <p:sp>
        <p:nvSpPr>
          <p:cNvPr id="4" name="Slide Number Placeholder 5">
            <a:extLst>
              <a:ext uri="{FF2B5EF4-FFF2-40B4-BE49-F238E27FC236}">
                <a16:creationId xmlns:a16="http://schemas.microsoft.com/office/drawing/2014/main" id="{2651C850-897C-E949-B6AA-E058B3A7F606}"/>
              </a:ext>
            </a:extLst>
          </p:cNvPr>
          <p:cNvSpPr>
            <a:spLocks noGrp="1"/>
          </p:cNvSpPr>
          <p:nvPr>
            <p:ph type="sldNum" sz="quarter" idx="4"/>
          </p:nvPr>
        </p:nvSpPr>
        <p:spPr>
          <a:xfrm>
            <a:off x="516310" y="7739080"/>
            <a:ext cx="2743200" cy="208129"/>
          </a:xfrm>
          <a:prstGeom prst="rect">
            <a:avLst/>
          </a:prstGeom>
        </p:spPr>
        <p:txBody>
          <a:bodyPr/>
          <a:lstStyle>
            <a:lvl1pPr>
              <a:defRPr sz="1000">
                <a:latin typeface="+mn-lt"/>
              </a:defRPr>
            </a:lvl1pPr>
          </a:lstStyle>
          <a:p>
            <a:fld id="{3773602E-EC8C-F44D-BFC5-AD4583FDB290}" type="slidenum">
              <a:rPr lang="en-US" smtClean="0"/>
              <a:pPr/>
              <a:t>‹#›</a:t>
            </a:fld>
            <a:endParaRPr lang="en-US"/>
          </a:p>
        </p:txBody>
      </p:sp>
      <p:sp>
        <p:nvSpPr>
          <p:cNvPr id="7" name="object 2">
            <a:extLst>
              <a:ext uri="{FF2B5EF4-FFF2-40B4-BE49-F238E27FC236}">
                <a16:creationId xmlns:a16="http://schemas.microsoft.com/office/drawing/2014/main" id="{6E9B8AF3-1776-8B0D-20DF-74505F1F2F5F}"/>
              </a:ext>
            </a:extLst>
          </p:cNvPr>
          <p:cNvSpPr/>
          <p:nvPr userDrawn="1"/>
        </p:nvSpPr>
        <p:spPr>
          <a:xfrm>
            <a:off x="0" y="1714500"/>
            <a:ext cx="14630400" cy="5516564"/>
          </a:xfrm>
          <a:custGeom>
            <a:avLst/>
            <a:gdLst/>
            <a:ahLst/>
            <a:cxnLst/>
            <a:rect l="l" t="t" r="r" b="b"/>
            <a:pathLst>
              <a:path w="4064000" h="5619115">
                <a:moveTo>
                  <a:pt x="0" y="5618975"/>
                </a:moveTo>
                <a:lnTo>
                  <a:pt x="4063898" y="5618975"/>
                </a:lnTo>
                <a:lnTo>
                  <a:pt x="4063898" y="0"/>
                </a:lnTo>
                <a:lnTo>
                  <a:pt x="0" y="0"/>
                </a:lnTo>
                <a:lnTo>
                  <a:pt x="0" y="5618975"/>
                </a:lnTo>
                <a:close/>
              </a:path>
            </a:pathLst>
          </a:custGeom>
          <a:solidFill>
            <a:srgbClr val="EEEEEF"/>
          </a:solidFill>
        </p:spPr>
        <p:txBody>
          <a:bodyPr wrap="square" lIns="0" tIns="0" rIns="0" bIns="0" rtlCol="0"/>
          <a:lstStyle/>
          <a:p>
            <a:endParaRPr/>
          </a:p>
        </p:txBody>
      </p:sp>
    </p:spTree>
    <p:extLst>
      <p:ext uri="{BB962C8B-B14F-4D97-AF65-F5344CB8AC3E}">
        <p14:creationId xmlns:p14="http://schemas.microsoft.com/office/powerpoint/2010/main" val="2105652672"/>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p:cSld name="1_LAST LAYOUT OF TEMPLAT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A1B9540-768B-ACCF-01EE-CF2685BD13DD}"/>
              </a:ext>
            </a:extLst>
          </p:cNvPr>
          <p:cNvSpPr/>
          <p:nvPr/>
        </p:nvSpPr>
        <p:spPr bwMode="auto">
          <a:xfrm>
            <a:off x="0" y="0"/>
            <a:ext cx="14630400" cy="7434470"/>
          </a:xfrm>
          <a:prstGeom prst="rect">
            <a:avLst/>
          </a:prstGeom>
          <a:solidFill>
            <a:srgbClr val="C00000"/>
          </a:solidFill>
          <a:ln w="9525">
            <a:noFill/>
            <a:round/>
            <a:headEnd/>
            <a:tailEnd/>
          </a:ln>
          <a:effectLst/>
        </p:spPr>
        <p:txBody>
          <a:bodyPr wrap="square" rtlCol="0" anchor="ctr"/>
          <a:lstStyle/>
          <a:p>
            <a:pPr algn="ctr" eaLnBrk="0" fontAlgn="base" hangingPunct="0">
              <a:spcBef>
                <a:spcPct val="0"/>
              </a:spcBef>
              <a:spcAft>
                <a:spcPct val="0"/>
              </a:spcAft>
            </a:pPr>
            <a:endParaRPr lang="en-US" b="1">
              <a:solidFill>
                <a:srgbClr val="FFFFFF"/>
              </a:solidFill>
            </a:endParaRPr>
          </a:p>
        </p:txBody>
      </p:sp>
      <p:sp>
        <p:nvSpPr>
          <p:cNvPr id="2" name="Rectangle 1"/>
          <p:cNvSpPr/>
          <p:nvPr/>
        </p:nvSpPr>
        <p:spPr>
          <a:xfrm>
            <a:off x="541176" y="1081750"/>
            <a:ext cx="13548048" cy="5632311"/>
          </a:xfrm>
          <a:prstGeom prst="rect">
            <a:avLst/>
          </a:prstGeom>
        </p:spPr>
        <p:txBody>
          <a:bodyPr wrap="square">
            <a:spAutoFit/>
          </a:bodyPr>
          <a:lstStyle/>
          <a:p>
            <a:pPr lvl="0" algn="ctr"/>
            <a:r>
              <a:rPr lang="en-US" sz="7200">
                <a:solidFill>
                  <a:schemeClr val="bg1"/>
                </a:solidFill>
                <a:latin typeface="+mj-lt"/>
                <a:ea typeface="Noto Sans" panose="020B0502040504020204" pitchFamily="34" charset="0"/>
                <a:cs typeface="Arial" panose="020B0604020202020204" pitchFamily="34" charset="0"/>
              </a:rPr>
              <a:t>Last</a:t>
            </a:r>
            <a:r>
              <a:rPr lang="en-US" sz="7200" baseline="0">
                <a:solidFill>
                  <a:schemeClr val="bg1"/>
                </a:solidFill>
                <a:latin typeface="+mj-lt"/>
                <a:ea typeface="Noto Sans" panose="020B0502040504020204" pitchFamily="34" charset="0"/>
                <a:cs typeface="Arial" panose="020B0604020202020204" pitchFamily="34" charset="0"/>
              </a:rPr>
              <a:t> Layout </a:t>
            </a:r>
            <a:r>
              <a:rPr lang="en-US" sz="7200">
                <a:solidFill>
                  <a:schemeClr val="bg1"/>
                </a:solidFill>
                <a:latin typeface="+mj-lt"/>
                <a:ea typeface="Noto Sans" panose="020B0502040504020204" pitchFamily="34" charset="0"/>
                <a:cs typeface="Arial" panose="020B0604020202020204" pitchFamily="34" charset="0"/>
              </a:rPr>
              <a:t>of Template</a:t>
            </a:r>
            <a:br>
              <a:rPr lang="en-US" sz="7200">
                <a:solidFill>
                  <a:schemeClr val="bg1"/>
                </a:solidFill>
                <a:latin typeface="Arial" panose="020B0604020202020204" pitchFamily="34" charset="0"/>
                <a:ea typeface="Noto Sans" panose="020B0502040504020204" pitchFamily="34" charset="0"/>
                <a:cs typeface="Arial" panose="020B0604020202020204" pitchFamily="34" charset="0"/>
              </a:rPr>
            </a:br>
            <a:br>
              <a:rPr lang="en-US" sz="7200">
                <a:solidFill>
                  <a:schemeClr val="bg1"/>
                </a:solidFill>
                <a:latin typeface="Arial" panose="020B0604020202020204" pitchFamily="34" charset="0"/>
                <a:ea typeface="Noto Sans" panose="020B0502040504020204" pitchFamily="34" charset="0"/>
                <a:cs typeface="Arial" panose="020B0604020202020204" pitchFamily="34" charset="0"/>
              </a:rPr>
            </a:br>
            <a:r>
              <a:rPr lang="en-US" sz="7200">
                <a:solidFill>
                  <a:schemeClr val="bg1"/>
                </a:solidFill>
                <a:latin typeface="Arial" panose="020B0604020202020204" pitchFamily="34" charset="0"/>
                <a:ea typeface="Noto Sans" panose="020B0502040504020204" pitchFamily="34" charset="0"/>
                <a:cs typeface="Arial" panose="020B0604020202020204" pitchFamily="34" charset="0"/>
              </a:rPr>
              <a:t>Any slide layouts after this</a:t>
            </a:r>
            <a:br>
              <a:rPr lang="en-US" sz="7200">
                <a:solidFill>
                  <a:schemeClr val="bg1"/>
                </a:solidFill>
                <a:latin typeface="Arial" panose="020B0604020202020204" pitchFamily="34" charset="0"/>
                <a:ea typeface="Noto Sans" panose="020B0502040504020204" pitchFamily="34" charset="0"/>
                <a:cs typeface="Arial" panose="020B0604020202020204" pitchFamily="34" charset="0"/>
              </a:rPr>
            </a:br>
            <a:r>
              <a:rPr lang="en-US" sz="7200">
                <a:solidFill>
                  <a:schemeClr val="bg1"/>
                </a:solidFill>
                <a:latin typeface="Arial" panose="020B0604020202020204" pitchFamily="34" charset="0"/>
                <a:ea typeface="Noto Sans" panose="020B0502040504020204" pitchFamily="34" charset="0"/>
                <a:cs typeface="Arial" panose="020B0604020202020204" pitchFamily="34" charset="0"/>
              </a:rPr>
              <a:t>are from other templates </a:t>
            </a:r>
            <a:br>
              <a:rPr lang="en-US" sz="7200">
                <a:solidFill>
                  <a:schemeClr val="bg1"/>
                </a:solidFill>
                <a:latin typeface="Arial" panose="020B0604020202020204" pitchFamily="34" charset="0"/>
                <a:ea typeface="Noto Sans" panose="020B0502040504020204" pitchFamily="34" charset="0"/>
                <a:cs typeface="Arial" panose="020B0604020202020204" pitchFamily="34" charset="0"/>
              </a:rPr>
            </a:br>
            <a:r>
              <a:rPr lang="en-US" sz="7200">
                <a:solidFill>
                  <a:schemeClr val="bg1"/>
                </a:solidFill>
                <a:latin typeface="Arial" panose="020B0604020202020204" pitchFamily="34" charset="0"/>
                <a:ea typeface="Noto Sans" panose="020B0502040504020204" pitchFamily="34" charset="0"/>
                <a:cs typeface="Arial" panose="020B0604020202020204" pitchFamily="34" charset="0"/>
              </a:rPr>
              <a:t>and should not be used</a:t>
            </a:r>
            <a:endParaRPr lang="en-US" sz="6600">
              <a:solidFill>
                <a:schemeClr val="bg1"/>
              </a:solidFill>
              <a:latin typeface="Arial" panose="020B0604020202020204" pitchFamily="34" charset="0"/>
              <a:ea typeface="Noto Sans" panose="020B0502040504020204" pitchFamily="34" charset="0"/>
              <a:cs typeface="Arial" panose="020B0604020202020204" pitchFamily="34" charset="0"/>
            </a:endParaRPr>
          </a:p>
        </p:txBody>
      </p:sp>
      <p:sp>
        <p:nvSpPr>
          <p:cNvPr id="4" name="Rectangle 2">
            <a:extLst>
              <a:ext uri="{FF2B5EF4-FFF2-40B4-BE49-F238E27FC236}">
                <a16:creationId xmlns:a16="http://schemas.microsoft.com/office/drawing/2014/main" id="{415B9A44-8B2F-DFC2-27BD-3524204EB86B}"/>
              </a:ext>
            </a:extLst>
          </p:cNvPr>
          <p:cNvSpPr/>
          <p:nvPr userDrawn="1"/>
        </p:nvSpPr>
        <p:spPr bwMode="auto">
          <a:xfrm>
            <a:off x="0" y="0"/>
            <a:ext cx="14630400" cy="7434470"/>
          </a:xfrm>
          <a:prstGeom prst="rect">
            <a:avLst/>
          </a:prstGeom>
          <a:solidFill>
            <a:srgbClr val="C00000"/>
          </a:solidFill>
          <a:ln w="9525">
            <a:noFill/>
            <a:round/>
            <a:headEnd/>
            <a:tailEnd/>
          </a:ln>
          <a:effectLst/>
        </p:spPr>
        <p:txBody>
          <a:bodyPr wrap="square" rtlCol="0" anchor="ctr"/>
          <a:lstStyle/>
          <a:p>
            <a:pPr algn="ctr" eaLnBrk="0" fontAlgn="base" hangingPunct="0">
              <a:spcBef>
                <a:spcPct val="0"/>
              </a:spcBef>
              <a:spcAft>
                <a:spcPct val="0"/>
              </a:spcAft>
            </a:pPr>
            <a:endParaRPr lang="en-US" b="1">
              <a:solidFill>
                <a:srgbClr val="FFFFFF"/>
              </a:solidFill>
            </a:endParaRPr>
          </a:p>
        </p:txBody>
      </p:sp>
      <p:sp>
        <p:nvSpPr>
          <p:cNvPr id="5" name="Rectangle 1">
            <a:extLst>
              <a:ext uri="{FF2B5EF4-FFF2-40B4-BE49-F238E27FC236}">
                <a16:creationId xmlns:a16="http://schemas.microsoft.com/office/drawing/2014/main" id="{4B5AC5F2-3E57-2BA1-C1A2-560FE73D0C26}"/>
              </a:ext>
            </a:extLst>
          </p:cNvPr>
          <p:cNvSpPr/>
          <p:nvPr userDrawn="1"/>
        </p:nvSpPr>
        <p:spPr>
          <a:xfrm>
            <a:off x="541176" y="1081750"/>
            <a:ext cx="13548048" cy="5632311"/>
          </a:xfrm>
          <a:prstGeom prst="rect">
            <a:avLst/>
          </a:prstGeom>
        </p:spPr>
        <p:txBody>
          <a:bodyPr wrap="square">
            <a:spAutoFit/>
          </a:bodyPr>
          <a:lstStyle/>
          <a:p>
            <a:pPr lvl="0" algn="ctr"/>
            <a:r>
              <a:rPr lang="en-US" sz="7200">
                <a:solidFill>
                  <a:schemeClr val="bg1"/>
                </a:solidFill>
                <a:latin typeface="+mj-lt"/>
                <a:ea typeface="Noto Sans" panose="020B0502040504020204" pitchFamily="34" charset="0"/>
                <a:cs typeface="Arial" panose="020B0604020202020204" pitchFamily="34" charset="0"/>
              </a:rPr>
              <a:t>Last</a:t>
            </a:r>
            <a:r>
              <a:rPr lang="en-US" sz="7200" baseline="0">
                <a:solidFill>
                  <a:schemeClr val="bg1"/>
                </a:solidFill>
                <a:latin typeface="+mj-lt"/>
                <a:ea typeface="Noto Sans" panose="020B0502040504020204" pitchFamily="34" charset="0"/>
                <a:cs typeface="Arial" panose="020B0604020202020204" pitchFamily="34" charset="0"/>
              </a:rPr>
              <a:t> Layout </a:t>
            </a:r>
            <a:r>
              <a:rPr lang="en-US" sz="7200">
                <a:solidFill>
                  <a:schemeClr val="bg1"/>
                </a:solidFill>
                <a:latin typeface="+mj-lt"/>
                <a:ea typeface="Noto Sans" panose="020B0502040504020204" pitchFamily="34" charset="0"/>
                <a:cs typeface="Arial" panose="020B0604020202020204" pitchFamily="34" charset="0"/>
              </a:rPr>
              <a:t>of Template</a:t>
            </a:r>
            <a:br>
              <a:rPr lang="en-US" sz="7200">
                <a:solidFill>
                  <a:schemeClr val="bg1"/>
                </a:solidFill>
                <a:latin typeface="Arial" panose="020B0604020202020204" pitchFamily="34" charset="0"/>
                <a:ea typeface="Noto Sans" panose="020B0502040504020204" pitchFamily="34" charset="0"/>
                <a:cs typeface="Arial" panose="020B0604020202020204" pitchFamily="34" charset="0"/>
              </a:rPr>
            </a:br>
            <a:br>
              <a:rPr lang="en-US" sz="7200">
                <a:solidFill>
                  <a:schemeClr val="bg1"/>
                </a:solidFill>
                <a:latin typeface="Arial" panose="020B0604020202020204" pitchFamily="34" charset="0"/>
                <a:ea typeface="Noto Sans" panose="020B0502040504020204" pitchFamily="34" charset="0"/>
                <a:cs typeface="Arial" panose="020B0604020202020204" pitchFamily="34" charset="0"/>
              </a:rPr>
            </a:br>
            <a:r>
              <a:rPr lang="en-US" sz="7200">
                <a:solidFill>
                  <a:schemeClr val="bg1"/>
                </a:solidFill>
                <a:latin typeface="Arial" panose="020B0604020202020204" pitchFamily="34" charset="0"/>
                <a:ea typeface="Noto Sans" panose="020B0502040504020204" pitchFamily="34" charset="0"/>
                <a:cs typeface="Arial" panose="020B0604020202020204" pitchFamily="34" charset="0"/>
              </a:rPr>
              <a:t>Any slide layouts after this</a:t>
            </a:r>
            <a:br>
              <a:rPr lang="en-US" sz="7200">
                <a:solidFill>
                  <a:schemeClr val="bg1"/>
                </a:solidFill>
                <a:latin typeface="Arial" panose="020B0604020202020204" pitchFamily="34" charset="0"/>
                <a:ea typeface="Noto Sans" panose="020B0502040504020204" pitchFamily="34" charset="0"/>
                <a:cs typeface="Arial" panose="020B0604020202020204" pitchFamily="34" charset="0"/>
              </a:rPr>
            </a:br>
            <a:r>
              <a:rPr lang="en-US" sz="7200">
                <a:solidFill>
                  <a:schemeClr val="bg1"/>
                </a:solidFill>
                <a:latin typeface="Arial" panose="020B0604020202020204" pitchFamily="34" charset="0"/>
                <a:ea typeface="Noto Sans" panose="020B0502040504020204" pitchFamily="34" charset="0"/>
                <a:cs typeface="Arial" panose="020B0604020202020204" pitchFamily="34" charset="0"/>
              </a:rPr>
              <a:t>are from other templates </a:t>
            </a:r>
            <a:br>
              <a:rPr lang="en-US" sz="7200">
                <a:solidFill>
                  <a:schemeClr val="bg1"/>
                </a:solidFill>
                <a:latin typeface="Arial" panose="020B0604020202020204" pitchFamily="34" charset="0"/>
                <a:ea typeface="Noto Sans" panose="020B0502040504020204" pitchFamily="34" charset="0"/>
                <a:cs typeface="Arial" panose="020B0604020202020204" pitchFamily="34" charset="0"/>
              </a:rPr>
            </a:br>
            <a:r>
              <a:rPr lang="en-US" sz="7200">
                <a:solidFill>
                  <a:schemeClr val="bg1"/>
                </a:solidFill>
                <a:latin typeface="Arial" panose="020B0604020202020204" pitchFamily="34" charset="0"/>
                <a:ea typeface="Noto Sans" panose="020B0502040504020204" pitchFamily="34" charset="0"/>
                <a:cs typeface="Arial" panose="020B0604020202020204" pitchFamily="34" charset="0"/>
              </a:rPr>
              <a:t>and should not be used</a:t>
            </a:r>
            <a:endParaRPr lang="en-US" sz="6600">
              <a:solidFill>
                <a:schemeClr val="bg1"/>
              </a:solidFill>
              <a:latin typeface="Arial" panose="020B0604020202020204" pitchFamily="34" charset="0"/>
              <a:ea typeface="Noto Sans" panose="020B0502040504020204" pitchFamily="34" charset="0"/>
              <a:cs typeface="Arial" panose="020B0604020202020204" pitchFamily="34" charset="0"/>
            </a:endParaRPr>
          </a:p>
        </p:txBody>
      </p:sp>
    </p:spTree>
    <p:extLst>
      <p:ext uri="{BB962C8B-B14F-4D97-AF65-F5344CB8AC3E}">
        <p14:creationId xmlns:p14="http://schemas.microsoft.com/office/powerpoint/2010/main" val="154007297"/>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2_Title/Closing Slide Pattern">
    <p:spTree>
      <p:nvGrpSpPr>
        <p:cNvPr id="1" name=""/>
        <p:cNvGrpSpPr/>
        <p:nvPr/>
      </p:nvGrpSpPr>
      <p:grpSpPr>
        <a:xfrm>
          <a:off x="0" y="0"/>
          <a:ext cx="0" cy="0"/>
          <a:chOff x="0" y="0"/>
          <a:chExt cx="0" cy="0"/>
        </a:xfrm>
      </p:grpSpPr>
      <p:sp>
        <p:nvSpPr>
          <p:cNvPr id="8" name="Rectangle 7">
            <a:extLst>
              <a:ext uri="{FF2B5EF4-FFF2-40B4-BE49-F238E27FC236}">
                <a16:creationId xmlns:a16="http://schemas.microsoft.com/office/drawing/2014/main" id="{FB4AAEE0-7563-43D8-2EA6-0EF66AD33038}"/>
              </a:ext>
            </a:extLst>
          </p:cNvPr>
          <p:cNvSpPr/>
          <p:nvPr userDrawn="1"/>
        </p:nvSpPr>
        <p:spPr>
          <a:xfrm>
            <a:off x="0" y="0"/>
            <a:ext cx="14630400" cy="7231061"/>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tx2"/>
              </a:solidFill>
            </a:endParaRPr>
          </a:p>
        </p:txBody>
      </p:sp>
      <p:pic>
        <p:nvPicPr>
          <p:cNvPr id="7" name="Picture 6" descr="A green and white squares&#10;&#10;Description automatically generated">
            <a:extLst>
              <a:ext uri="{FF2B5EF4-FFF2-40B4-BE49-F238E27FC236}">
                <a16:creationId xmlns:a16="http://schemas.microsoft.com/office/drawing/2014/main" id="{F20F85B9-FEB9-E836-6DAC-242661FDEEA6}"/>
              </a:ext>
            </a:extLst>
          </p:cNvPr>
          <p:cNvPicPr>
            <a:picLocks noChangeAspect="1"/>
          </p:cNvPicPr>
          <p:nvPr userDrawn="1"/>
        </p:nvPicPr>
        <p:blipFill>
          <a:blip r:embed="rId2"/>
          <a:stretch>
            <a:fillRect/>
          </a:stretch>
        </p:blipFill>
        <p:spPr>
          <a:xfrm>
            <a:off x="9215254" y="0"/>
            <a:ext cx="5415146" cy="7230154"/>
          </a:xfrm>
          <a:prstGeom prst="rect">
            <a:avLst/>
          </a:prstGeom>
        </p:spPr>
      </p:pic>
      <p:sp>
        <p:nvSpPr>
          <p:cNvPr id="12" name="Title 1">
            <a:extLst>
              <a:ext uri="{FF2B5EF4-FFF2-40B4-BE49-F238E27FC236}">
                <a16:creationId xmlns:a16="http://schemas.microsoft.com/office/drawing/2014/main" id="{C8D37EB2-5223-EE12-23A2-A024E2AF66D5}"/>
              </a:ext>
            </a:extLst>
          </p:cNvPr>
          <p:cNvSpPr>
            <a:spLocks noGrp="1"/>
          </p:cNvSpPr>
          <p:nvPr>
            <p:ph type="title" hasCustomPrompt="1"/>
          </p:nvPr>
        </p:nvSpPr>
        <p:spPr>
          <a:xfrm>
            <a:off x="683777" y="1318635"/>
            <a:ext cx="6367654" cy="1276437"/>
          </a:xfrm>
        </p:spPr>
        <p:txBody>
          <a:bodyPr lIns="91440">
            <a:noAutofit/>
          </a:bodyPr>
          <a:lstStyle>
            <a:lvl1pPr algn="l" defTabSz="1463040" rtl="0" eaLnBrk="1" latinLnBrk="0" hangingPunct="1">
              <a:spcBef>
                <a:spcPct val="0"/>
              </a:spcBef>
              <a:buNone/>
              <a:defRPr lang="en-US" sz="4000" b="0" i="0" kern="1200" cap="none" baseline="0" dirty="0">
                <a:solidFill>
                  <a:schemeClr val="bg1"/>
                </a:solidFill>
                <a:latin typeface="+mj-lt"/>
                <a:ea typeface="Times" pitchFamily="2" charset="0"/>
                <a:cs typeface="Arial Black" panose="020B0604020202020204" pitchFamily="34" charset="0"/>
              </a:defRPr>
            </a:lvl1pPr>
          </a:lstStyle>
          <a:p>
            <a:r>
              <a:rPr lang="en-US"/>
              <a:t>Click To Edit Master Title</a:t>
            </a:r>
          </a:p>
        </p:txBody>
      </p:sp>
      <p:sp>
        <p:nvSpPr>
          <p:cNvPr id="13" name="Text Placeholder 13">
            <a:extLst>
              <a:ext uri="{FF2B5EF4-FFF2-40B4-BE49-F238E27FC236}">
                <a16:creationId xmlns:a16="http://schemas.microsoft.com/office/drawing/2014/main" id="{5C72A97E-78EF-DAED-456A-D9CCEC8F651C}"/>
              </a:ext>
            </a:extLst>
          </p:cNvPr>
          <p:cNvSpPr>
            <a:spLocks noGrp="1"/>
          </p:cNvSpPr>
          <p:nvPr>
            <p:ph type="body" sz="quarter" idx="12" hasCustomPrompt="1"/>
          </p:nvPr>
        </p:nvSpPr>
        <p:spPr>
          <a:xfrm>
            <a:off x="683777" y="2955782"/>
            <a:ext cx="6367654" cy="910340"/>
          </a:xfrm>
        </p:spPr>
        <p:txBody>
          <a:bodyPr>
            <a:noAutofit/>
          </a:bodyPr>
          <a:lstStyle>
            <a:lvl1pPr marL="0" indent="0">
              <a:buNone/>
              <a:defRPr sz="2400">
                <a:solidFill>
                  <a:schemeClr val="bg1"/>
                </a:solidFill>
                <a:latin typeface="Arial" panose="020B0604020202020204" pitchFamily="34" charset="0"/>
                <a:ea typeface="Noto Sans Medium" panose="020B0602040504020204" pitchFamily="34" charset="0"/>
                <a:cs typeface="Arial" panose="020B0604020202020204" pitchFamily="34" charset="0"/>
              </a:defRPr>
            </a:lvl1pPr>
          </a:lstStyle>
          <a:p>
            <a:pPr lvl="0"/>
            <a:r>
              <a:rPr lang="en-US"/>
              <a:t>Insert Subtitle Here</a:t>
            </a:r>
          </a:p>
        </p:txBody>
      </p:sp>
      <p:sp>
        <p:nvSpPr>
          <p:cNvPr id="3" name="Slide Number Placeholder 5">
            <a:extLst>
              <a:ext uri="{FF2B5EF4-FFF2-40B4-BE49-F238E27FC236}">
                <a16:creationId xmlns:a16="http://schemas.microsoft.com/office/drawing/2014/main" id="{6E904E0F-9C02-56BE-7DF9-ADE6E1C29A61}"/>
              </a:ext>
            </a:extLst>
          </p:cNvPr>
          <p:cNvSpPr>
            <a:spLocks noGrp="1"/>
          </p:cNvSpPr>
          <p:nvPr>
            <p:ph type="sldNum" sz="quarter" idx="4"/>
          </p:nvPr>
        </p:nvSpPr>
        <p:spPr>
          <a:xfrm>
            <a:off x="516310" y="7739080"/>
            <a:ext cx="2743200" cy="208129"/>
          </a:xfrm>
          <a:prstGeom prst="rect">
            <a:avLst/>
          </a:prstGeom>
        </p:spPr>
        <p:txBody>
          <a:bodyPr/>
          <a:lstStyle>
            <a:lvl1pPr>
              <a:defRPr sz="1000">
                <a:latin typeface="+mn-lt"/>
              </a:defRPr>
            </a:lvl1pPr>
          </a:lstStyle>
          <a:p>
            <a:fld id="{3773602E-EC8C-F44D-BFC5-AD4583FDB290}" type="slidenum">
              <a:rPr lang="en-US" smtClean="0"/>
              <a:pPr/>
              <a:t>‹#›</a:t>
            </a:fld>
            <a:endParaRPr lang="en-US"/>
          </a:p>
        </p:txBody>
      </p:sp>
    </p:spTree>
    <p:extLst>
      <p:ext uri="{BB962C8B-B14F-4D97-AF65-F5344CB8AC3E}">
        <p14:creationId xmlns:p14="http://schemas.microsoft.com/office/powerpoint/2010/main" val="1085588444"/>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2_Co-branded 1">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EF5FC2D6-258E-2A4C-99EE-17BDF6F362B5}"/>
              </a:ext>
            </a:extLst>
          </p:cNvPr>
          <p:cNvSpPr/>
          <p:nvPr userDrawn="1"/>
        </p:nvSpPr>
        <p:spPr bwMode="auto">
          <a:xfrm>
            <a:off x="-18169" y="0"/>
            <a:ext cx="14630380" cy="8229600"/>
          </a:xfrm>
          <a:prstGeom prst="rect">
            <a:avLst/>
          </a:prstGeom>
          <a:solidFill>
            <a:schemeClr val="accent2"/>
          </a:solidFill>
          <a:ln w="9525">
            <a:noFill/>
            <a:round/>
            <a:headEnd/>
            <a:tailEnd/>
          </a:ln>
          <a:effectLst/>
        </p:spPr>
        <p:txBody>
          <a:bodyPr wrap="square" rtlCol="0" anchor="ctr"/>
          <a:lstStyle/>
          <a:p>
            <a:pPr algn="ctr" eaLnBrk="0" fontAlgn="base" hangingPunct="0">
              <a:spcBef>
                <a:spcPct val="0"/>
              </a:spcBef>
              <a:spcAft>
                <a:spcPct val="0"/>
              </a:spcAft>
            </a:pPr>
            <a:endParaRPr lang="en-US" b="1">
              <a:solidFill>
                <a:srgbClr val="FFFFFF"/>
              </a:solidFill>
            </a:endParaRPr>
          </a:p>
        </p:txBody>
      </p:sp>
      <p:pic>
        <p:nvPicPr>
          <p:cNvPr id="7" name="Picture 6">
            <a:extLst>
              <a:ext uri="{FF2B5EF4-FFF2-40B4-BE49-F238E27FC236}">
                <a16:creationId xmlns:a16="http://schemas.microsoft.com/office/drawing/2014/main" id="{6DC6D24F-3F63-5BDF-85A3-4AE929F7544C}"/>
              </a:ext>
            </a:extLst>
          </p:cNvPr>
          <p:cNvPicPr>
            <a:picLocks noChangeAspect="1"/>
          </p:cNvPicPr>
          <p:nvPr userDrawn="1"/>
        </p:nvPicPr>
        <p:blipFill>
          <a:blip r:embed="rId2"/>
          <a:srcRect/>
          <a:stretch/>
        </p:blipFill>
        <p:spPr>
          <a:xfrm>
            <a:off x="-18168" y="2275119"/>
            <a:ext cx="14630380" cy="3670207"/>
          </a:xfrm>
          <a:prstGeom prst="rect">
            <a:avLst/>
          </a:prstGeom>
        </p:spPr>
      </p:pic>
      <p:sp>
        <p:nvSpPr>
          <p:cNvPr id="4" name="TextBox 3">
            <a:extLst>
              <a:ext uri="{FF2B5EF4-FFF2-40B4-BE49-F238E27FC236}">
                <a16:creationId xmlns:a16="http://schemas.microsoft.com/office/drawing/2014/main" id="{44D9FEA5-9836-9524-A302-D1D4F2E9659B}"/>
              </a:ext>
            </a:extLst>
          </p:cNvPr>
          <p:cNvSpPr txBox="1"/>
          <p:nvPr userDrawn="1"/>
        </p:nvSpPr>
        <p:spPr>
          <a:xfrm>
            <a:off x="7315201" y="6302865"/>
            <a:ext cx="7315210" cy="538609"/>
          </a:xfrm>
          <a:prstGeom prst="rect">
            <a:avLst/>
          </a:prstGeom>
          <a:noFill/>
        </p:spPr>
        <p:txBody>
          <a:bodyPr wrap="square">
            <a:spAutoFit/>
          </a:bodyPr>
          <a:lstStyle/>
          <a:p>
            <a:r>
              <a:rPr lang="en-US">
                <a:solidFill>
                  <a:schemeClr val="bg1"/>
                </a:solidFill>
              </a:rPr>
              <a:t>NI is now part of Emerson.</a:t>
            </a:r>
          </a:p>
        </p:txBody>
      </p:sp>
      <p:sp>
        <p:nvSpPr>
          <p:cNvPr id="6" name="Slide Number Placeholder 5">
            <a:extLst>
              <a:ext uri="{FF2B5EF4-FFF2-40B4-BE49-F238E27FC236}">
                <a16:creationId xmlns:a16="http://schemas.microsoft.com/office/drawing/2014/main" id="{60450ED1-DB5B-ABCC-5F7C-40C47AA2A744}"/>
              </a:ext>
            </a:extLst>
          </p:cNvPr>
          <p:cNvSpPr>
            <a:spLocks noGrp="1"/>
          </p:cNvSpPr>
          <p:nvPr>
            <p:ph type="sldNum" sz="quarter" idx="4"/>
          </p:nvPr>
        </p:nvSpPr>
        <p:spPr>
          <a:xfrm>
            <a:off x="516310" y="7739080"/>
            <a:ext cx="2743200" cy="208129"/>
          </a:xfrm>
          <a:prstGeom prst="rect">
            <a:avLst/>
          </a:prstGeom>
        </p:spPr>
        <p:txBody>
          <a:bodyPr/>
          <a:lstStyle>
            <a:lvl1pPr>
              <a:defRPr sz="1000">
                <a:solidFill>
                  <a:schemeClr val="bg1"/>
                </a:solidFill>
                <a:latin typeface="+mn-lt"/>
              </a:defRPr>
            </a:lvl1pPr>
          </a:lstStyle>
          <a:p>
            <a:fld id="{3773602E-EC8C-F44D-BFC5-AD4583FDB290}" type="slidenum">
              <a:rPr lang="en-US" smtClean="0"/>
              <a:pPr/>
              <a:t>‹#›</a:t>
            </a:fld>
            <a:endParaRPr lang="en-US"/>
          </a:p>
        </p:txBody>
      </p:sp>
    </p:spTree>
    <p:extLst>
      <p:ext uri="{BB962C8B-B14F-4D97-AF65-F5344CB8AC3E}">
        <p14:creationId xmlns:p14="http://schemas.microsoft.com/office/powerpoint/2010/main" val="2418967880"/>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2_Co-branded 2">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C6CF378-F0E6-5034-6CF6-ECC88E4B67B9}"/>
              </a:ext>
            </a:extLst>
          </p:cNvPr>
          <p:cNvSpPr/>
          <p:nvPr userDrawn="1"/>
        </p:nvSpPr>
        <p:spPr bwMode="auto">
          <a:xfrm>
            <a:off x="-18169" y="0"/>
            <a:ext cx="14630380" cy="8229600"/>
          </a:xfrm>
          <a:prstGeom prst="rect">
            <a:avLst/>
          </a:prstGeom>
          <a:solidFill>
            <a:schemeClr val="bg2"/>
          </a:solidFill>
          <a:ln w="9525">
            <a:noFill/>
            <a:round/>
            <a:headEnd/>
            <a:tailEnd/>
          </a:ln>
          <a:effectLst/>
        </p:spPr>
        <p:txBody>
          <a:bodyPr wrap="square" rtlCol="0" anchor="ctr"/>
          <a:lstStyle/>
          <a:p>
            <a:pPr algn="ctr" eaLnBrk="0" fontAlgn="base" hangingPunct="0">
              <a:spcBef>
                <a:spcPct val="0"/>
              </a:spcBef>
              <a:spcAft>
                <a:spcPct val="0"/>
              </a:spcAft>
            </a:pPr>
            <a:endParaRPr lang="en-US" b="1">
              <a:solidFill>
                <a:srgbClr val="FFFFFF"/>
              </a:solidFill>
            </a:endParaRPr>
          </a:p>
        </p:txBody>
      </p:sp>
      <p:sp>
        <p:nvSpPr>
          <p:cNvPr id="13" name="TextBox 12">
            <a:extLst>
              <a:ext uri="{FF2B5EF4-FFF2-40B4-BE49-F238E27FC236}">
                <a16:creationId xmlns:a16="http://schemas.microsoft.com/office/drawing/2014/main" id="{71BDEE70-751A-F683-49D1-3563D21315EA}"/>
              </a:ext>
            </a:extLst>
          </p:cNvPr>
          <p:cNvSpPr txBox="1"/>
          <p:nvPr userDrawn="1"/>
        </p:nvSpPr>
        <p:spPr>
          <a:xfrm>
            <a:off x="7315201" y="6302865"/>
            <a:ext cx="7315210" cy="538609"/>
          </a:xfrm>
          <a:prstGeom prst="rect">
            <a:avLst/>
          </a:prstGeom>
          <a:noFill/>
        </p:spPr>
        <p:txBody>
          <a:bodyPr wrap="square">
            <a:spAutoFit/>
          </a:bodyPr>
          <a:lstStyle/>
          <a:p>
            <a:r>
              <a:rPr lang="en-US">
                <a:solidFill>
                  <a:schemeClr val="bg2">
                    <a:lumMod val="10000"/>
                  </a:schemeClr>
                </a:solidFill>
              </a:rPr>
              <a:t>NI is now part of Emerson.</a:t>
            </a:r>
          </a:p>
        </p:txBody>
      </p:sp>
      <p:sp>
        <p:nvSpPr>
          <p:cNvPr id="11" name="Slide Number Placeholder 5">
            <a:extLst>
              <a:ext uri="{FF2B5EF4-FFF2-40B4-BE49-F238E27FC236}">
                <a16:creationId xmlns:a16="http://schemas.microsoft.com/office/drawing/2014/main" id="{CE24624E-DE7B-5966-1304-9A8148C8847D}"/>
              </a:ext>
            </a:extLst>
          </p:cNvPr>
          <p:cNvSpPr>
            <a:spLocks noGrp="1"/>
          </p:cNvSpPr>
          <p:nvPr>
            <p:ph type="sldNum" sz="quarter" idx="4"/>
          </p:nvPr>
        </p:nvSpPr>
        <p:spPr>
          <a:xfrm>
            <a:off x="516310" y="7739080"/>
            <a:ext cx="2743200" cy="208129"/>
          </a:xfrm>
          <a:prstGeom prst="rect">
            <a:avLst/>
          </a:prstGeom>
        </p:spPr>
        <p:txBody>
          <a:bodyPr/>
          <a:lstStyle>
            <a:lvl1pPr>
              <a:defRPr sz="1000">
                <a:latin typeface="+mn-lt"/>
              </a:defRPr>
            </a:lvl1pPr>
          </a:lstStyle>
          <a:p>
            <a:fld id="{3773602E-EC8C-F44D-BFC5-AD4583FDB290}" type="slidenum">
              <a:rPr lang="en-US" smtClean="0"/>
              <a:pPr/>
              <a:t>‹#›</a:t>
            </a:fld>
            <a:endParaRPr lang="en-US"/>
          </a:p>
        </p:txBody>
      </p:sp>
      <p:pic>
        <p:nvPicPr>
          <p:cNvPr id="12" name="Picture 11">
            <a:extLst>
              <a:ext uri="{FF2B5EF4-FFF2-40B4-BE49-F238E27FC236}">
                <a16:creationId xmlns:a16="http://schemas.microsoft.com/office/drawing/2014/main" id="{935A4D87-FB75-092D-ED6F-D87BA620E884}"/>
              </a:ext>
            </a:extLst>
          </p:cNvPr>
          <p:cNvPicPr>
            <a:picLocks noChangeAspect="1"/>
          </p:cNvPicPr>
          <p:nvPr userDrawn="1"/>
        </p:nvPicPr>
        <p:blipFill>
          <a:blip r:embed="rId2"/>
          <a:srcRect/>
          <a:stretch/>
        </p:blipFill>
        <p:spPr>
          <a:xfrm>
            <a:off x="-18168" y="2275119"/>
            <a:ext cx="14630380" cy="3670207"/>
          </a:xfrm>
          <a:prstGeom prst="rect">
            <a:avLst/>
          </a:prstGeom>
        </p:spPr>
      </p:pic>
    </p:spTree>
    <p:extLst>
      <p:ext uri="{BB962C8B-B14F-4D97-AF65-F5344CB8AC3E}">
        <p14:creationId xmlns:p14="http://schemas.microsoft.com/office/powerpoint/2010/main" val="2103913916"/>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2_Cover Slide Left Title">
    <p:spTree>
      <p:nvGrpSpPr>
        <p:cNvPr id="1" name=""/>
        <p:cNvGrpSpPr/>
        <p:nvPr/>
      </p:nvGrpSpPr>
      <p:grpSpPr>
        <a:xfrm>
          <a:off x="0" y="0"/>
          <a:ext cx="0" cy="0"/>
          <a:chOff x="0" y="0"/>
          <a:chExt cx="0" cy="0"/>
        </a:xfrm>
      </p:grpSpPr>
      <p:sp>
        <p:nvSpPr>
          <p:cNvPr id="9" name="Picture Placeholder 6">
            <a:extLst>
              <a:ext uri="{FF2B5EF4-FFF2-40B4-BE49-F238E27FC236}">
                <a16:creationId xmlns:a16="http://schemas.microsoft.com/office/drawing/2014/main" id="{7D8389FB-13B4-51E4-68AC-2618D55E877F}"/>
              </a:ext>
            </a:extLst>
          </p:cNvPr>
          <p:cNvSpPr>
            <a:spLocks noGrp="1"/>
          </p:cNvSpPr>
          <p:nvPr>
            <p:ph type="pic" sz="quarter" idx="15"/>
          </p:nvPr>
        </p:nvSpPr>
        <p:spPr>
          <a:xfrm>
            <a:off x="-3" y="0"/>
            <a:ext cx="14630401" cy="8229600"/>
          </a:xfrm>
          <a:solidFill>
            <a:schemeClr val="bg1">
              <a:lumMod val="85000"/>
            </a:schemeClr>
          </a:solidFill>
        </p:spPr>
        <p:txBody>
          <a:bodyPr/>
          <a:lstStyle>
            <a:lvl1pPr>
              <a:defRPr/>
            </a:lvl1pPr>
          </a:lstStyle>
          <a:p>
            <a:r>
              <a:rPr lang="en-US"/>
              <a:t>Click icon to add picture</a:t>
            </a:r>
          </a:p>
        </p:txBody>
      </p:sp>
      <p:sp>
        <p:nvSpPr>
          <p:cNvPr id="10" name="Title 1">
            <a:extLst>
              <a:ext uri="{FF2B5EF4-FFF2-40B4-BE49-F238E27FC236}">
                <a16:creationId xmlns:a16="http://schemas.microsoft.com/office/drawing/2014/main" id="{15AD002E-415A-4D73-8091-8E41D1B568F4}"/>
              </a:ext>
            </a:extLst>
          </p:cNvPr>
          <p:cNvSpPr>
            <a:spLocks noGrp="1"/>
          </p:cNvSpPr>
          <p:nvPr>
            <p:ph type="title" hasCustomPrompt="1"/>
          </p:nvPr>
        </p:nvSpPr>
        <p:spPr>
          <a:xfrm>
            <a:off x="683776" y="478913"/>
            <a:ext cx="13262847" cy="1276437"/>
          </a:xfrm>
        </p:spPr>
        <p:txBody>
          <a:bodyPr lIns="91440">
            <a:noAutofit/>
          </a:bodyPr>
          <a:lstStyle>
            <a:lvl1pPr algn="l" defTabSz="1463040" rtl="0" eaLnBrk="1" latinLnBrk="0" hangingPunct="1">
              <a:spcBef>
                <a:spcPct val="0"/>
              </a:spcBef>
              <a:buNone/>
              <a:defRPr lang="en-US" sz="4000" b="0" i="0" kern="1200" cap="none" baseline="0" dirty="0">
                <a:solidFill>
                  <a:schemeClr val="bg1"/>
                </a:solidFill>
                <a:latin typeface="+mj-lt"/>
                <a:ea typeface="Times" pitchFamily="2" charset="0"/>
                <a:cs typeface="Arial Black" panose="020B0604020202020204" pitchFamily="34" charset="0"/>
              </a:defRPr>
            </a:lvl1pPr>
          </a:lstStyle>
          <a:p>
            <a:r>
              <a:rPr lang="en-US"/>
              <a:t>Click To Edit Master Title</a:t>
            </a:r>
          </a:p>
        </p:txBody>
      </p:sp>
      <p:sp>
        <p:nvSpPr>
          <p:cNvPr id="11" name="Text Placeholder 13">
            <a:extLst>
              <a:ext uri="{FF2B5EF4-FFF2-40B4-BE49-F238E27FC236}">
                <a16:creationId xmlns:a16="http://schemas.microsoft.com/office/drawing/2014/main" id="{4D33A2EE-036C-4D53-9010-79F2A3C10DA0}"/>
              </a:ext>
            </a:extLst>
          </p:cNvPr>
          <p:cNvSpPr>
            <a:spLocks noGrp="1"/>
          </p:cNvSpPr>
          <p:nvPr>
            <p:ph type="body" sz="quarter" idx="12" hasCustomPrompt="1"/>
          </p:nvPr>
        </p:nvSpPr>
        <p:spPr>
          <a:xfrm>
            <a:off x="683777" y="1755350"/>
            <a:ext cx="10476358" cy="910340"/>
          </a:xfrm>
        </p:spPr>
        <p:txBody>
          <a:bodyPr>
            <a:noAutofit/>
          </a:bodyPr>
          <a:lstStyle>
            <a:lvl1pPr marL="0" indent="0">
              <a:buNone/>
              <a:defRPr sz="2400">
                <a:solidFill>
                  <a:schemeClr val="bg1"/>
                </a:solidFill>
                <a:latin typeface="Arial" panose="020B0604020202020204" pitchFamily="34" charset="0"/>
                <a:ea typeface="Noto Sans Medium" panose="020B0602040504020204" pitchFamily="34" charset="0"/>
                <a:cs typeface="Arial" panose="020B0604020202020204" pitchFamily="34" charset="0"/>
              </a:defRPr>
            </a:lvl1pPr>
          </a:lstStyle>
          <a:p>
            <a:pPr lvl="0"/>
            <a:r>
              <a:rPr lang="en-US"/>
              <a:t>Insert Subtitle Here</a:t>
            </a:r>
          </a:p>
        </p:txBody>
      </p:sp>
      <p:sp>
        <p:nvSpPr>
          <p:cNvPr id="2" name="Slide Number Placeholder 5">
            <a:extLst>
              <a:ext uri="{FF2B5EF4-FFF2-40B4-BE49-F238E27FC236}">
                <a16:creationId xmlns:a16="http://schemas.microsoft.com/office/drawing/2014/main" id="{59BBD498-4442-3D68-BD18-43021A6AEDD1}"/>
              </a:ext>
            </a:extLst>
          </p:cNvPr>
          <p:cNvSpPr>
            <a:spLocks noGrp="1"/>
          </p:cNvSpPr>
          <p:nvPr>
            <p:ph type="sldNum" sz="quarter" idx="4"/>
          </p:nvPr>
        </p:nvSpPr>
        <p:spPr>
          <a:xfrm>
            <a:off x="516310" y="7739080"/>
            <a:ext cx="2743200" cy="208129"/>
          </a:xfrm>
          <a:prstGeom prst="rect">
            <a:avLst/>
          </a:prstGeom>
        </p:spPr>
        <p:txBody>
          <a:bodyPr/>
          <a:lstStyle>
            <a:lvl1pPr>
              <a:defRPr sz="1000">
                <a:solidFill>
                  <a:schemeClr val="bg1"/>
                </a:solidFill>
                <a:latin typeface="+mn-lt"/>
              </a:defRPr>
            </a:lvl1pPr>
          </a:lstStyle>
          <a:p>
            <a:fld id="{3773602E-EC8C-F44D-BFC5-AD4583FDB290}" type="slidenum">
              <a:rPr lang="en-US" smtClean="0"/>
              <a:pPr/>
              <a:t>‹#›</a:t>
            </a:fld>
            <a:endParaRPr lang="en-US"/>
          </a:p>
        </p:txBody>
      </p:sp>
    </p:spTree>
    <p:extLst>
      <p:ext uri="{BB962C8B-B14F-4D97-AF65-F5344CB8AC3E}">
        <p14:creationId xmlns:p14="http://schemas.microsoft.com/office/powerpoint/2010/main" val="3610193703"/>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2_Cover Slide Right Title">
    <p:spTree>
      <p:nvGrpSpPr>
        <p:cNvPr id="1" name=""/>
        <p:cNvGrpSpPr/>
        <p:nvPr/>
      </p:nvGrpSpPr>
      <p:grpSpPr>
        <a:xfrm>
          <a:off x="0" y="0"/>
          <a:ext cx="0" cy="0"/>
          <a:chOff x="0" y="0"/>
          <a:chExt cx="0" cy="0"/>
        </a:xfrm>
      </p:grpSpPr>
      <p:sp>
        <p:nvSpPr>
          <p:cNvPr id="6" name="Picture Placeholder 6">
            <a:extLst>
              <a:ext uri="{FF2B5EF4-FFF2-40B4-BE49-F238E27FC236}">
                <a16:creationId xmlns:a16="http://schemas.microsoft.com/office/drawing/2014/main" id="{BC6109AA-81FE-80E6-6C85-1F72793C929C}"/>
              </a:ext>
            </a:extLst>
          </p:cNvPr>
          <p:cNvSpPr>
            <a:spLocks noGrp="1"/>
          </p:cNvSpPr>
          <p:nvPr>
            <p:ph type="pic" sz="quarter" idx="15"/>
          </p:nvPr>
        </p:nvSpPr>
        <p:spPr>
          <a:xfrm>
            <a:off x="-3" y="0"/>
            <a:ext cx="14630401" cy="8229600"/>
          </a:xfrm>
          <a:solidFill>
            <a:schemeClr val="bg1">
              <a:lumMod val="85000"/>
            </a:schemeClr>
          </a:solidFill>
        </p:spPr>
        <p:txBody>
          <a:bodyPr/>
          <a:lstStyle>
            <a:lvl1pPr>
              <a:defRPr/>
            </a:lvl1pPr>
          </a:lstStyle>
          <a:p>
            <a:r>
              <a:rPr lang="en-US"/>
              <a:t>Click icon to add picture</a:t>
            </a:r>
          </a:p>
        </p:txBody>
      </p:sp>
      <p:sp>
        <p:nvSpPr>
          <p:cNvPr id="2" name="Title 1">
            <a:extLst>
              <a:ext uri="{FF2B5EF4-FFF2-40B4-BE49-F238E27FC236}">
                <a16:creationId xmlns:a16="http://schemas.microsoft.com/office/drawing/2014/main" id="{ADF091D9-52CD-819A-F895-888D725CA2AD}"/>
              </a:ext>
            </a:extLst>
          </p:cNvPr>
          <p:cNvSpPr>
            <a:spLocks noGrp="1"/>
          </p:cNvSpPr>
          <p:nvPr>
            <p:ph type="title" hasCustomPrompt="1"/>
          </p:nvPr>
        </p:nvSpPr>
        <p:spPr>
          <a:xfrm>
            <a:off x="683776" y="1264976"/>
            <a:ext cx="13262847" cy="1276437"/>
          </a:xfrm>
        </p:spPr>
        <p:txBody>
          <a:bodyPr lIns="91440">
            <a:noAutofit/>
          </a:bodyPr>
          <a:lstStyle>
            <a:lvl1pPr algn="r" defTabSz="1463040" rtl="0" eaLnBrk="1" latinLnBrk="0" hangingPunct="1">
              <a:spcBef>
                <a:spcPct val="0"/>
              </a:spcBef>
              <a:buNone/>
              <a:defRPr lang="en-US" sz="4000" b="0" i="0" kern="1200" cap="none" baseline="0" dirty="0">
                <a:solidFill>
                  <a:schemeClr val="bg1"/>
                </a:solidFill>
                <a:latin typeface="+mj-lt"/>
                <a:ea typeface="Times" pitchFamily="2" charset="0"/>
                <a:cs typeface="Arial Black" panose="020B0604020202020204" pitchFamily="34" charset="0"/>
              </a:defRPr>
            </a:lvl1pPr>
          </a:lstStyle>
          <a:p>
            <a:r>
              <a:rPr lang="en-US"/>
              <a:t>Click To Edit Master Title</a:t>
            </a:r>
          </a:p>
        </p:txBody>
      </p:sp>
      <p:sp>
        <p:nvSpPr>
          <p:cNvPr id="4" name="Text Placeholder 13">
            <a:extLst>
              <a:ext uri="{FF2B5EF4-FFF2-40B4-BE49-F238E27FC236}">
                <a16:creationId xmlns:a16="http://schemas.microsoft.com/office/drawing/2014/main" id="{1C7229B2-0302-B532-FD04-8FDFC0A413E7}"/>
              </a:ext>
            </a:extLst>
          </p:cNvPr>
          <p:cNvSpPr>
            <a:spLocks noGrp="1"/>
          </p:cNvSpPr>
          <p:nvPr>
            <p:ph type="body" sz="quarter" idx="12" hasCustomPrompt="1"/>
          </p:nvPr>
        </p:nvSpPr>
        <p:spPr>
          <a:xfrm>
            <a:off x="3470265" y="2541413"/>
            <a:ext cx="10476358" cy="910340"/>
          </a:xfrm>
        </p:spPr>
        <p:txBody>
          <a:bodyPr>
            <a:noAutofit/>
          </a:bodyPr>
          <a:lstStyle>
            <a:lvl1pPr marL="0" indent="0" algn="r">
              <a:buNone/>
              <a:defRPr sz="2400">
                <a:solidFill>
                  <a:schemeClr val="bg1"/>
                </a:solidFill>
                <a:latin typeface="Arial" panose="020B0604020202020204" pitchFamily="34" charset="0"/>
                <a:ea typeface="Noto Sans Medium" panose="020B0602040504020204" pitchFamily="34" charset="0"/>
                <a:cs typeface="Arial" panose="020B0604020202020204" pitchFamily="34" charset="0"/>
              </a:defRPr>
            </a:lvl1pPr>
          </a:lstStyle>
          <a:p>
            <a:pPr lvl="0"/>
            <a:r>
              <a:rPr lang="en-US"/>
              <a:t>Insert Subtitle Here</a:t>
            </a:r>
          </a:p>
        </p:txBody>
      </p:sp>
      <p:sp>
        <p:nvSpPr>
          <p:cNvPr id="5" name="Slide Number Placeholder 5">
            <a:extLst>
              <a:ext uri="{FF2B5EF4-FFF2-40B4-BE49-F238E27FC236}">
                <a16:creationId xmlns:a16="http://schemas.microsoft.com/office/drawing/2014/main" id="{C72A0D3D-A1F5-DABF-B4AB-4474F4C1928D}"/>
              </a:ext>
            </a:extLst>
          </p:cNvPr>
          <p:cNvSpPr>
            <a:spLocks noGrp="1"/>
          </p:cNvSpPr>
          <p:nvPr>
            <p:ph type="sldNum" sz="quarter" idx="4"/>
          </p:nvPr>
        </p:nvSpPr>
        <p:spPr>
          <a:xfrm>
            <a:off x="516310" y="7739080"/>
            <a:ext cx="2743200" cy="208129"/>
          </a:xfrm>
          <a:prstGeom prst="rect">
            <a:avLst/>
          </a:prstGeom>
        </p:spPr>
        <p:txBody>
          <a:bodyPr/>
          <a:lstStyle>
            <a:lvl1pPr>
              <a:defRPr sz="1000">
                <a:solidFill>
                  <a:schemeClr val="bg1"/>
                </a:solidFill>
                <a:latin typeface="+mn-lt"/>
              </a:defRPr>
            </a:lvl1pPr>
          </a:lstStyle>
          <a:p>
            <a:fld id="{3773602E-EC8C-F44D-BFC5-AD4583FDB290}" type="slidenum">
              <a:rPr lang="en-US" smtClean="0"/>
              <a:pPr/>
              <a:t>‹#›</a:t>
            </a:fld>
            <a:endParaRPr lang="en-US"/>
          </a:p>
        </p:txBody>
      </p:sp>
    </p:spTree>
    <p:extLst>
      <p:ext uri="{BB962C8B-B14F-4D97-AF65-F5344CB8AC3E}">
        <p14:creationId xmlns:p14="http://schemas.microsoft.com/office/powerpoint/2010/main" val="2216860570"/>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userDrawn="1">
  <p:cSld name="2_Cover Slide Bottom Title">
    <p:spTree>
      <p:nvGrpSpPr>
        <p:cNvPr id="1" name=""/>
        <p:cNvGrpSpPr/>
        <p:nvPr/>
      </p:nvGrpSpPr>
      <p:grpSpPr>
        <a:xfrm>
          <a:off x="0" y="0"/>
          <a:ext cx="0" cy="0"/>
          <a:chOff x="0" y="0"/>
          <a:chExt cx="0" cy="0"/>
        </a:xfrm>
      </p:grpSpPr>
      <p:sp>
        <p:nvSpPr>
          <p:cNvPr id="6" name="Picture Placeholder 6">
            <a:extLst>
              <a:ext uri="{FF2B5EF4-FFF2-40B4-BE49-F238E27FC236}">
                <a16:creationId xmlns:a16="http://schemas.microsoft.com/office/drawing/2014/main" id="{C0312917-9934-6C7B-5619-62A836D9917E}"/>
              </a:ext>
            </a:extLst>
          </p:cNvPr>
          <p:cNvSpPr>
            <a:spLocks noGrp="1"/>
          </p:cNvSpPr>
          <p:nvPr>
            <p:ph type="pic" sz="quarter" idx="15"/>
          </p:nvPr>
        </p:nvSpPr>
        <p:spPr>
          <a:xfrm>
            <a:off x="-3" y="0"/>
            <a:ext cx="14630401" cy="8229600"/>
          </a:xfrm>
          <a:solidFill>
            <a:schemeClr val="bg1">
              <a:lumMod val="85000"/>
            </a:schemeClr>
          </a:solidFill>
        </p:spPr>
        <p:txBody>
          <a:bodyPr/>
          <a:lstStyle>
            <a:lvl1pPr>
              <a:defRPr/>
            </a:lvl1pPr>
          </a:lstStyle>
          <a:p>
            <a:r>
              <a:rPr lang="en-US"/>
              <a:t>Click icon to add picture</a:t>
            </a:r>
          </a:p>
        </p:txBody>
      </p:sp>
      <p:sp>
        <p:nvSpPr>
          <p:cNvPr id="2" name="Title 1">
            <a:extLst>
              <a:ext uri="{FF2B5EF4-FFF2-40B4-BE49-F238E27FC236}">
                <a16:creationId xmlns:a16="http://schemas.microsoft.com/office/drawing/2014/main" id="{AC15B72D-6C37-27C8-02F6-B0767A64B3D4}"/>
              </a:ext>
            </a:extLst>
          </p:cNvPr>
          <p:cNvSpPr>
            <a:spLocks noGrp="1"/>
          </p:cNvSpPr>
          <p:nvPr>
            <p:ph type="title" hasCustomPrompt="1"/>
          </p:nvPr>
        </p:nvSpPr>
        <p:spPr>
          <a:xfrm>
            <a:off x="516310" y="5514051"/>
            <a:ext cx="13262847" cy="1276437"/>
          </a:xfrm>
        </p:spPr>
        <p:txBody>
          <a:bodyPr lIns="91440">
            <a:noAutofit/>
          </a:bodyPr>
          <a:lstStyle>
            <a:lvl1pPr algn="l" defTabSz="1463040" rtl="0" eaLnBrk="1" latinLnBrk="0" hangingPunct="1">
              <a:spcBef>
                <a:spcPct val="0"/>
              </a:spcBef>
              <a:buNone/>
              <a:defRPr lang="en-US" sz="4000" b="0" i="0" kern="1200" cap="none" baseline="0" dirty="0">
                <a:solidFill>
                  <a:schemeClr val="bg1"/>
                </a:solidFill>
                <a:latin typeface="+mj-lt"/>
                <a:ea typeface="Times" pitchFamily="2" charset="0"/>
                <a:cs typeface="Arial Black" panose="020B0604020202020204" pitchFamily="34" charset="0"/>
              </a:defRPr>
            </a:lvl1pPr>
          </a:lstStyle>
          <a:p>
            <a:r>
              <a:rPr lang="en-US"/>
              <a:t>Click To Edit Master Title</a:t>
            </a:r>
          </a:p>
        </p:txBody>
      </p:sp>
      <p:sp>
        <p:nvSpPr>
          <p:cNvPr id="4" name="Text Placeholder 13">
            <a:extLst>
              <a:ext uri="{FF2B5EF4-FFF2-40B4-BE49-F238E27FC236}">
                <a16:creationId xmlns:a16="http://schemas.microsoft.com/office/drawing/2014/main" id="{4543A546-CE7C-20CC-1A94-72E4A8856C8C}"/>
              </a:ext>
            </a:extLst>
          </p:cNvPr>
          <p:cNvSpPr>
            <a:spLocks noGrp="1"/>
          </p:cNvSpPr>
          <p:nvPr>
            <p:ph type="body" sz="quarter" idx="12" hasCustomPrompt="1"/>
          </p:nvPr>
        </p:nvSpPr>
        <p:spPr>
          <a:xfrm>
            <a:off x="516311" y="6790488"/>
            <a:ext cx="10476358" cy="910340"/>
          </a:xfrm>
        </p:spPr>
        <p:txBody>
          <a:bodyPr>
            <a:noAutofit/>
          </a:bodyPr>
          <a:lstStyle>
            <a:lvl1pPr marL="0" indent="0">
              <a:buNone/>
              <a:defRPr sz="2400">
                <a:solidFill>
                  <a:schemeClr val="bg1"/>
                </a:solidFill>
                <a:latin typeface="Arial" panose="020B0604020202020204" pitchFamily="34" charset="0"/>
                <a:ea typeface="Noto Sans Medium" panose="020B0602040504020204" pitchFamily="34" charset="0"/>
                <a:cs typeface="Arial" panose="020B0604020202020204" pitchFamily="34" charset="0"/>
              </a:defRPr>
            </a:lvl1pPr>
          </a:lstStyle>
          <a:p>
            <a:pPr lvl="0"/>
            <a:r>
              <a:rPr lang="en-US"/>
              <a:t>Insert Subtitle Here</a:t>
            </a:r>
          </a:p>
        </p:txBody>
      </p:sp>
      <p:sp>
        <p:nvSpPr>
          <p:cNvPr id="5" name="Slide Number Placeholder 5">
            <a:extLst>
              <a:ext uri="{FF2B5EF4-FFF2-40B4-BE49-F238E27FC236}">
                <a16:creationId xmlns:a16="http://schemas.microsoft.com/office/drawing/2014/main" id="{AC6239AE-FAA0-15DC-6C9A-2B55F4C0FFE5}"/>
              </a:ext>
            </a:extLst>
          </p:cNvPr>
          <p:cNvSpPr>
            <a:spLocks noGrp="1"/>
          </p:cNvSpPr>
          <p:nvPr>
            <p:ph type="sldNum" sz="quarter" idx="4"/>
          </p:nvPr>
        </p:nvSpPr>
        <p:spPr>
          <a:xfrm>
            <a:off x="516310" y="7739080"/>
            <a:ext cx="2743200" cy="208129"/>
          </a:xfrm>
          <a:prstGeom prst="rect">
            <a:avLst/>
          </a:prstGeom>
        </p:spPr>
        <p:txBody>
          <a:bodyPr/>
          <a:lstStyle>
            <a:lvl1pPr>
              <a:defRPr sz="1000">
                <a:solidFill>
                  <a:schemeClr val="bg1"/>
                </a:solidFill>
                <a:latin typeface="+mn-lt"/>
              </a:defRPr>
            </a:lvl1pPr>
          </a:lstStyle>
          <a:p>
            <a:fld id="{3773602E-EC8C-F44D-BFC5-AD4583FDB290}" type="slidenum">
              <a:rPr lang="en-US" smtClean="0"/>
              <a:pPr/>
              <a:t>‹#›</a:t>
            </a:fld>
            <a:endParaRPr lang="en-US"/>
          </a:p>
        </p:txBody>
      </p:sp>
    </p:spTree>
    <p:extLst>
      <p:ext uri="{BB962C8B-B14F-4D97-AF65-F5344CB8AC3E}">
        <p14:creationId xmlns:p14="http://schemas.microsoft.com/office/powerpoint/2010/main" val="412225920"/>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preserve="1" userDrawn="1">
  <p:cSld name="4_Cover Slide Dark Green Bar">
    <p:spTree>
      <p:nvGrpSpPr>
        <p:cNvPr id="1" name=""/>
        <p:cNvGrpSpPr/>
        <p:nvPr/>
      </p:nvGrpSpPr>
      <p:grpSpPr>
        <a:xfrm>
          <a:off x="0" y="0"/>
          <a:ext cx="0" cy="0"/>
          <a:chOff x="0" y="0"/>
          <a:chExt cx="0" cy="0"/>
        </a:xfrm>
      </p:grpSpPr>
      <p:sp>
        <p:nvSpPr>
          <p:cNvPr id="10" name="Picture Placeholder 6">
            <a:extLst>
              <a:ext uri="{FF2B5EF4-FFF2-40B4-BE49-F238E27FC236}">
                <a16:creationId xmlns:a16="http://schemas.microsoft.com/office/drawing/2014/main" id="{79BFF5F3-AA63-4E90-A5C2-2DF5193537C6}"/>
              </a:ext>
            </a:extLst>
          </p:cNvPr>
          <p:cNvSpPr>
            <a:spLocks noGrp="1"/>
          </p:cNvSpPr>
          <p:nvPr>
            <p:ph type="pic" sz="quarter" idx="14"/>
          </p:nvPr>
        </p:nvSpPr>
        <p:spPr>
          <a:xfrm>
            <a:off x="-3" y="0"/>
            <a:ext cx="14630401" cy="8229600"/>
          </a:xfrm>
          <a:solidFill>
            <a:schemeClr val="bg1">
              <a:lumMod val="85000"/>
            </a:schemeClr>
          </a:solidFill>
        </p:spPr>
        <p:txBody>
          <a:bodyPr/>
          <a:lstStyle>
            <a:lvl1pPr>
              <a:defRPr/>
            </a:lvl1pPr>
          </a:lstStyle>
          <a:p>
            <a:r>
              <a:rPr lang="en-US"/>
              <a:t>Click icon to add picture</a:t>
            </a:r>
          </a:p>
        </p:txBody>
      </p:sp>
      <p:sp>
        <p:nvSpPr>
          <p:cNvPr id="6" name="Title 1">
            <a:extLst>
              <a:ext uri="{FF2B5EF4-FFF2-40B4-BE49-F238E27FC236}">
                <a16:creationId xmlns:a16="http://schemas.microsoft.com/office/drawing/2014/main" id="{76159213-4973-B145-E517-EB9FCAD7B06A}"/>
              </a:ext>
            </a:extLst>
          </p:cNvPr>
          <p:cNvSpPr>
            <a:spLocks noGrp="1"/>
          </p:cNvSpPr>
          <p:nvPr>
            <p:ph type="title" hasCustomPrompt="1"/>
          </p:nvPr>
        </p:nvSpPr>
        <p:spPr>
          <a:xfrm>
            <a:off x="8042632" y="-1"/>
            <a:ext cx="5376485" cy="2936727"/>
          </a:xfrm>
          <a:solidFill>
            <a:schemeClr val="accent3"/>
          </a:solidFill>
        </p:spPr>
        <p:txBody>
          <a:bodyPr lIns="91440">
            <a:noAutofit/>
          </a:bodyPr>
          <a:lstStyle>
            <a:lvl1pPr marL="274320" algn="l" defTabSz="1463040" rtl="0" eaLnBrk="1" latinLnBrk="0" hangingPunct="1">
              <a:lnSpc>
                <a:spcPct val="100000"/>
              </a:lnSpc>
              <a:spcBef>
                <a:spcPts val="0"/>
              </a:spcBef>
              <a:spcAft>
                <a:spcPts val="0"/>
              </a:spcAft>
              <a:buNone/>
              <a:defRPr lang="en-US" sz="4000" b="0" i="0" kern="1200" cap="none" baseline="0" dirty="0">
                <a:solidFill>
                  <a:schemeClr val="bg1"/>
                </a:solidFill>
                <a:latin typeface="+mj-lt"/>
                <a:ea typeface="Times" pitchFamily="2" charset="0"/>
                <a:cs typeface="Arial Black" panose="020B0604020202020204" pitchFamily="34" charset="0"/>
              </a:defRPr>
            </a:lvl1pPr>
          </a:lstStyle>
          <a:p>
            <a:r>
              <a:rPr lang="en-US"/>
              <a:t>Click To Edit Master Title</a:t>
            </a:r>
          </a:p>
        </p:txBody>
      </p:sp>
      <p:sp>
        <p:nvSpPr>
          <p:cNvPr id="7" name="Text Placeholder 13">
            <a:extLst>
              <a:ext uri="{FF2B5EF4-FFF2-40B4-BE49-F238E27FC236}">
                <a16:creationId xmlns:a16="http://schemas.microsoft.com/office/drawing/2014/main" id="{6428E205-3797-1272-896A-7E47BDDF214D}"/>
              </a:ext>
            </a:extLst>
          </p:cNvPr>
          <p:cNvSpPr>
            <a:spLocks noGrp="1"/>
          </p:cNvSpPr>
          <p:nvPr>
            <p:ph type="body" sz="quarter" idx="12" hasCustomPrompt="1"/>
          </p:nvPr>
        </p:nvSpPr>
        <p:spPr>
          <a:xfrm>
            <a:off x="8042633" y="2936726"/>
            <a:ext cx="5376484" cy="5292874"/>
          </a:xfrm>
          <a:solidFill>
            <a:schemeClr val="accent3"/>
          </a:solidFill>
        </p:spPr>
        <p:txBody>
          <a:bodyPr/>
          <a:lstStyle>
            <a:lvl1pPr marL="274320" indent="0" algn="l">
              <a:buNone/>
              <a:defRPr sz="2400">
                <a:solidFill>
                  <a:schemeClr val="bg1"/>
                </a:solidFill>
                <a:latin typeface="Arial" panose="020B0604020202020204" pitchFamily="34" charset="0"/>
                <a:ea typeface="Noto Sans Medium" panose="020B0602040504020204" pitchFamily="34" charset="0"/>
                <a:cs typeface="Arial" panose="020B0604020202020204" pitchFamily="34" charset="0"/>
              </a:defRPr>
            </a:lvl1pPr>
          </a:lstStyle>
          <a:p>
            <a:pPr lvl="0"/>
            <a:r>
              <a:rPr lang="en-US"/>
              <a:t>Insert Subtitle Here</a:t>
            </a:r>
          </a:p>
        </p:txBody>
      </p:sp>
      <p:sp>
        <p:nvSpPr>
          <p:cNvPr id="2" name="Slide Number Placeholder 5">
            <a:extLst>
              <a:ext uri="{FF2B5EF4-FFF2-40B4-BE49-F238E27FC236}">
                <a16:creationId xmlns:a16="http://schemas.microsoft.com/office/drawing/2014/main" id="{ECE65F22-62CF-DAFA-08EF-029837C0FF49}"/>
              </a:ext>
            </a:extLst>
          </p:cNvPr>
          <p:cNvSpPr>
            <a:spLocks noGrp="1"/>
          </p:cNvSpPr>
          <p:nvPr>
            <p:ph type="sldNum" sz="quarter" idx="4"/>
          </p:nvPr>
        </p:nvSpPr>
        <p:spPr>
          <a:xfrm>
            <a:off x="516310" y="7739080"/>
            <a:ext cx="2743200" cy="208129"/>
          </a:xfrm>
          <a:prstGeom prst="rect">
            <a:avLst/>
          </a:prstGeom>
        </p:spPr>
        <p:txBody>
          <a:bodyPr/>
          <a:lstStyle>
            <a:lvl1pPr>
              <a:defRPr sz="1000">
                <a:solidFill>
                  <a:schemeClr val="bg1"/>
                </a:solidFill>
                <a:latin typeface="+mn-lt"/>
              </a:defRPr>
            </a:lvl1pPr>
          </a:lstStyle>
          <a:p>
            <a:fld id="{3773602E-EC8C-F44D-BFC5-AD4583FDB290}" type="slidenum">
              <a:rPr lang="en-US" smtClean="0"/>
              <a:pPr/>
              <a:t>‹#›</a:t>
            </a:fld>
            <a:endParaRPr lang="en-US"/>
          </a:p>
        </p:txBody>
      </p:sp>
    </p:spTree>
    <p:extLst>
      <p:ext uri="{BB962C8B-B14F-4D97-AF65-F5344CB8AC3E}">
        <p14:creationId xmlns:p14="http://schemas.microsoft.com/office/powerpoint/2010/main" val="3172095982"/>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5_Cover Slide Dark Green Bar">
    <p:spTree>
      <p:nvGrpSpPr>
        <p:cNvPr id="1" name=""/>
        <p:cNvGrpSpPr/>
        <p:nvPr/>
      </p:nvGrpSpPr>
      <p:grpSpPr>
        <a:xfrm>
          <a:off x="0" y="0"/>
          <a:ext cx="0" cy="0"/>
          <a:chOff x="0" y="0"/>
          <a:chExt cx="0" cy="0"/>
        </a:xfrm>
      </p:grpSpPr>
      <p:sp>
        <p:nvSpPr>
          <p:cNvPr id="10" name="Picture Placeholder 6">
            <a:extLst>
              <a:ext uri="{FF2B5EF4-FFF2-40B4-BE49-F238E27FC236}">
                <a16:creationId xmlns:a16="http://schemas.microsoft.com/office/drawing/2014/main" id="{79BFF5F3-AA63-4E90-A5C2-2DF5193537C6}"/>
              </a:ext>
            </a:extLst>
          </p:cNvPr>
          <p:cNvSpPr>
            <a:spLocks noGrp="1"/>
          </p:cNvSpPr>
          <p:nvPr>
            <p:ph type="pic" sz="quarter" idx="14"/>
          </p:nvPr>
        </p:nvSpPr>
        <p:spPr>
          <a:xfrm>
            <a:off x="-3" y="0"/>
            <a:ext cx="14630401" cy="8229600"/>
          </a:xfrm>
          <a:solidFill>
            <a:schemeClr val="bg1">
              <a:lumMod val="85000"/>
            </a:schemeClr>
          </a:solidFill>
        </p:spPr>
        <p:txBody>
          <a:bodyPr/>
          <a:lstStyle>
            <a:lvl1pPr>
              <a:defRPr/>
            </a:lvl1pPr>
          </a:lstStyle>
          <a:p>
            <a:r>
              <a:rPr lang="en-US"/>
              <a:t>Click icon to add picture</a:t>
            </a:r>
          </a:p>
        </p:txBody>
      </p:sp>
      <p:sp>
        <p:nvSpPr>
          <p:cNvPr id="6" name="Title 1">
            <a:extLst>
              <a:ext uri="{FF2B5EF4-FFF2-40B4-BE49-F238E27FC236}">
                <a16:creationId xmlns:a16="http://schemas.microsoft.com/office/drawing/2014/main" id="{76159213-4973-B145-E517-EB9FCAD7B06A}"/>
              </a:ext>
            </a:extLst>
          </p:cNvPr>
          <p:cNvSpPr>
            <a:spLocks noGrp="1"/>
          </p:cNvSpPr>
          <p:nvPr>
            <p:ph type="title" hasCustomPrompt="1"/>
          </p:nvPr>
        </p:nvSpPr>
        <p:spPr>
          <a:xfrm>
            <a:off x="8042632" y="-1"/>
            <a:ext cx="5376485" cy="2936727"/>
          </a:xfrm>
          <a:solidFill>
            <a:schemeClr val="accent2"/>
          </a:solidFill>
        </p:spPr>
        <p:txBody>
          <a:bodyPr lIns="91440">
            <a:noAutofit/>
          </a:bodyPr>
          <a:lstStyle>
            <a:lvl1pPr marL="274320" algn="l" defTabSz="1463040" rtl="0" eaLnBrk="1" latinLnBrk="0" hangingPunct="1">
              <a:lnSpc>
                <a:spcPct val="100000"/>
              </a:lnSpc>
              <a:spcBef>
                <a:spcPts val="0"/>
              </a:spcBef>
              <a:spcAft>
                <a:spcPts val="0"/>
              </a:spcAft>
              <a:buNone/>
              <a:defRPr lang="en-US" sz="4000" b="0" i="0" kern="1200" cap="none" baseline="0" dirty="0">
                <a:solidFill>
                  <a:schemeClr val="bg1"/>
                </a:solidFill>
                <a:latin typeface="+mj-lt"/>
                <a:ea typeface="Times" pitchFamily="2" charset="0"/>
                <a:cs typeface="Arial Black" panose="020B0604020202020204" pitchFamily="34" charset="0"/>
              </a:defRPr>
            </a:lvl1pPr>
          </a:lstStyle>
          <a:p>
            <a:r>
              <a:rPr lang="en-US"/>
              <a:t>Click To Edit Master Title</a:t>
            </a:r>
          </a:p>
        </p:txBody>
      </p:sp>
      <p:sp>
        <p:nvSpPr>
          <p:cNvPr id="7" name="Text Placeholder 13">
            <a:extLst>
              <a:ext uri="{FF2B5EF4-FFF2-40B4-BE49-F238E27FC236}">
                <a16:creationId xmlns:a16="http://schemas.microsoft.com/office/drawing/2014/main" id="{6428E205-3797-1272-896A-7E47BDDF214D}"/>
              </a:ext>
            </a:extLst>
          </p:cNvPr>
          <p:cNvSpPr>
            <a:spLocks noGrp="1"/>
          </p:cNvSpPr>
          <p:nvPr>
            <p:ph type="body" sz="quarter" idx="12" hasCustomPrompt="1"/>
          </p:nvPr>
        </p:nvSpPr>
        <p:spPr>
          <a:xfrm>
            <a:off x="8042633" y="2936726"/>
            <a:ext cx="5376484" cy="5292874"/>
          </a:xfrm>
          <a:solidFill>
            <a:schemeClr val="accent2"/>
          </a:solidFill>
        </p:spPr>
        <p:txBody>
          <a:bodyPr/>
          <a:lstStyle>
            <a:lvl1pPr marL="274320" indent="0" algn="l">
              <a:buNone/>
              <a:defRPr sz="2400">
                <a:solidFill>
                  <a:schemeClr val="bg1"/>
                </a:solidFill>
                <a:latin typeface="Arial" panose="020B0604020202020204" pitchFamily="34" charset="0"/>
                <a:ea typeface="Noto Sans Medium" panose="020B0602040504020204" pitchFamily="34" charset="0"/>
                <a:cs typeface="Arial" panose="020B0604020202020204" pitchFamily="34" charset="0"/>
              </a:defRPr>
            </a:lvl1pPr>
          </a:lstStyle>
          <a:p>
            <a:pPr lvl="0"/>
            <a:r>
              <a:rPr lang="en-US"/>
              <a:t>Insert Subtitle Here</a:t>
            </a:r>
          </a:p>
        </p:txBody>
      </p:sp>
      <p:sp>
        <p:nvSpPr>
          <p:cNvPr id="2" name="Slide Number Placeholder 5">
            <a:extLst>
              <a:ext uri="{FF2B5EF4-FFF2-40B4-BE49-F238E27FC236}">
                <a16:creationId xmlns:a16="http://schemas.microsoft.com/office/drawing/2014/main" id="{ECE65F22-62CF-DAFA-08EF-029837C0FF49}"/>
              </a:ext>
            </a:extLst>
          </p:cNvPr>
          <p:cNvSpPr>
            <a:spLocks noGrp="1"/>
          </p:cNvSpPr>
          <p:nvPr>
            <p:ph type="sldNum" sz="quarter" idx="4"/>
          </p:nvPr>
        </p:nvSpPr>
        <p:spPr>
          <a:xfrm>
            <a:off x="516310" y="7739080"/>
            <a:ext cx="2743200" cy="208129"/>
          </a:xfrm>
          <a:prstGeom prst="rect">
            <a:avLst/>
          </a:prstGeom>
        </p:spPr>
        <p:txBody>
          <a:bodyPr/>
          <a:lstStyle>
            <a:lvl1pPr>
              <a:defRPr sz="1000">
                <a:solidFill>
                  <a:schemeClr val="bg1"/>
                </a:solidFill>
                <a:latin typeface="+mn-lt"/>
              </a:defRPr>
            </a:lvl1pPr>
          </a:lstStyle>
          <a:p>
            <a:fld id="{3773602E-EC8C-F44D-BFC5-AD4583FDB290}" type="slidenum">
              <a:rPr lang="en-US" smtClean="0"/>
              <a:pPr/>
              <a:t>‹#›</a:t>
            </a:fld>
            <a:endParaRPr lang="en-US"/>
          </a:p>
        </p:txBody>
      </p:sp>
    </p:spTree>
    <p:extLst>
      <p:ext uri="{BB962C8B-B14F-4D97-AF65-F5344CB8AC3E}">
        <p14:creationId xmlns:p14="http://schemas.microsoft.com/office/powerpoint/2010/main" val="1986540095"/>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2_Cover Slide Bright Green Bar">
    <p:spTree>
      <p:nvGrpSpPr>
        <p:cNvPr id="1" name=""/>
        <p:cNvGrpSpPr/>
        <p:nvPr/>
      </p:nvGrpSpPr>
      <p:grpSpPr>
        <a:xfrm>
          <a:off x="0" y="0"/>
          <a:ext cx="0" cy="0"/>
          <a:chOff x="0" y="0"/>
          <a:chExt cx="0" cy="0"/>
        </a:xfrm>
      </p:grpSpPr>
      <p:sp>
        <p:nvSpPr>
          <p:cNvPr id="10" name="Picture Placeholder 6">
            <a:extLst>
              <a:ext uri="{FF2B5EF4-FFF2-40B4-BE49-F238E27FC236}">
                <a16:creationId xmlns:a16="http://schemas.microsoft.com/office/drawing/2014/main" id="{79BFF5F3-AA63-4E90-A5C2-2DF5193537C6}"/>
              </a:ext>
            </a:extLst>
          </p:cNvPr>
          <p:cNvSpPr>
            <a:spLocks noGrp="1"/>
          </p:cNvSpPr>
          <p:nvPr>
            <p:ph type="pic" sz="quarter" idx="14"/>
          </p:nvPr>
        </p:nvSpPr>
        <p:spPr>
          <a:xfrm>
            <a:off x="-3" y="0"/>
            <a:ext cx="14630401" cy="8229600"/>
          </a:xfrm>
          <a:solidFill>
            <a:schemeClr val="bg1">
              <a:lumMod val="85000"/>
            </a:schemeClr>
          </a:solidFill>
        </p:spPr>
        <p:txBody>
          <a:bodyPr/>
          <a:lstStyle>
            <a:lvl1pPr>
              <a:defRPr/>
            </a:lvl1pPr>
          </a:lstStyle>
          <a:p>
            <a:r>
              <a:rPr lang="en-US"/>
              <a:t>Click icon to add picture</a:t>
            </a:r>
          </a:p>
        </p:txBody>
      </p:sp>
      <p:sp>
        <p:nvSpPr>
          <p:cNvPr id="6" name="Title 1">
            <a:extLst>
              <a:ext uri="{FF2B5EF4-FFF2-40B4-BE49-F238E27FC236}">
                <a16:creationId xmlns:a16="http://schemas.microsoft.com/office/drawing/2014/main" id="{76159213-4973-B145-E517-EB9FCAD7B06A}"/>
              </a:ext>
            </a:extLst>
          </p:cNvPr>
          <p:cNvSpPr>
            <a:spLocks noGrp="1"/>
          </p:cNvSpPr>
          <p:nvPr>
            <p:ph type="title" hasCustomPrompt="1"/>
          </p:nvPr>
        </p:nvSpPr>
        <p:spPr>
          <a:xfrm>
            <a:off x="8042632" y="-1"/>
            <a:ext cx="5376485" cy="2936727"/>
          </a:xfrm>
          <a:solidFill>
            <a:schemeClr val="accent6"/>
          </a:solidFill>
        </p:spPr>
        <p:txBody>
          <a:bodyPr lIns="91440">
            <a:noAutofit/>
          </a:bodyPr>
          <a:lstStyle>
            <a:lvl1pPr marL="274320" algn="l" defTabSz="1463040" rtl="0" eaLnBrk="1" latinLnBrk="0" hangingPunct="1">
              <a:lnSpc>
                <a:spcPct val="100000"/>
              </a:lnSpc>
              <a:spcBef>
                <a:spcPts val="0"/>
              </a:spcBef>
              <a:spcAft>
                <a:spcPts val="0"/>
              </a:spcAft>
              <a:buNone/>
              <a:defRPr lang="en-US" sz="4000" b="0" i="0" kern="1200" cap="none" baseline="0" dirty="0">
                <a:solidFill>
                  <a:schemeClr val="bg1"/>
                </a:solidFill>
                <a:latin typeface="+mj-lt"/>
                <a:ea typeface="Times" pitchFamily="2" charset="0"/>
                <a:cs typeface="Arial Black" panose="020B0604020202020204" pitchFamily="34" charset="0"/>
              </a:defRPr>
            </a:lvl1pPr>
          </a:lstStyle>
          <a:p>
            <a:r>
              <a:rPr lang="en-US"/>
              <a:t>Click To Edit Master Title</a:t>
            </a:r>
          </a:p>
        </p:txBody>
      </p:sp>
      <p:sp>
        <p:nvSpPr>
          <p:cNvPr id="7" name="Text Placeholder 13">
            <a:extLst>
              <a:ext uri="{FF2B5EF4-FFF2-40B4-BE49-F238E27FC236}">
                <a16:creationId xmlns:a16="http://schemas.microsoft.com/office/drawing/2014/main" id="{6428E205-3797-1272-896A-7E47BDDF214D}"/>
              </a:ext>
            </a:extLst>
          </p:cNvPr>
          <p:cNvSpPr>
            <a:spLocks noGrp="1"/>
          </p:cNvSpPr>
          <p:nvPr>
            <p:ph type="body" sz="quarter" idx="12" hasCustomPrompt="1"/>
          </p:nvPr>
        </p:nvSpPr>
        <p:spPr>
          <a:xfrm>
            <a:off x="8042633" y="2936726"/>
            <a:ext cx="5376484" cy="5292874"/>
          </a:xfrm>
          <a:solidFill>
            <a:schemeClr val="accent6"/>
          </a:solidFill>
        </p:spPr>
        <p:txBody>
          <a:bodyPr/>
          <a:lstStyle>
            <a:lvl1pPr marL="274320" indent="0" algn="l">
              <a:buNone/>
              <a:defRPr sz="2400">
                <a:solidFill>
                  <a:schemeClr val="bg1"/>
                </a:solidFill>
                <a:latin typeface="Arial" panose="020B0604020202020204" pitchFamily="34" charset="0"/>
                <a:ea typeface="Noto Sans Medium" panose="020B0602040504020204" pitchFamily="34" charset="0"/>
                <a:cs typeface="Arial" panose="020B0604020202020204" pitchFamily="34" charset="0"/>
              </a:defRPr>
            </a:lvl1pPr>
          </a:lstStyle>
          <a:p>
            <a:pPr lvl="0"/>
            <a:r>
              <a:rPr lang="en-US"/>
              <a:t>Insert Subtitle Here</a:t>
            </a:r>
          </a:p>
        </p:txBody>
      </p:sp>
      <p:sp>
        <p:nvSpPr>
          <p:cNvPr id="2" name="Slide Number Placeholder 5">
            <a:extLst>
              <a:ext uri="{FF2B5EF4-FFF2-40B4-BE49-F238E27FC236}">
                <a16:creationId xmlns:a16="http://schemas.microsoft.com/office/drawing/2014/main" id="{008F619E-F524-0D27-7E20-76C08FB9B7A8}"/>
              </a:ext>
            </a:extLst>
          </p:cNvPr>
          <p:cNvSpPr>
            <a:spLocks noGrp="1"/>
          </p:cNvSpPr>
          <p:nvPr>
            <p:ph type="sldNum" sz="quarter" idx="4"/>
          </p:nvPr>
        </p:nvSpPr>
        <p:spPr>
          <a:xfrm>
            <a:off x="516310" y="7739080"/>
            <a:ext cx="2743200" cy="208129"/>
          </a:xfrm>
          <a:prstGeom prst="rect">
            <a:avLst/>
          </a:prstGeom>
        </p:spPr>
        <p:txBody>
          <a:bodyPr/>
          <a:lstStyle>
            <a:lvl1pPr>
              <a:defRPr sz="1000">
                <a:solidFill>
                  <a:schemeClr val="bg1"/>
                </a:solidFill>
                <a:latin typeface="+mn-lt"/>
              </a:defRPr>
            </a:lvl1pPr>
          </a:lstStyle>
          <a:p>
            <a:fld id="{3773602E-EC8C-F44D-BFC5-AD4583FDB290}" type="slidenum">
              <a:rPr lang="en-US" smtClean="0"/>
              <a:pPr/>
              <a:t>‹#›</a:t>
            </a:fld>
            <a:endParaRPr lang="en-US"/>
          </a:p>
        </p:txBody>
      </p:sp>
    </p:spTree>
    <p:extLst>
      <p:ext uri="{BB962C8B-B14F-4D97-AF65-F5344CB8AC3E}">
        <p14:creationId xmlns:p14="http://schemas.microsoft.com/office/powerpoint/2010/main" val="2357091286"/>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showMasterSp="0" preserve="1" userDrawn="1">
  <p:cSld name="4_Breaker_Green">
    <p:spTree>
      <p:nvGrpSpPr>
        <p:cNvPr id="1" name=""/>
        <p:cNvGrpSpPr/>
        <p:nvPr/>
      </p:nvGrpSpPr>
      <p:grpSpPr>
        <a:xfrm>
          <a:off x="0" y="0"/>
          <a:ext cx="0" cy="0"/>
          <a:chOff x="0" y="0"/>
          <a:chExt cx="0" cy="0"/>
        </a:xfrm>
      </p:grpSpPr>
      <p:sp>
        <p:nvSpPr>
          <p:cNvPr id="6" name="Rectangle 5"/>
          <p:cNvSpPr/>
          <p:nvPr userDrawn="1"/>
        </p:nvSpPr>
        <p:spPr>
          <a:xfrm>
            <a:off x="0" y="0"/>
            <a:ext cx="14630400" cy="7231058"/>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Connector 6"/>
          <p:cNvCxnSpPr/>
          <p:nvPr userDrawn="1"/>
        </p:nvCxnSpPr>
        <p:spPr>
          <a:xfrm flipH="1">
            <a:off x="8547100" y="3698758"/>
            <a:ext cx="6083302"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Title 1"/>
          <p:cNvSpPr>
            <a:spLocks noGrp="1"/>
          </p:cNvSpPr>
          <p:nvPr>
            <p:ph type="title" hasCustomPrompt="1"/>
          </p:nvPr>
        </p:nvSpPr>
        <p:spPr>
          <a:xfrm>
            <a:off x="8547100" y="1530220"/>
            <a:ext cx="5580062" cy="2050895"/>
          </a:xfrm>
        </p:spPr>
        <p:txBody>
          <a:bodyPr>
            <a:noAutofit/>
          </a:bodyPr>
          <a:lstStyle>
            <a:lvl1pPr algn="l" defTabSz="1463040" rtl="0" eaLnBrk="1" latinLnBrk="0" hangingPunct="1">
              <a:lnSpc>
                <a:spcPct val="85000"/>
              </a:lnSpc>
              <a:spcBef>
                <a:spcPct val="0"/>
              </a:spcBef>
              <a:buNone/>
              <a:defRPr lang="en-US" sz="4000" kern="1200" cap="none" baseline="0" dirty="0">
                <a:solidFill>
                  <a:schemeClr val="bg1"/>
                </a:solidFill>
                <a:latin typeface="+mj-lt"/>
                <a:ea typeface="Arial" panose="020B0604020202020204" pitchFamily="34" charset="0"/>
                <a:cs typeface="Arial" panose="020B0604020202020204" pitchFamily="34" charset="0"/>
              </a:defRPr>
            </a:lvl1pPr>
          </a:lstStyle>
          <a:p>
            <a:r>
              <a:rPr lang="en-US"/>
              <a:t>Click To Edit Master Title</a:t>
            </a:r>
          </a:p>
        </p:txBody>
      </p:sp>
      <p:pic>
        <p:nvPicPr>
          <p:cNvPr id="2" name="Picture 1">
            <a:extLst>
              <a:ext uri="{FF2B5EF4-FFF2-40B4-BE49-F238E27FC236}">
                <a16:creationId xmlns:a16="http://schemas.microsoft.com/office/drawing/2014/main" id="{C8B786E8-C0D1-6610-0652-288C064910D0}"/>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2345739" y="7492621"/>
            <a:ext cx="1768351" cy="454588"/>
          </a:xfrm>
          <a:prstGeom prst="rect">
            <a:avLst/>
          </a:prstGeom>
        </p:spPr>
      </p:pic>
      <p:sp>
        <p:nvSpPr>
          <p:cNvPr id="4" name="Text Placeholder 13">
            <a:extLst>
              <a:ext uri="{FF2B5EF4-FFF2-40B4-BE49-F238E27FC236}">
                <a16:creationId xmlns:a16="http://schemas.microsoft.com/office/drawing/2014/main" id="{F3C98B94-5C52-E620-69BA-360353B1975D}"/>
              </a:ext>
            </a:extLst>
          </p:cNvPr>
          <p:cNvSpPr>
            <a:spLocks noGrp="1"/>
          </p:cNvSpPr>
          <p:nvPr>
            <p:ph type="body" sz="quarter" idx="12" hasCustomPrompt="1"/>
          </p:nvPr>
        </p:nvSpPr>
        <p:spPr>
          <a:xfrm>
            <a:off x="8547100" y="3956962"/>
            <a:ext cx="5580062" cy="910340"/>
          </a:xfrm>
        </p:spPr>
        <p:txBody>
          <a:bodyPr>
            <a:noAutofit/>
          </a:bodyPr>
          <a:lstStyle>
            <a:lvl1pPr marL="0" indent="0" algn="l">
              <a:buNone/>
              <a:defRPr sz="2400">
                <a:solidFill>
                  <a:schemeClr val="bg1"/>
                </a:solidFill>
                <a:latin typeface="Arial" panose="020B0604020202020204" pitchFamily="34" charset="0"/>
                <a:ea typeface="Noto Sans Medium" panose="020B0602040504020204" pitchFamily="34" charset="0"/>
                <a:cs typeface="Arial" panose="020B0604020202020204" pitchFamily="34" charset="0"/>
              </a:defRPr>
            </a:lvl1pPr>
          </a:lstStyle>
          <a:p>
            <a:pPr lvl="0"/>
            <a:r>
              <a:rPr lang="en-US"/>
              <a:t>Insert Subtitle Here</a:t>
            </a:r>
          </a:p>
        </p:txBody>
      </p:sp>
      <p:sp>
        <p:nvSpPr>
          <p:cNvPr id="3" name="Slide Number Placeholder 5">
            <a:extLst>
              <a:ext uri="{FF2B5EF4-FFF2-40B4-BE49-F238E27FC236}">
                <a16:creationId xmlns:a16="http://schemas.microsoft.com/office/drawing/2014/main" id="{D39D28D5-A065-9D4B-08E3-E8427328E435}"/>
              </a:ext>
            </a:extLst>
          </p:cNvPr>
          <p:cNvSpPr>
            <a:spLocks noGrp="1"/>
          </p:cNvSpPr>
          <p:nvPr>
            <p:ph type="sldNum" sz="quarter" idx="4"/>
          </p:nvPr>
        </p:nvSpPr>
        <p:spPr>
          <a:xfrm>
            <a:off x="516310" y="7739080"/>
            <a:ext cx="2743200" cy="208129"/>
          </a:xfrm>
          <a:prstGeom prst="rect">
            <a:avLst/>
          </a:prstGeom>
        </p:spPr>
        <p:txBody>
          <a:bodyPr/>
          <a:lstStyle>
            <a:lvl1pPr>
              <a:defRPr sz="1000">
                <a:latin typeface="+mn-lt"/>
              </a:defRPr>
            </a:lvl1pPr>
          </a:lstStyle>
          <a:p>
            <a:fld id="{3773602E-EC8C-F44D-BFC5-AD4583FDB290}" type="slidenum">
              <a:rPr lang="en-US" smtClean="0"/>
              <a:pPr/>
              <a:t>‹#›</a:t>
            </a:fld>
            <a:endParaRPr lang="en-US"/>
          </a:p>
        </p:txBody>
      </p:sp>
    </p:spTree>
    <p:extLst>
      <p:ext uri="{BB962C8B-B14F-4D97-AF65-F5344CB8AC3E}">
        <p14:creationId xmlns:p14="http://schemas.microsoft.com/office/powerpoint/2010/main" val="386418508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showMasterSp="0" preserve="1" userDrawn="1">
  <p:cSld name="5_Breaker_Green">
    <p:spTree>
      <p:nvGrpSpPr>
        <p:cNvPr id="1" name=""/>
        <p:cNvGrpSpPr/>
        <p:nvPr/>
      </p:nvGrpSpPr>
      <p:grpSpPr>
        <a:xfrm>
          <a:off x="0" y="0"/>
          <a:ext cx="0" cy="0"/>
          <a:chOff x="0" y="0"/>
          <a:chExt cx="0" cy="0"/>
        </a:xfrm>
      </p:grpSpPr>
      <p:sp>
        <p:nvSpPr>
          <p:cNvPr id="6" name="Rectangle 5"/>
          <p:cNvSpPr/>
          <p:nvPr userDrawn="1"/>
        </p:nvSpPr>
        <p:spPr>
          <a:xfrm>
            <a:off x="0" y="0"/>
            <a:ext cx="14630400" cy="723105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7" name="Straight Connector 6"/>
          <p:cNvCxnSpPr/>
          <p:nvPr userDrawn="1"/>
        </p:nvCxnSpPr>
        <p:spPr>
          <a:xfrm flipH="1">
            <a:off x="8547100" y="3698758"/>
            <a:ext cx="6083302"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Title 1"/>
          <p:cNvSpPr>
            <a:spLocks noGrp="1"/>
          </p:cNvSpPr>
          <p:nvPr>
            <p:ph type="title" hasCustomPrompt="1"/>
          </p:nvPr>
        </p:nvSpPr>
        <p:spPr>
          <a:xfrm>
            <a:off x="8547100" y="1530220"/>
            <a:ext cx="5580062" cy="2050895"/>
          </a:xfrm>
        </p:spPr>
        <p:txBody>
          <a:bodyPr>
            <a:noAutofit/>
          </a:bodyPr>
          <a:lstStyle>
            <a:lvl1pPr algn="l" defTabSz="1463040" rtl="0" eaLnBrk="1" latinLnBrk="0" hangingPunct="1">
              <a:lnSpc>
                <a:spcPct val="85000"/>
              </a:lnSpc>
              <a:spcBef>
                <a:spcPct val="0"/>
              </a:spcBef>
              <a:buNone/>
              <a:defRPr lang="en-US" sz="4000" kern="1200" cap="none" baseline="0" dirty="0">
                <a:solidFill>
                  <a:schemeClr val="bg1"/>
                </a:solidFill>
                <a:latin typeface="+mj-lt"/>
                <a:ea typeface="Arial" panose="020B0604020202020204" pitchFamily="34" charset="0"/>
                <a:cs typeface="Arial" panose="020B0604020202020204" pitchFamily="34" charset="0"/>
              </a:defRPr>
            </a:lvl1pPr>
          </a:lstStyle>
          <a:p>
            <a:r>
              <a:rPr lang="en-US"/>
              <a:t>Click To Edit Master Title</a:t>
            </a:r>
          </a:p>
        </p:txBody>
      </p:sp>
      <p:pic>
        <p:nvPicPr>
          <p:cNvPr id="2" name="Picture 1">
            <a:extLst>
              <a:ext uri="{FF2B5EF4-FFF2-40B4-BE49-F238E27FC236}">
                <a16:creationId xmlns:a16="http://schemas.microsoft.com/office/drawing/2014/main" id="{C8B786E8-C0D1-6610-0652-288C064910D0}"/>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2345739" y="7492621"/>
            <a:ext cx="1768351" cy="454588"/>
          </a:xfrm>
          <a:prstGeom prst="rect">
            <a:avLst/>
          </a:prstGeom>
        </p:spPr>
      </p:pic>
      <p:sp>
        <p:nvSpPr>
          <p:cNvPr id="4" name="Text Placeholder 13">
            <a:extLst>
              <a:ext uri="{FF2B5EF4-FFF2-40B4-BE49-F238E27FC236}">
                <a16:creationId xmlns:a16="http://schemas.microsoft.com/office/drawing/2014/main" id="{F3C98B94-5C52-E620-69BA-360353B1975D}"/>
              </a:ext>
            </a:extLst>
          </p:cNvPr>
          <p:cNvSpPr>
            <a:spLocks noGrp="1"/>
          </p:cNvSpPr>
          <p:nvPr>
            <p:ph type="body" sz="quarter" idx="12" hasCustomPrompt="1"/>
          </p:nvPr>
        </p:nvSpPr>
        <p:spPr>
          <a:xfrm>
            <a:off x="8547100" y="3956962"/>
            <a:ext cx="5580062" cy="910340"/>
          </a:xfrm>
        </p:spPr>
        <p:txBody>
          <a:bodyPr>
            <a:noAutofit/>
          </a:bodyPr>
          <a:lstStyle>
            <a:lvl1pPr marL="0" indent="0" algn="l">
              <a:buNone/>
              <a:defRPr sz="2400">
                <a:solidFill>
                  <a:schemeClr val="bg1"/>
                </a:solidFill>
                <a:latin typeface="Arial" panose="020B0604020202020204" pitchFamily="34" charset="0"/>
                <a:ea typeface="Noto Sans Medium" panose="020B0602040504020204" pitchFamily="34" charset="0"/>
                <a:cs typeface="Arial" panose="020B0604020202020204" pitchFamily="34" charset="0"/>
              </a:defRPr>
            </a:lvl1pPr>
          </a:lstStyle>
          <a:p>
            <a:pPr lvl="0"/>
            <a:r>
              <a:rPr lang="en-US"/>
              <a:t>Insert Subtitle Here</a:t>
            </a:r>
          </a:p>
        </p:txBody>
      </p:sp>
      <p:sp>
        <p:nvSpPr>
          <p:cNvPr id="3" name="Slide Number Placeholder 5">
            <a:extLst>
              <a:ext uri="{FF2B5EF4-FFF2-40B4-BE49-F238E27FC236}">
                <a16:creationId xmlns:a16="http://schemas.microsoft.com/office/drawing/2014/main" id="{D39D28D5-A065-9D4B-08E3-E8427328E435}"/>
              </a:ext>
            </a:extLst>
          </p:cNvPr>
          <p:cNvSpPr>
            <a:spLocks noGrp="1"/>
          </p:cNvSpPr>
          <p:nvPr>
            <p:ph type="sldNum" sz="quarter" idx="4"/>
          </p:nvPr>
        </p:nvSpPr>
        <p:spPr>
          <a:xfrm>
            <a:off x="516310" y="7739080"/>
            <a:ext cx="2743200" cy="208129"/>
          </a:xfrm>
          <a:prstGeom prst="rect">
            <a:avLst/>
          </a:prstGeom>
        </p:spPr>
        <p:txBody>
          <a:bodyPr/>
          <a:lstStyle>
            <a:lvl1pPr>
              <a:defRPr sz="1000">
                <a:latin typeface="+mn-lt"/>
              </a:defRPr>
            </a:lvl1pPr>
          </a:lstStyle>
          <a:p>
            <a:fld id="{3773602E-EC8C-F44D-BFC5-AD4583FDB290}" type="slidenum">
              <a:rPr lang="en-US" smtClean="0"/>
              <a:pPr/>
              <a:t>‹#›</a:t>
            </a:fld>
            <a:endParaRPr lang="en-US"/>
          </a:p>
        </p:txBody>
      </p:sp>
    </p:spTree>
    <p:extLst>
      <p:ext uri="{BB962C8B-B14F-4D97-AF65-F5344CB8AC3E}">
        <p14:creationId xmlns:p14="http://schemas.microsoft.com/office/powerpoint/2010/main" val="320168343"/>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showMasterSp="0" preserve="1" userDrawn="1">
  <p:cSld name="2_Breaker_Blue ">
    <p:spTree>
      <p:nvGrpSpPr>
        <p:cNvPr id="1" name=""/>
        <p:cNvGrpSpPr/>
        <p:nvPr/>
      </p:nvGrpSpPr>
      <p:grpSpPr>
        <a:xfrm>
          <a:off x="0" y="0"/>
          <a:ext cx="0" cy="0"/>
          <a:chOff x="0" y="0"/>
          <a:chExt cx="0" cy="0"/>
        </a:xfrm>
      </p:grpSpPr>
      <p:sp>
        <p:nvSpPr>
          <p:cNvPr id="9" name="Rectangle 8"/>
          <p:cNvSpPr/>
          <p:nvPr userDrawn="1"/>
        </p:nvSpPr>
        <p:spPr>
          <a:xfrm>
            <a:off x="0" y="0"/>
            <a:ext cx="14630400" cy="7231061"/>
          </a:xfrm>
          <a:prstGeom prst="rect">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0" name="Straight Connector 9"/>
          <p:cNvCxnSpPr/>
          <p:nvPr userDrawn="1"/>
        </p:nvCxnSpPr>
        <p:spPr>
          <a:xfrm flipH="1">
            <a:off x="8547100" y="3698758"/>
            <a:ext cx="6083302" cy="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hasCustomPrompt="1"/>
          </p:nvPr>
        </p:nvSpPr>
        <p:spPr>
          <a:xfrm>
            <a:off x="8547100" y="1530220"/>
            <a:ext cx="5580062" cy="2050895"/>
          </a:xfrm>
        </p:spPr>
        <p:txBody>
          <a:bodyPr>
            <a:noAutofit/>
          </a:bodyPr>
          <a:lstStyle>
            <a:lvl1pPr algn="l" defTabSz="1463040" rtl="0" eaLnBrk="1" latinLnBrk="0" hangingPunct="1">
              <a:lnSpc>
                <a:spcPct val="85000"/>
              </a:lnSpc>
              <a:spcBef>
                <a:spcPct val="0"/>
              </a:spcBef>
              <a:buNone/>
              <a:defRPr lang="en-US" sz="4000" b="0" i="0" kern="1200" cap="none" baseline="0" dirty="0">
                <a:solidFill>
                  <a:schemeClr val="bg1"/>
                </a:solidFill>
                <a:latin typeface="+mj-lt"/>
                <a:ea typeface="Times" pitchFamily="2" charset="0"/>
                <a:cs typeface="Arial Black" panose="020B0604020202020204" pitchFamily="34" charset="0"/>
              </a:defRPr>
            </a:lvl1pPr>
          </a:lstStyle>
          <a:p>
            <a:r>
              <a:rPr lang="en-US"/>
              <a:t>Click To Edit Master Title</a:t>
            </a:r>
          </a:p>
        </p:txBody>
      </p:sp>
      <p:pic>
        <p:nvPicPr>
          <p:cNvPr id="3" name="Picture 2">
            <a:extLst>
              <a:ext uri="{FF2B5EF4-FFF2-40B4-BE49-F238E27FC236}">
                <a16:creationId xmlns:a16="http://schemas.microsoft.com/office/drawing/2014/main" id="{9612F83A-DB6F-F511-2661-4228658F7325}"/>
              </a:ext>
            </a:extLst>
          </p:cNvPr>
          <p:cNvPicPr>
            <a:picLocks noChangeAspect="1"/>
          </p:cNvPicPr>
          <p:nvPr userDrawn="1"/>
        </p:nvPicPr>
        <p:blipFill>
          <a:blip r:embed="rId2" cstate="screen">
            <a:extLst>
              <a:ext uri="{28A0092B-C50C-407E-A947-70E740481C1C}">
                <a14:useLocalDpi xmlns:a14="http://schemas.microsoft.com/office/drawing/2010/main"/>
              </a:ext>
            </a:extLst>
          </a:blip>
          <a:srcRect/>
          <a:stretch/>
        </p:blipFill>
        <p:spPr>
          <a:xfrm>
            <a:off x="12345739" y="7492621"/>
            <a:ext cx="1768351" cy="454588"/>
          </a:xfrm>
          <a:prstGeom prst="rect">
            <a:avLst/>
          </a:prstGeom>
        </p:spPr>
      </p:pic>
      <p:sp>
        <p:nvSpPr>
          <p:cNvPr id="5" name="Text Placeholder 13">
            <a:extLst>
              <a:ext uri="{FF2B5EF4-FFF2-40B4-BE49-F238E27FC236}">
                <a16:creationId xmlns:a16="http://schemas.microsoft.com/office/drawing/2014/main" id="{BD5C8983-9837-9124-4B5B-8C9E6E1E3545}"/>
              </a:ext>
            </a:extLst>
          </p:cNvPr>
          <p:cNvSpPr>
            <a:spLocks noGrp="1"/>
          </p:cNvSpPr>
          <p:nvPr>
            <p:ph type="body" sz="quarter" idx="12" hasCustomPrompt="1"/>
          </p:nvPr>
        </p:nvSpPr>
        <p:spPr>
          <a:xfrm>
            <a:off x="8547100" y="3956962"/>
            <a:ext cx="5580062" cy="910340"/>
          </a:xfrm>
        </p:spPr>
        <p:txBody>
          <a:bodyPr>
            <a:noAutofit/>
          </a:bodyPr>
          <a:lstStyle>
            <a:lvl1pPr marL="0" indent="0" algn="l">
              <a:buNone/>
              <a:defRPr sz="2400">
                <a:solidFill>
                  <a:schemeClr val="bg1"/>
                </a:solidFill>
                <a:latin typeface="Arial" panose="020B0604020202020204" pitchFamily="34" charset="0"/>
                <a:ea typeface="Noto Sans Medium" panose="020B0602040504020204" pitchFamily="34" charset="0"/>
                <a:cs typeface="Arial" panose="020B0604020202020204" pitchFamily="34" charset="0"/>
              </a:defRPr>
            </a:lvl1pPr>
          </a:lstStyle>
          <a:p>
            <a:pPr lvl="0"/>
            <a:r>
              <a:rPr lang="en-US"/>
              <a:t>Insert Subtitle Here</a:t>
            </a:r>
          </a:p>
        </p:txBody>
      </p:sp>
      <p:sp>
        <p:nvSpPr>
          <p:cNvPr id="4" name="Slide Number Placeholder 5">
            <a:extLst>
              <a:ext uri="{FF2B5EF4-FFF2-40B4-BE49-F238E27FC236}">
                <a16:creationId xmlns:a16="http://schemas.microsoft.com/office/drawing/2014/main" id="{657B30E0-B710-C5EF-4F55-0FD6FC853D3A}"/>
              </a:ext>
            </a:extLst>
          </p:cNvPr>
          <p:cNvSpPr>
            <a:spLocks noGrp="1"/>
          </p:cNvSpPr>
          <p:nvPr>
            <p:ph type="sldNum" sz="quarter" idx="4"/>
          </p:nvPr>
        </p:nvSpPr>
        <p:spPr>
          <a:xfrm>
            <a:off x="516310" y="7739080"/>
            <a:ext cx="2743200" cy="208129"/>
          </a:xfrm>
          <a:prstGeom prst="rect">
            <a:avLst/>
          </a:prstGeom>
        </p:spPr>
        <p:txBody>
          <a:bodyPr/>
          <a:lstStyle>
            <a:lvl1pPr>
              <a:defRPr sz="1000">
                <a:latin typeface="+mn-lt"/>
              </a:defRPr>
            </a:lvl1pPr>
          </a:lstStyle>
          <a:p>
            <a:fld id="{3773602E-EC8C-F44D-BFC5-AD4583FDB290}" type="slidenum">
              <a:rPr lang="en-US" smtClean="0"/>
              <a:pPr/>
              <a:t>‹#›</a:t>
            </a:fld>
            <a:endParaRPr lang="en-US"/>
          </a:p>
        </p:txBody>
      </p:sp>
    </p:spTree>
    <p:extLst>
      <p:ext uri="{BB962C8B-B14F-4D97-AF65-F5344CB8AC3E}">
        <p14:creationId xmlns:p14="http://schemas.microsoft.com/office/powerpoint/2010/main" val="3763366869"/>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preserve="1" userDrawn="1">
  <p:cSld name="2_Agenda/Table of Contents">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lIns="91440">
            <a:noAutofit/>
          </a:bodyPr>
          <a:lstStyle>
            <a:lvl1pPr>
              <a:defRPr sz="3000"/>
            </a:lvl1pPr>
          </a:lstStyle>
          <a:p>
            <a:r>
              <a:rPr lang="en-US"/>
              <a:t>Click To Edit Slide Title</a:t>
            </a:r>
          </a:p>
        </p:txBody>
      </p:sp>
      <p:sp>
        <p:nvSpPr>
          <p:cNvPr id="4" name="object 2">
            <a:extLst>
              <a:ext uri="{FF2B5EF4-FFF2-40B4-BE49-F238E27FC236}">
                <a16:creationId xmlns:a16="http://schemas.microsoft.com/office/drawing/2014/main" id="{29CB7604-41D7-C52B-91F1-8825BBA54CC8}"/>
              </a:ext>
            </a:extLst>
          </p:cNvPr>
          <p:cNvSpPr/>
          <p:nvPr userDrawn="1"/>
        </p:nvSpPr>
        <p:spPr>
          <a:xfrm>
            <a:off x="0" y="1714500"/>
            <a:ext cx="14630400" cy="5516564"/>
          </a:xfrm>
          <a:custGeom>
            <a:avLst/>
            <a:gdLst/>
            <a:ahLst/>
            <a:cxnLst/>
            <a:rect l="l" t="t" r="r" b="b"/>
            <a:pathLst>
              <a:path w="4064000" h="5619115">
                <a:moveTo>
                  <a:pt x="0" y="5618975"/>
                </a:moveTo>
                <a:lnTo>
                  <a:pt x="4063898" y="5618975"/>
                </a:lnTo>
                <a:lnTo>
                  <a:pt x="4063898" y="0"/>
                </a:lnTo>
                <a:lnTo>
                  <a:pt x="0" y="0"/>
                </a:lnTo>
                <a:lnTo>
                  <a:pt x="0" y="5618975"/>
                </a:lnTo>
                <a:close/>
              </a:path>
            </a:pathLst>
          </a:custGeom>
          <a:solidFill>
            <a:srgbClr val="EEEEEF"/>
          </a:solidFill>
        </p:spPr>
        <p:txBody>
          <a:bodyPr wrap="square" lIns="0" tIns="0" rIns="0" bIns="0" rtlCol="0"/>
          <a:lstStyle/>
          <a:p>
            <a:endParaRPr/>
          </a:p>
        </p:txBody>
      </p:sp>
      <p:sp>
        <p:nvSpPr>
          <p:cNvPr id="15" name="Text Placeholder 14">
            <a:extLst>
              <a:ext uri="{FF2B5EF4-FFF2-40B4-BE49-F238E27FC236}">
                <a16:creationId xmlns:a16="http://schemas.microsoft.com/office/drawing/2014/main" id="{CA7C2C21-21DC-C1D3-2FC5-B4D312E26308}"/>
              </a:ext>
            </a:extLst>
          </p:cNvPr>
          <p:cNvSpPr>
            <a:spLocks noGrp="1"/>
          </p:cNvSpPr>
          <p:nvPr>
            <p:ph type="body" sz="quarter" idx="19" hasCustomPrompt="1"/>
          </p:nvPr>
        </p:nvSpPr>
        <p:spPr>
          <a:xfrm>
            <a:off x="503238" y="2036829"/>
            <a:ext cx="2488018" cy="509587"/>
          </a:xfrm>
        </p:spPr>
        <p:txBody>
          <a:bodyPr/>
          <a:lstStyle>
            <a:lvl1pPr marL="0" indent="0" algn="r">
              <a:buNone/>
              <a:defRPr b="1">
                <a:latin typeface="Arial" panose="020B0604020202020204" pitchFamily="34" charset="0"/>
                <a:cs typeface="Arial" panose="020B0604020202020204" pitchFamily="34" charset="0"/>
              </a:defRPr>
            </a:lvl1pPr>
          </a:lstStyle>
          <a:p>
            <a:pPr lvl="0"/>
            <a:r>
              <a:rPr lang="en-US"/>
              <a:t>Group 1</a:t>
            </a:r>
          </a:p>
        </p:txBody>
      </p:sp>
      <p:sp>
        <p:nvSpPr>
          <p:cNvPr id="16" name="Text Placeholder 14">
            <a:extLst>
              <a:ext uri="{FF2B5EF4-FFF2-40B4-BE49-F238E27FC236}">
                <a16:creationId xmlns:a16="http://schemas.microsoft.com/office/drawing/2014/main" id="{D67C484B-16A7-DDBF-14F2-86FF1A28434E}"/>
              </a:ext>
            </a:extLst>
          </p:cNvPr>
          <p:cNvSpPr>
            <a:spLocks noGrp="1"/>
          </p:cNvSpPr>
          <p:nvPr>
            <p:ph type="body" sz="quarter" idx="20" hasCustomPrompt="1"/>
          </p:nvPr>
        </p:nvSpPr>
        <p:spPr>
          <a:xfrm>
            <a:off x="503238" y="2909795"/>
            <a:ext cx="2488018" cy="509587"/>
          </a:xfrm>
        </p:spPr>
        <p:txBody>
          <a:bodyPr/>
          <a:lstStyle>
            <a:lvl1pPr marL="0" indent="0" algn="r">
              <a:buNone/>
              <a:defRPr b="1">
                <a:latin typeface="Arial" panose="020B0604020202020204" pitchFamily="34" charset="0"/>
                <a:cs typeface="Arial" panose="020B0604020202020204" pitchFamily="34" charset="0"/>
              </a:defRPr>
            </a:lvl1pPr>
          </a:lstStyle>
          <a:p>
            <a:pPr lvl="0"/>
            <a:r>
              <a:rPr lang="en-US"/>
              <a:t>Group 2</a:t>
            </a:r>
          </a:p>
        </p:txBody>
      </p:sp>
      <p:sp>
        <p:nvSpPr>
          <p:cNvPr id="17" name="Text Placeholder 14">
            <a:extLst>
              <a:ext uri="{FF2B5EF4-FFF2-40B4-BE49-F238E27FC236}">
                <a16:creationId xmlns:a16="http://schemas.microsoft.com/office/drawing/2014/main" id="{A7991BED-ABDA-00E6-FA19-59ECC9513C72}"/>
              </a:ext>
            </a:extLst>
          </p:cNvPr>
          <p:cNvSpPr>
            <a:spLocks noGrp="1"/>
          </p:cNvSpPr>
          <p:nvPr>
            <p:ph type="body" sz="quarter" idx="21" hasCustomPrompt="1"/>
          </p:nvPr>
        </p:nvSpPr>
        <p:spPr>
          <a:xfrm>
            <a:off x="503237" y="3782761"/>
            <a:ext cx="2488018" cy="509587"/>
          </a:xfrm>
        </p:spPr>
        <p:txBody>
          <a:bodyPr/>
          <a:lstStyle>
            <a:lvl1pPr marL="0" indent="0" algn="r">
              <a:buNone/>
              <a:defRPr b="1">
                <a:latin typeface="Arial" panose="020B0604020202020204" pitchFamily="34" charset="0"/>
                <a:cs typeface="Arial" panose="020B0604020202020204" pitchFamily="34" charset="0"/>
              </a:defRPr>
            </a:lvl1pPr>
          </a:lstStyle>
          <a:p>
            <a:pPr lvl="0"/>
            <a:r>
              <a:rPr lang="en-US"/>
              <a:t>Group 3</a:t>
            </a:r>
          </a:p>
        </p:txBody>
      </p:sp>
      <p:sp>
        <p:nvSpPr>
          <p:cNvPr id="18" name="Text Placeholder 14">
            <a:extLst>
              <a:ext uri="{FF2B5EF4-FFF2-40B4-BE49-F238E27FC236}">
                <a16:creationId xmlns:a16="http://schemas.microsoft.com/office/drawing/2014/main" id="{EB9D5586-12D0-0617-0E83-18566F5F3D3D}"/>
              </a:ext>
            </a:extLst>
          </p:cNvPr>
          <p:cNvSpPr>
            <a:spLocks noGrp="1"/>
          </p:cNvSpPr>
          <p:nvPr>
            <p:ph type="body" sz="quarter" idx="22" hasCustomPrompt="1"/>
          </p:nvPr>
        </p:nvSpPr>
        <p:spPr>
          <a:xfrm>
            <a:off x="503237" y="4655727"/>
            <a:ext cx="2488018" cy="509587"/>
          </a:xfrm>
        </p:spPr>
        <p:txBody>
          <a:bodyPr/>
          <a:lstStyle>
            <a:lvl1pPr marL="0" indent="0" algn="r">
              <a:buNone/>
              <a:defRPr b="1">
                <a:latin typeface="Arial" panose="020B0604020202020204" pitchFamily="34" charset="0"/>
                <a:cs typeface="Arial" panose="020B0604020202020204" pitchFamily="34" charset="0"/>
              </a:defRPr>
            </a:lvl1pPr>
          </a:lstStyle>
          <a:p>
            <a:pPr lvl="0"/>
            <a:r>
              <a:rPr lang="en-US"/>
              <a:t>Group 4</a:t>
            </a:r>
          </a:p>
        </p:txBody>
      </p:sp>
      <p:sp>
        <p:nvSpPr>
          <p:cNvPr id="19" name="Text Placeholder 14">
            <a:extLst>
              <a:ext uri="{FF2B5EF4-FFF2-40B4-BE49-F238E27FC236}">
                <a16:creationId xmlns:a16="http://schemas.microsoft.com/office/drawing/2014/main" id="{CF0DDFD5-43B7-F702-6963-ED560A9829AC}"/>
              </a:ext>
            </a:extLst>
          </p:cNvPr>
          <p:cNvSpPr>
            <a:spLocks noGrp="1"/>
          </p:cNvSpPr>
          <p:nvPr>
            <p:ph type="body" sz="quarter" idx="23" hasCustomPrompt="1"/>
          </p:nvPr>
        </p:nvSpPr>
        <p:spPr>
          <a:xfrm>
            <a:off x="503237" y="5528693"/>
            <a:ext cx="2488018" cy="509587"/>
          </a:xfrm>
        </p:spPr>
        <p:txBody>
          <a:bodyPr/>
          <a:lstStyle>
            <a:lvl1pPr marL="0" indent="0" algn="r">
              <a:buNone/>
              <a:defRPr b="1">
                <a:latin typeface="Arial" panose="020B0604020202020204" pitchFamily="34" charset="0"/>
                <a:cs typeface="Arial" panose="020B0604020202020204" pitchFamily="34" charset="0"/>
              </a:defRPr>
            </a:lvl1pPr>
          </a:lstStyle>
          <a:p>
            <a:pPr lvl="0"/>
            <a:r>
              <a:rPr lang="en-US"/>
              <a:t>Group 5</a:t>
            </a:r>
          </a:p>
        </p:txBody>
      </p:sp>
      <p:sp>
        <p:nvSpPr>
          <p:cNvPr id="20" name="Text Placeholder 14">
            <a:extLst>
              <a:ext uri="{FF2B5EF4-FFF2-40B4-BE49-F238E27FC236}">
                <a16:creationId xmlns:a16="http://schemas.microsoft.com/office/drawing/2014/main" id="{80CEF86B-120C-0941-9E60-043E44E67644}"/>
              </a:ext>
            </a:extLst>
          </p:cNvPr>
          <p:cNvSpPr>
            <a:spLocks noGrp="1"/>
          </p:cNvSpPr>
          <p:nvPr>
            <p:ph type="body" sz="quarter" idx="24" hasCustomPrompt="1"/>
          </p:nvPr>
        </p:nvSpPr>
        <p:spPr>
          <a:xfrm>
            <a:off x="503237" y="6401657"/>
            <a:ext cx="2488018" cy="509587"/>
          </a:xfrm>
        </p:spPr>
        <p:txBody>
          <a:bodyPr/>
          <a:lstStyle>
            <a:lvl1pPr marL="0" indent="0" algn="r">
              <a:buNone/>
              <a:defRPr b="1">
                <a:latin typeface="Arial" panose="020B0604020202020204" pitchFamily="34" charset="0"/>
                <a:cs typeface="Arial" panose="020B0604020202020204" pitchFamily="34" charset="0"/>
              </a:defRPr>
            </a:lvl1pPr>
          </a:lstStyle>
          <a:p>
            <a:pPr lvl="0"/>
            <a:r>
              <a:rPr lang="en-US"/>
              <a:t>Group 6</a:t>
            </a:r>
          </a:p>
        </p:txBody>
      </p:sp>
      <p:sp>
        <p:nvSpPr>
          <p:cNvPr id="21" name="Text Placeholder 14">
            <a:extLst>
              <a:ext uri="{FF2B5EF4-FFF2-40B4-BE49-F238E27FC236}">
                <a16:creationId xmlns:a16="http://schemas.microsoft.com/office/drawing/2014/main" id="{BE026C21-57F3-D6D8-15BF-C37F4D4FE587}"/>
              </a:ext>
            </a:extLst>
          </p:cNvPr>
          <p:cNvSpPr>
            <a:spLocks noGrp="1"/>
          </p:cNvSpPr>
          <p:nvPr>
            <p:ph type="body" sz="quarter" idx="25" hasCustomPrompt="1"/>
          </p:nvPr>
        </p:nvSpPr>
        <p:spPr>
          <a:xfrm>
            <a:off x="3494493" y="2036829"/>
            <a:ext cx="10632670" cy="509587"/>
          </a:xfrm>
        </p:spPr>
        <p:txBody>
          <a:bodyPr/>
          <a:lstStyle>
            <a:lvl1pPr marL="0" indent="0" algn="l">
              <a:buNone/>
              <a:defRPr b="0">
                <a:latin typeface="Arial" panose="020B0604020202020204" pitchFamily="34" charset="0"/>
                <a:cs typeface="Arial" panose="020B0604020202020204" pitchFamily="34" charset="0"/>
              </a:defRPr>
            </a:lvl1pPr>
            <a:lvl2pPr algn="l">
              <a:defRPr/>
            </a:lvl2pPr>
            <a:lvl3pPr algn="l">
              <a:defRPr/>
            </a:lvl3pPr>
            <a:lvl4pPr algn="l">
              <a:defRPr/>
            </a:lvl4pPr>
            <a:lvl5pPr algn="l">
              <a:defRPr/>
            </a:lvl5pPr>
          </a:lstStyle>
          <a:p>
            <a:pPr lvl="0"/>
            <a:r>
              <a:rPr lang="en-US"/>
              <a:t>Title</a:t>
            </a:r>
          </a:p>
        </p:txBody>
      </p:sp>
      <p:sp>
        <p:nvSpPr>
          <p:cNvPr id="22" name="Text Placeholder 14">
            <a:extLst>
              <a:ext uri="{FF2B5EF4-FFF2-40B4-BE49-F238E27FC236}">
                <a16:creationId xmlns:a16="http://schemas.microsoft.com/office/drawing/2014/main" id="{76A126D3-BDF5-3AEE-1652-826946CF5D50}"/>
              </a:ext>
            </a:extLst>
          </p:cNvPr>
          <p:cNvSpPr>
            <a:spLocks noGrp="1"/>
          </p:cNvSpPr>
          <p:nvPr>
            <p:ph type="body" sz="quarter" idx="26" hasCustomPrompt="1"/>
          </p:nvPr>
        </p:nvSpPr>
        <p:spPr>
          <a:xfrm>
            <a:off x="3494493" y="2909795"/>
            <a:ext cx="10632670" cy="509587"/>
          </a:xfrm>
        </p:spPr>
        <p:txBody>
          <a:bodyPr/>
          <a:lstStyle>
            <a:lvl1pPr marL="0" indent="0" algn="l">
              <a:buNone/>
              <a:defRPr b="0">
                <a:latin typeface="Arial" panose="020B0604020202020204" pitchFamily="34" charset="0"/>
                <a:cs typeface="Arial" panose="020B0604020202020204" pitchFamily="34" charset="0"/>
              </a:defRPr>
            </a:lvl1pPr>
            <a:lvl2pPr algn="l">
              <a:defRPr/>
            </a:lvl2pPr>
            <a:lvl3pPr algn="l">
              <a:defRPr/>
            </a:lvl3pPr>
            <a:lvl4pPr algn="l">
              <a:defRPr/>
            </a:lvl4pPr>
            <a:lvl5pPr algn="l">
              <a:defRPr/>
            </a:lvl5pPr>
          </a:lstStyle>
          <a:p>
            <a:pPr lvl="0"/>
            <a:r>
              <a:rPr lang="en-US"/>
              <a:t>Title</a:t>
            </a:r>
          </a:p>
        </p:txBody>
      </p:sp>
      <p:sp>
        <p:nvSpPr>
          <p:cNvPr id="23" name="Text Placeholder 14">
            <a:extLst>
              <a:ext uri="{FF2B5EF4-FFF2-40B4-BE49-F238E27FC236}">
                <a16:creationId xmlns:a16="http://schemas.microsoft.com/office/drawing/2014/main" id="{BBFF508D-A562-2556-E822-0712912C76D1}"/>
              </a:ext>
            </a:extLst>
          </p:cNvPr>
          <p:cNvSpPr>
            <a:spLocks noGrp="1"/>
          </p:cNvSpPr>
          <p:nvPr>
            <p:ph type="body" sz="quarter" idx="27" hasCustomPrompt="1"/>
          </p:nvPr>
        </p:nvSpPr>
        <p:spPr>
          <a:xfrm>
            <a:off x="3494492" y="3782761"/>
            <a:ext cx="10632670" cy="509587"/>
          </a:xfrm>
        </p:spPr>
        <p:txBody>
          <a:bodyPr/>
          <a:lstStyle>
            <a:lvl1pPr marL="0" indent="0" algn="l">
              <a:buNone/>
              <a:defRPr b="0">
                <a:latin typeface="Arial" panose="020B0604020202020204" pitchFamily="34" charset="0"/>
                <a:cs typeface="Arial" panose="020B0604020202020204" pitchFamily="34" charset="0"/>
              </a:defRPr>
            </a:lvl1pPr>
            <a:lvl2pPr algn="l">
              <a:defRPr/>
            </a:lvl2pPr>
            <a:lvl3pPr algn="l">
              <a:defRPr/>
            </a:lvl3pPr>
            <a:lvl4pPr algn="l">
              <a:defRPr/>
            </a:lvl4pPr>
            <a:lvl5pPr algn="l">
              <a:defRPr/>
            </a:lvl5pPr>
          </a:lstStyle>
          <a:p>
            <a:pPr lvl="0"/>
            <a:r>
              <a:rPr lang="en-US"/>
              <a:t>Title</a:t>
            </a:r>
          </a:p>
        </p:txBody>
      </p:sp>
      <p:sp>
        <p:nvSpPr>
          <p:cNvPr id="24" name="Text Placeholder 14">
            <a:extLst>
              <a:ext uri="{FF2B5EF4-FFF2-40B4-BE49-F238E27FC236}">
                <a16:creationId xmlns:a16="http://schemas.microsoft.com/office/drawing/2014/main" id="{9A7B486F-B636-3264-024E-F220C2E86F2D}"/>
              </a:ext>
            </a:extLst>
          </p:cNvPr>
          <p:cNvSpPr>
            <a:spLocks noGrp="1"/>
          </p:cNvSpPr>
          <p:nvPr>
            <p:ph type="body" sz="quarter" idx="28" hasCustomPrompt="1"/>
          </p:nvPr>
        </p:nvSpPr>
        <p:spPr>
          <a:xfrm>
            <a:off x="3494492" y="4655727"/>
            <a:ext cx="10632670" cy="509587"/>
          </a:xfrm>
        </p:spPr>
        <p:txBody>
          <a:bodyPr/>
          <a:lstStyle>
            <a:lvl1pPr marL="0" indent="0" algn="l">
              <a:buNone/>
              <a:defRPr b="0">
                <a:latin typeface="Arial" panose="020B0604020202020204" pitchFamily="34" charset="0"/>
                <a:cs typeface="Arial" panose="020B0604020202020204" pitchFamily="34" charset="0"/>
              </a:defRPr>
            </a:lvl1pPr>
            <a:lvl2pPr algn="l">
              <a:defRPr/>
            </a:lvl2pPr>
            <a:lvl3pPr algn="l">
              <a:defRPr/>
            </a:lvl3pPr>
            <a:lvl4pPr algn="l">
              <a:defRPr/>
            </a:lvl4pPr>
            <a:lvl5pPr algn="l">
              <a:defRPr/>
            </a:lvl5pPr>
          </a:lstStyle>
          <a:p>
            <a:pPr lvl="0"/>
            <a:r>
              <a:rPr lang="en-US"/>
              <a:t>Title</a:t>
            </a:r>
          </a:p>
        </p:txBody>
      </p:sp>
      <p:sp>
        <p:nvSpPr>
          <p:cNvPr id="25" name="Text Placeholder 14">
            <a:extLst>
              <a:ext uri="{FF2B5EF4-FFF2-40B4-BE49-F238E27FC236}">
                <a16:creationId xmlns:a16="http://schemas.microsoft.com/office/drawing/2014/main" id="{A85B539F-6478-15FE-15B6-DF8BF6110456}"/>
              </a:ext>
            </a:extLst>
          </p:cNvPr>
          <p:cNvSpPr>
            <a:spLocks noGrp="1"/>
          </p:cNvSpPr>
          <p:nvPr>
            <p:ph type="body" sz="quarter" idx="29" hasCustomPrompt="1"/>
          </p:nvPr>
        </p:nvSpPr>
        <p:spPr>
          <a:xfrm>
            <a:off x="3494492" y="5528693"/>
            <a:ext cx="10632670" cy="509587"/>
          </a:xfrm>
        </p:spPr>
        <p:txBody>
          <a:bodyPr/>
          <a:lstStyle>
            <a:lvl1pPr marL="0" indent="0" algn="l">
              <a:buNone/>
              <a:defRPr b="0">
                <a:latin typeface="Arial" panose="020B0604020202020204" pitchFamily="34" charset="0"/>
                <a:cs typeface="Arial" panose="020B0604020202020204" pitchFamily="34" charset="0"/>
              </a:defRPr>
            </a:lvl1pPr>
            <a:lvl2pPr algn="l">
              <a:defRPr/>
            </a:lvl2pPr>
            <a:lvl3pPr algn="l">
              <a:defRPr/>
            </a:lvl3pPr>
            <a:lvl4pPr algn="l">
              <a:defRPr/>
            </a:lvl4pPr>
            <a:lvl5pPr algn="l">
              <a:defRPr/>
            </a:lvl5pPr>
          </a:lstStyle>
          <a:p>
            <a:pPr lvl="0"/>
            <a:r>
              <a:rPr lang="en-US"/>
              <a:t>Title</a:t>
            </a:r>
          </a:p>
        </p:txBody>
      </p:sp>
      <p:sp>
        <p:nvSpPr>
          <p:cNvPr id="26" name="Text Placeholder 14">
            <a:extLst>
              <a:ext uri="{FF2B5EF4-FFF2-40B4-BE49-F238E27FC236}">
                <a16:creationId xmlns:a16="http://schemas.microsoft.com/office/drawing/2014/main" id="{58F8F0E5-9313-5F1C-EA96-805FDEBFAAEB}"/>
              </a:ext>
            </a:extLst>
          </p:cNvPr>
          <p:cNvSpPr>
            <a:spLocks noGrp="1"/>
          </p:cNvSpPr>
          <p:nvPr>
            <p:ph type="body" sz="quarter" idx="30" hasCustomPrompt="1"/>
          </p:nvPr>
        </p:nvSpPr>
        <p:spPr>
          <a:xfrm>
            <a:off x="3494492" y="6401657"/>
            <a:ext cx="10632670" cy="509587"/>
          </a:xfrm>
        </p:spPr>
        <p:txBody>
          <a:bodyPr/>
          <a:lstStyle>
            <a:lvl1pPr marL="0" indent="0" algn="l">
              <a:buNone/>
              <a:defRPr b="0">
                <a:latin typeface="Arial" panose="020B0604020202020204" pitchFamily="34" charset="0"/>
                <a:cs typeface="Arial" panose="020B0604020202020204" pitchFamily="34" charset="0"/>
              </a:defRPr>
            </a:lvl1pPr>
            <a:lvl2pPr algn="l">
              <a:defRPr/>
            </a:lvl2pPr>
            <a:lvl3pPr algn="l">
              <a:defRPr/>
            </a:lvl3pPr>
            <a:lvl4pPr algn="l">
              <a:defRPr/>
            </a:lvl4pPr>
            <a:lvl5pPr algn="l">
              <a:defRPr/>
            </a:lvl5pPr>
          </a:lstStyle>
          <a:p>
            <a:pPr lvl="0"/>
            <a:r>
              <a:rPr lang="en-US"/>
              <a:t>Title</a:t>
            </a:r>
          </a:p>
        </p:txBody>
      </p:sp>
      <p:sp>
        <p:nvSpPr>
          <p:cNvPr id="3" name="Slide Number Placeholder 5">
            <a:extLst>
              <a:ext uri="{FF2B5EF4-FFF2-40B4-BE49-F238E27FC236}">
                <a16:creationId xmlns:a16="http://schemas.microsoft.com/office/drawing/2014/main" id="{B56C1EBB-5DA5-BF02-BDC5-AA34C350313E}"/>
              </a:ext>
            </a:extLst>
          </p:cNvPr>
          <p:cNvSpPr>
            <a:spLocks noGrp="1"/>
          </p:cNvSpPr>
          <p:nvPr>
            <p:ph type="sldNum" sz="quarter" idx="4"/>
          </p:nvPr>
        </p:nvSpPr>
        <p:spPr>
          <a:xfrm>
            <a:off x="516310" y="7739080"/>
            <a:ext cx="2743200" cy="208129"/>
          </a:xfrm>
          <a:prstGeom prst="rect">
            <a:avLst/>
          </a:prstGeom>
        </p:spPr>
        <p:txBody>
          <a:bodyPr/>
          <a:lstStyle>
            <a:lvl1pPr>
              <a:defRPr sz="1000">
                <a:latin typeface="+mn-lt"/>
              </a:defRPr>
            </a:lvl1pPr>
          </a:lstStyle>
          <a:p>
            <a:fld id="{3773602E-EC8C-F44D-BFC5-AD4583FDB290}" type="slidenum">
              <a:rPr lang="en-US" smtClean="0"/>
              <a:pPr/>
              <a:t>‹#›</a:t>
            </a:fld>
            <a:endParaRPr lang="en-US"/>
          </a:p>
        </p:txBody>
      </p:sp>
    </p:spTree>
    <p:extLst>
      <p:ext uri="{BB962C8B-B14F-4D97-AF65-F5344CB8AC3E}">
        <p14:creationId xmlns:p14="http://schemas.microsoft.com/office/powerpoint/2010/main" val="1899889807"/>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preserve="1" userDrawn="1">
  <p:cSld name="2_Plain Content Slide">
    <p:spTree>
      <p:nvGrpSpPr>
        <p:cNvPr id="1" name=""/>
        <p:cNvGrpSpPr/>
        <p:nvPr/>
      </p:nvGrpSpPr>
      <p:grpSpPr>
        <a:xfrm>
          <a:off x="0" y="0"/>
          <a:ext cx="0" cy="0"/>
          <a:chOff x="0" y="0"/>
          <a:chExt cx="0" cy="0"/>
        </a:xfrm>
      </p:grpSpPr>
      <p:sp>
        <p:nvSpPr>
          <p:cNvPr id="5" name="object 2">
            <a:extLst>
              <a:ext uri="{FF2B5EF4-FFF2-40B4-BE49-F238E27FC236}">
                <a16:creationId xmlns:a16="http://schemas.microsoft.com/office/drawing/2014/main" id="{1A7477AD-DFD3-6E09-ADB5-2626AFF82BB1}"/>
              </a:ext>
            </a:extLst>
          </p:cNvPr>
          <p:cNvSpPr/>
          <p:nvPr userDrawn="1"/>
        </p:nvSpPr>
        <p:spPr>
          <a:xfrm>
            <a:off x="0" y="1714500"/>
            <a:ext cx="14630400" cy="5516564"/>
          </a:xfrm>
          <a:custGeom>
            <a:avLst/>
            <a:gdLst/>
            <a:ahLst/>
            <a:cxnLst/>
            <a:rect l="l" t="t" r="r" b="b"/>
            <a:pathLst>
              <a:path w="4064000" h="5619115">
                <a:moveTo>
                  <a:pt x="0" y="5618975"/>
                </a:moveTo>
                <a:lnTo>
                  <a:pt x="4063898" y="5618975"/>
                </a:lnTo>
                <a:lnTo>
                  <a:pt x="4063898" y="0"/>
                </a:lnTo>
                <a:lnTo>
                  <a:pt x="0" y="0"/>
                </a:lnTo>
                <a:lnTo>
                  <a:pt x="0" y="5618975"/>
                </a:lnTo>
                <a:close/>
              </a:path>
            </a:pathLst>
          </a:custGeom>
          <a:solidFill>
            <a:srgbClr val="EEEEEF"/>
          </a:solidFill>
        </p:spPr>
        <p:txBody>
          <a:bodyPr wrap="square" lIns="0" tIns="0" rIns="0" bIns="0" rtlCol="0"/>
          <a:lstStyle/>
          <a:p>
            <a:endParaRPr/>
          </a:p>
        </p:txBody>
      </p:sp>
      <p:sp>
        <p:nvSpPr>
          <p:cNvPr id="2" name="Title 1"/>
          <p:cNvSpPr>
            <a:spLocks noGrp="1"/>
          </p:cNvSpPr>
          <p:nvPr>
            <p:ph type="title" hasCustomPrompt="1"/>
          </p:nvPr>
        </p:nvSpPr>
        <p:spPr/>
        <p:txBody>
          <a:bodyPr lIns="91440">
            <a:noAutofit/>
          </a:bodyPr>
          <a:lstStyle>
            <a:lvl1pPr>
              <a:defRPr sz="3000"/>
            </a:lvl1pPr>
          </a:lstStyle>
          <a:p>
            <a:r>
              <a:rPr lang="en-US"/>
              <a:t>Click To Edit Slide Title</a:t>
            </a:r>
          </a:p>
        </p:txBody>
      </p:sp>
      <p:sp>
        <p:nvSpPr>
          <p:cNvPr id="3" name="Content Placeholder 2"/>
          <p:cNvSpPr>
            <a:spLocks noGrp="1"/>
          </p:cNvSpPr>
          <p:nvPr>
            <p:ph idx="1"/>
          </p:nvPr>
        </p:nvSpPr>
        <p:spPr>
          <a:xfrm>
            <a:off x="503237" y="2652903"/>
            <a:ext cx="13623926" cy="4213507"/>
          </a:xfrm>
        </p:spPr>
        <p:txBody>
          <a:bodyPr>
            <a:noAutofit/>
          </a:bodyPr>
          <a:lstStyle>
            <a:lvl1pPr marL="0" indent="0">
              <a:buNone/>
              <a:defRPr sz="1600"/>
            </a:lvl1pPr>
            <a:lvl2pPr marL="339725" indent="0">
              <a:buNone/>
              <a:defRPr sz="1600"/>
            </a:lvl2pPr>
            <a:lvl3pPr marL="688975" indent="0">
              <a:buNone/>
              <a:defRPr sz="1600"/>
            </a:lvl3pPr>
            <a:lvl4pPr marL="976312" indent="0">
              <a:buNone/>
              <a:defRPr sz="1600"/>
            </a:lvl4pPr>
            <a:lvl5pPr marL="1314450" indent="0">
              <a:buNone/>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11">
            <a:extLst>
              <a:ext uri="{FF2B5EF4-FFF2-40B4-BE49-F238E27FC236}">
                <a16:creationId xmlns:a16="http://schemas.microsoft.com/office/drawing/2014/main" id="{B8E0690B-A650-10E2-4533-EBACCFF1E0E0}"/>
              </a:ext>
            </a:extLst>
          </p:cNvPr>
          <p:cNvSpPr>
            <a:spLocks noGrp="1"/>
          </p:cNvSpPr>
          <p:nvPr>
            <p:ph type="body" sz="quarter" idx="10"/>
          </p:nvPr>
        </p:nvSpPr>
        <p:spPr>
          <a:xfrm>
            <a:off x="503238" y="1960631"/>
            <a:ext cx="13623924" cy="596900"/>
          </a:xfrm>
        </p:spPr>
        <p:txBody>
          <a:bodyPr/>
          <a:lstStyle>
            <a:lvl1pPr marL="0" indent="0">
              <a:buNone/>
              <a:defRPr sz="2800"/>
            </a:lvl1pPr>
          </a:lstStyle>
          <a:p>
            <a:pPr lvl="0"/>
            <a:r>
              <a:rPr lang="en-US"/>
              <a:t>Click to edit Master text styles</a:t>
            </a:r>
          </a:p>
        </p:txBody>
      </p:sp>
      <p:sp>
        <p:nvSpPr>
          <p:cNvPr id="4" name="Slide Number Placeholder 5">
            <a:extLst>
              <a:ext uri="{FF2B5EF4-FFF2-40B4-BE49-F238E27FC236}">
                <a16:creationId xmlns:a16="http://schemas.microsoft.com/office/drawing/2014/main" id="{F2C4C05A-3048-8787-2847-1F300FCF8894}"/>
              </a:ext>
            </a:extLst>
          </p:cNvPr>
          <p:cNvSpPr>
            <a:spLocks noGrp="1"/>
          </p:cNvSpPr>
          <p:nvPr>
            <p:ph type="sldNum" sz="quarter" idx="4"/>
          </p:nvPr>
        </p:nvSpPr>
        <p:spPr>
          <a:xfrm>
            <a:off x="516310" y="7739080"/>
            <a:ext cx="2743200" cy="208129"/>
          </a:xfrm>
          <a:prstGeom prst="rect">
            <a:avLst/>
          </a:prstGeom>
        </p:spPr>
        <p:txBody>
          <a:bodyPr/>
          <a:lstStyle>
            <a:lvl1pPr>
              <a:defRPr sz="1000">
                <a:latin typeface="+mn-lt"/>
              </a:defRPr>
            </a:lvl1pPr>
          </a:lstStyle>
          <a:p>
            <a:fld id="{3773602E-EC8C-F44D-BFC5-AD4583FDB290}" type="slidenum">
              <a:rPr lang="en-US" smtClean="0"/>
              <a:pPr/>
              <a:t>‹#›</a:t>
            </a:fld>
            <a:endParaRPr lang="en-US"/>
          </a:p>
        </p:txBody>
      </p:sp>
    </p:spTree>
    <p:extLst>
      <p:ext uri="{BB962C8B-B14F-4D97-AF65-F5344CB8AC3E}">
        <p14:creationId xmlns:p14="http://schemas.microsoft.com/office/powerpoint/2010/main" val="1697776338"/>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preserve="1" userDrawn="1">
  <p:cSld name="2_Plain Content Slide 2">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lIns="91440">
            <a:noAutofit/>
          </a:bodyPr>
          <a:lstStyle>
            <a:lvl1pPr>
              <a:defRPr sz="3000"/>
            </a:lvl1pPr>
          </a:lstStyle>
          <a:p>
            <a:r>
              <a:rPr lang="en-US"/>
              <a:t>Click To Edit Slide Title</a:t>
            </a:r>
          </a:p>
        </p:txBody>
      </p:sp>
      <p:sp>
        <p:nvSpPr>
          <p:cNvPr id="3" name="Content Placeholder 2"/>
          <p:cNvSpPr>
            <a:spLocks noGrp="1"/>
          </p:cNvSpPr>
          <p:nvPr>
            <p:ph idx="1"/>
          </p:nvPr>
        </p:nvSpPr>
        <p:spPr>
          <a:xfrm>
            <a:off x="503237" y="2652903"/>
            <a:ext cx="13623926" cy="4213507"/>
          </a:xfrm>
        </p:spPr>
        <p:txBody>
          <a:bodyPr>
            <a:noAutofit/>
          </a:bodyPr>
          <a:lstStyle>
            <a:lvl1pPr marL="0" indent="0">
              <a:buNone/>
              <a:defRPr sz="1600"/>
            </a:lvl1pPr>
            <a:lvl2pPr marL="339725" indent="0">
              <a:buNone/>
              <a:defRPr sz="1600"/>
            </a:lvl2pPr>
            <a:lvl3pPr marL="688975" indent="0">
              <a:buNone/>
              <a:defRPr sz="1600"/>
            </a:lvl3pPr>
            <a:lvl4pPr marL="976312" indent="0">
              <a:buNone/>
              <a:defRPr sz="1600"/>
            </a:lvl4pPr>
            <a:lvl5pPr marL="1314450" indent="0">
              <a:buNone/>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11">
            <a:extLst>
              <a:ext uri="{FF2B5EF4-FFF2-40B4-BE49-F238E27FC236}">
                <a16:creationId xmlns:a16="http://schemas.microsoft.com/office/drawing/2014/main" id="{B8E0690B-A650-10E2-4533-EBACCFF1E0E0}"/>
              </a:ext>
            </a:extLst>
          </p:cNvPr>
          <p:cNvSpPr>
            <a:spLocks noGrp="1"/>
          </p:cNvSpPr>
          <p:nvPr>
            <p:ph type="body" sz="quarter" idx="10"/>
          </p:nvPr>
        </p:nvSpPr>
        <p:spPr>
          <a:xfrm>
            <a:off x="503238" y="1960631"/>
            <a:ext cx="13623924" cy="596900"/>
          </a:xfrm>
        </p:spPr>
        <p:txBody>
          <a:bodyPr/>
          <a:lstStyle>
            <a:lvl1pPr marL="0" indent="0">
              <a:buNone/>
              <a:defRPr sz="2800"/>
            </a:lvl1pPr>
          </a:lstStyle>
          <a:p>
            <a:pPr lvl="0"/>
            <a:r>
              <a:rPr lang="en-US"/>
              <a:t>Click to edit Master text styles</a:t>
            </a:r>
          </a:p>
        </p:txBody>
      </p:sp>
      <p:sp>
        <p:nvSpPr>
          <p:cNvPr id="4" name="Slide Number Placeholder 5">
            <a:extLst>
              <a:ext uri="{FF2B5EF4-FFF2-40B4-BE49-F238E27FC236}">
                <a16:creationId xmlns:a16="http://schemas.microsoft.com/office/drawing/2014/main" id="{F2C4C05A-3048-8787-2847-1F300FCF8894}"/>
              </a:ext>
            </a:extLst>
          </p:cNvPr>
          <p:cNvSpPr>
            <a:spLocks noGrp="1"/>
          </p:cNvSpPr>
          <p:nvPr>
            <p:ph type="sldNum" sz="quarter" idx="4"/>
          </p:nvPr>
        </p:nvSpPr>
        <p:spPr>
          <a:xfrm>
            <a:off x="516310" y="7739080"/>
            <a:ext cx="2743200" cy="208129"/>
          </a:xfrm>
          <a:prstGeom prst="rect">
            <a:avLst/>
          </a:prstGeom>
        </p:spPr>
        <p:txBody>
          <a:bodyPr/>
          <a:lstStyle>
            <a:lvl1pPr>
              <a:defRPr sz="1000">
                <a:latin typeface="+mn-lt"/>
              </a:defRPr>
            </a:lvl1pPr>
          </a:lstStyle>
          <a:p>
            <a:fld id="{3773602E-EC8C-F44D-BFC5-AD4583FDB290}" type="slidenum">
              <a:rPr lang="en-US" smtClean="0"/>
              <a:pPr/>
              <a:t>‹#›</a:t>
            </a:fld>
            <a:endParaRPr lang="en-US"/>
          </a:p>
        </p:txBody>
      </p:sp>
    </p:spTree>
    <p:extLst>
      <p:ext uri="{BB962C8B-B14F-4D97-AF65-F5344CB8AC3E}">
        <p14:creationId xmlns:p14="http://schemas.microsoft.com/office/powerpoint/2010/main" val="2485295885"/>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preserve="1" userDrawn="1">
  <p:cSld name="2_2-block Content Slide 1">
    <p:spTree>
      <p:nvGrpSpPr>
        <p:cNvPr id="1" name=""/>
        <p:cNvGrpSpPr/>
        <p:nvPr/>
      </p:nvGrpSpPr>
      <p:grpSpPr>
        <a:xfrm>
          <a:off x="0" y="0"/>
          <a:ext cx="0" cy="0"/>
          <a:chOff x="0" y="0"/>
          <a:chExt cx="0" cy="0"/>
        </a:xfrm>
      </p:grpSpPr>
      <p:sp>
        <p:nvSpPr>
          <p:cNvPr id="5" name="object 2">
            <a:extLst>
              <a:ext uri="{FF2B5EF4-FFF2-40B4-BE49-F238E27FC236}">
                <a16:creationId xmlns:a16="http://schemas.microsoft.com/office/drawing/2014/main" id="{1A7477AD-DFD3-6E09-ADB5-2626AFF82BB1}"/>
              </a:ext>
            </a:extLst>
          </p:cNvPr>
          <p:cNvSpPr/>
          <p:nvPr userDrawn="1"/>
        </p:nvSpPr>
        <p:spPr>
          <a:xfrm>
            <a:off x="0" y="1714500"/>
            <a:ext cx="14630400" cy="5516564"/>
          </a:xfrm>
          <a:custGeom>
            <a:avLst/>
            <a:gdLst/>
            <a:ahLst/>
            <a:cxnLst/>
            <a:rect l="l" t="t" r="r" b="b"/>
            <a:pathLst>
              <a:path w="4064000" h="5619115">
                <a:moveTo>
                  <a:pt x="0" y="5618975"/>
                </a:moveTo>
                <a:lnTo>
                  <a:pt x="4063898" y="5618975"/>
                </a:lnTo>
                <a:lnTo>
                  <a:pt x="4063898" y="0"/>
                </a:lnTo>
                <a:lnTo>
                  <a:pt x="0" y="0"/>
                </a:lnTo>
                <a:lnTo>
                  <a:pt x="0" y="5618975"/>
                </a:lnTo>
                <a:close/>
              </a:path>
            </a:pathLst>
          </a:custGeom>
          <a:solidFill>
            <a:srgbClr val="EEEEEF"/>
          </a:solidFill>
        </p:spPr>
        <p:txBody>
          <a:bodyPr wrap="square" lIns="0" tIns="0" rIns="0" bIns="0" rtlCol="0"/>
          <a:lstStyle/>
          <a:p>
            <a:endParaRPr/>
          </a:p>
        </p:txBody>
      </p:sp>
      <p:sp>
        <p:nvSpPr>
          <p:cNvPr id="2" name="Title 1"/>
          <p:cNvSpPr>
            <a:spLocks noGrp="1"/>
          </p:cNvSpPr>
          <p:nvPr>
            <p:ph type="title" hasCustomPrompt="1"/>
          </p:nvPr>
        </p:nvSpPr>
        <p:spPr/>
        <p:txBody>
          <a:bodyPr lIns="91440">
            <a:noAutofit/>
          </a:bodyPr>
          <a:lstStyle>
            <a:lvl1pPr>
              <a:defRPr sz="3000"/>
            </a:lvl1pPr>
          </a:lstStyle>
          <a:p>
            <a:r>
              <a:rPr lang="en-US"/>
              <a:t>Click To Edit Slide Title</a:t>
            </a:r>
          </a:p>
        </p:txBody>
      </p:sp>
      <p:sp>
        <p:nvSpPr>
          <p:cNvPr id="3" name="Content Placeholder 2"/>
          <p:cNvSpPr>
            <a:spLocks noGrp="1"/>
          </p:cNvSpPr>
          <p:nvPr>
            <p:ph idx="1"/>
          </p:nvPr>
        </p:nvSpPr>
        <p:spPr>
          <a:xfrm>
            <a:off x="503237" y="2652903"/>
            <a:ext cx="6666189" cy="4213507"/>
          </a:xfrm>
        </p:spPr>
        <p:txBody>
          <a:bodyPr>
            <a:noAutofit/>
          </a:bodyPr>
          <a:lstStyle>
            <a:lvl1pPr marL="0" indent="0">
              <a:buNone/>
              <a:defRPr sz="1800"/>
            </a:lvl1pPr>
            <a:lvl2pPr marL="339725" indent="0">
              <a:buNone/>
              <a:defRPr sz="1800"/>
            </a:lvl2pPr>
            <a:lvl3pPr marL="688975" indent="0">
              <a:buNone/>
              <a:defRPr sz="1800"/>
            </a:lvl3pPr>
            <a:lvl4pPr marL="976312" indent="0">
              <a:buNone/>
              <a:defRPr sz="1800"/>
            </a:lvl4pPr>
            <a:lvl5pPr marL="1314450" indent="0">
              <a:buNone/>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11">
            <a:extLst>
              <a:ext uri="{FF2B5EF4-FFF2-40B4-BE49-F238E27FC236}">
                <a16:creationId xmlns:a16="http://schemas.microsoft.com/office/drawing/2014/main" id="{B8E0690B-A650-10E2-4533-EBACCFF1E0E0}"/>
              </a:ext>
            </a:extLst>
          </p:cNvPr>
          <p:cNvSpPr>
            <a:spLocks noGrp="1"/>
          </p:cNvSpPr>
          <p:nvPr>
            <p:ph type="body" sz="quarter" idx="10"/>
          </p:nvPr>
        </p:nvSpPr>
        <p:spPr>
          <a:xfrm>
            <a:off x="503238" y="1960631"/>
            <a:ext cx="6666188" cy="596900"/>
          </a:xfrm>
        </p:spPr>
        <p:txBody>
          <a:bodyPr/>
          <a:lstStyle>
            <a:lvl1pPr marL="0" indent="0">
              <a:buNone/>
              <a:defRPr sz="2800">
                <a:solidFill>
                  <a:schemeClr val="tx1"/>
                </a:solidFill>
              </a:defRPr>
            </a:lvl1pPr>
          </a:lstStyle>
          <a:p>
            <a:pPr lvl="0"/>
            <a:r>
              <a:rPr lang="en-US"/>
              <a:t>Click to edit Master text styles</a:t>
            </a:r>
          </a:p>
        </p:txBody>
      </p:sp>
      <p:sp>
        <p:nvSpPr>
          <p:cNvPr id="8" name="Content Placeholder 2">
            <a:extLst>
              <a:ext uri="{FF2B5EF4-FFF2-40B4-BE49-F238E27FC236}">
                <a16:creationId xmlns:a16="http://schemas.microsoft.com/office/drawing/2014/main" id="{57FC8DC0-6478-538D-D5BB-1C7A5196457F}"/>
              </a:ext>
            </a:extLst>
          </p:cNvPr>
          <p:cNvSpPr>
            <a:spLocks noGrp="1"/>
          </p:cNvSpPr>
          <p:nvPr>
            <p:ph idx="11"/>
          </p:nvPr>
        </p:nvSpPr>
        <p:spPr>
          <a:xfrm>
            <a:off x="7460973" y="2652903"/>
            <a:ext cx="6666189" cy="4213507"/>
          </a:xfrm>
        </p:spPr>
        <p:txBody>
          <a:bodyPr>
            <a:noAutofit/>
          </a:bodyPr>
          <a:lstStyle>
            <a:lvl1pPr marL="0" indent="0">
              <a:buNone/>
              <a:defRPr sz="1800"/>
            </a:lvl1pPr>
            <a:lvl2pPr marL="339725" indent="0">
              <a:buNone/>
              <a:defRPr sz="1800"/>
            </a:lvl2pPr>
            <a:lvl3pPr marL="688975" indent="0">
              <a:buNone/>
              <a:defRPr sz="1800"/>
            </a:lvl3pPr>
            <a:lvl4pPr marL="976312" indent="0">
              <a:buNone/>
              <a:defRPr sz="1800"/>
            </a:lvl4pPr>
            <a:lvl5pPr marL="1314450" indent="0">
              <a:buNone/>
              <a:defRPr sz="18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Text Placeholder 11">
            <a:extLst>
              <a:ext uri="{FF2B5EF4-FFF2-40B4-BE49-F238E27FC236}">
                <a16:creationId xmlns:a16="http://schemas.microsoft.com/office/drawing/2014/main" id="{582A5401-52A2-8570-1E7F-12F6CAFEBEA5}"/>
              </a:ext>
            </a:extLst>
          </p:cNvPr>
          <p:cNvSpPr>
            <a:spLocks noGrp="1"/>
          </p:cNvSpPr>
          <p:nvPr>
            <p:ph type="body" sz="quarter" idx="12"/>
          </p:nvPr>
        </p:nvSpPr>
        <p:spPr>
          <a:xfrm>
            <a:off x="7460974" y="1960631"/>
            <a:ext cx="6666188" cy="596900"/>
          </a:xfrm>
        </p:spPr>
        <p:txBody>
          <a:bodyPr/>
          <a:lstStyle>
            <a:lvl1pPr marL="0" indent="0">
              <a:buNone/>
              <a:defRPr sz="2800"/>
            </a:lvl1pPr>
          </a:lstStyle>
          <a:p>
            <a:pPr lvl="0"/>
            <a:r>
              <a:rPr lang="en-US"/>
              <a:t>Click to edit Master text styles</a:t>
            </a:r>
          </a:p>
          <a:p>
            <a:pPr lvl="1"/>
            <a:endParaRPr lang="en-US"/>
          </a:p>
        </p:txBody>
      </p:sp>
      <p:sp>
        <p:nvSpPr>
          <p:cNvPr id="4" name="Slide Number Placeholder 5">
            <a:extLst>
              <a:ext uri="{FF2B5EF4-FFF2-40B4-BE49-F238E27FC236}">
                <a16:creationId xmlns:a16="http://schemas.microsoft.com/office/drawing/2014/main" id="{86B23157-C7C5-A8CF-164C-6F71BC03A263}"/>
              </a:ext>
            </a:extLst>
          </p:cNvPr>
          <p:cNvSpPr>
            <a:spLocks noGrp="1"/>
          </p:cNvSpPr>
          <p:nvPr>
            <p:ph type="sldNum" sz="quarter" idx="4"/>
          </p:nvPr>
        </p:nvSpPr>
        <p:spPr>
          <a:xfrm>
            <a:off x="516310" y="7739080"/>
            <a:ext cx="2743200" cy="208129"/>
          </a:xfrm>
          <a:prstGeom prst="rect">
            <a:avLst/>
          </a:prstGeom>
        </p:spPr>
        <p:txBody>
          <a:bodyPr/>
          <a:lstStyle>
            <a:lvl1pPr>
              <a:defRPr sz="1000">
                <a:latin typeface="+mn-lt"/>
              </a:defRPr>
            </a:lvl1pPr>
          </a:lstStyle>
          <a:p>
            <a:fld id="{3773602E-EC8C-F44D-BFC5-AD4583FDB290}" type="slidenum">
              <a:rPr lang="en-US" smtClean="0"/>
              <a:pPr/>
              <a:t>‹#›</a:t>
            </a:fld>
            <a:endParaRPr lang="en-US"/>
          </a:p>
        </p:txBody>
      </p:sp>
    </p:spTree>
    <p:extLst>
      <p:ext uri="{BB962C8B-B14F-4D97-AF65-F5344CB8AC3E}">
        <p14:creationId xmlns:p14="http://schemas.microsoft.com/office/powerpoint/2010/main" val="2009980302"/>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preserve="1" userDrawn="1">
  <p:cSld name="2_Single Block with Image">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168898" y="801451"/>
            <a:ext cx="8958263" cy="1016350"/>
          </a:xfrm>
        </p:spPr>
        <p:txBody>
          <a:bodyPr/>
          <a:lstStyle>
            <a:lvl1pPr>
              <a:defRPr/>
            </a:lvl1pPr>
          </a:lstStyle>
          <a:p>
            <a:r>
              <a:rPr lang="en-US"/>
              <a:t>Click To Edit Slide Title</a:t>
            </a:r>
          </a:p>
        </p:txBody>
      </p:sp>
      <p:sp>
        <p:nvSpPr>
          <p:cNvPr id="3" name="Content Placeholder 2"/>
          <p:cNvSpPr>
            <a:spLocks noGrp="1"/>
          </p:cNvSpPr>
          <p:nvPr>
            <p:ph idx="1"/>
          </p:nvPr>
        </p:nvSpPr>
        <p:spPr>
          <a:xfrm>
            <a:off x="5168899" y="2145118"/>
            <a:ext cx="8958263" cy="5170082"/>
          </a:xfrm>
        </p:spPr>
        <p:txBody>
          <a:bodyPr>
            <a:noAutofit/>
          </a:bodyPr>
          <a:lstStyle>
            <a:lvl1pPr marL="0" indent="0">
              <a:buNone/>
              <a:defRPr sz="1700"/>
            </a:lvl1pPr>
            <a:lvl2pPr marL="339725" indent="0">
              <a:buNone/>
              <a:defRPr sz="1700"/>
            </a:lvl2pPr>
            <a:lvl3pPr marL="688975" indent="0">
              <a:buNone/>
              <a:defRPr sz="1700"/>
            </a:lvl3pPr>
            <a:lvl4pPr marL="976312" indent="0">
              <a:buNone/>
              <a:defRPr sz="1700"/>
            </a:lvl4pPr>
            <a:lvl5pPr marL="1314450" indent="0">
              <a:buNone/>
              <a:defRPr sz="17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Picture Placeholder 6">
            <a:extLst>
              <a:ext uri="{FF2B5EF4-FFF2-40B4-BE49-F238E27FC236}">
                <a16:creationId xmlns:a16="http://schemas.microsoft.com/office/drawing/2014/main" id="{5FA95EFE-A82E-97DE-9182-57C867C5A487}"/>
              </a:ext>
            </a:extLst>
          </p:cNvPr>
          <p:cNvSpPr>
            <a:spLocks noGrp="1"/>
          </p:cNvSpPr>
          <p:nvPr>
            <p:ph type="pic" sz="quarter" idx="14"/>
          </p:nvPr>
        </p:nvSpPr>
        <p:spPr>
          <a:xfrm>
            <a:off x="-3" y="0"/>
            <a:ext cx="4914901" cy="8229600"/>
          </a:xfrm>
          <a:solidFill>
            <a:schemeClr val="bg1">
              <a:lumMod val="85000"/>
            </a:schemeClr>
          </a:solidFill>
        </p:spPr>
        <p:txBody>
          <a:bodyPr/>
          <a:lstStyle>
            <a:lvl1pPr>
              <a:defRPr/>
            </a:lvl1pPr>
          </a:lstStyle>
          <a:p>
            <a:r>
              <a:rPr lang="en-US"/>
              <a:t>Click icon to add picture</a:t>
            </a:r>
          </a:p>
        </p:txBody>
      </p:sp>
      <p:sp>
        <p:nvSpPr>
          <p:cNvPr id="4" name="Slide Number Placeholder 5">
            <a:extLst>
              <a:ext uri="{FF2B5EF4-FFF2-40B4-BE49-F238E27FC236}">
                <a16:creationId xmlns:a16="http://schemas.microsoft.com/office/drawing/2014/main" id="{7E74F657-CE88-2203-5F5D-65C0CCA67375}"/>
              </a:ext>
            </a:extLst>
          </p:cNvPr>
          <p:cNvSpPr>
            <a:spLocks noGrp="1"/>
          </p:cNvSpPr>
          <p:nvPr>
            <p:ph type="sldNum" sz="quarter" idx="4"/>
          </p:nvPr>
        </p:nvSpPr>
        <p:spPr>
          <a:xfrm>
            <a:off x="516310" y="7739080"/>
            <a:ext cx="2743200" cy="208129"/>
          </a:xfrm>
          <a:prstGeom prst="rect">
            <a:avLst/>
          </a:prstGeom>
        </p:spPr>
        <p:txBody>
          <a:bodyPr/>
          <a:lstStyle>
            <a:lvl1pPr>
              <a:defRPr sz="1000">
                <a:solidFill>
                  <a:schemeClr val="bg1"/>
                </a:solidFill>
                <a:latin typeface="+mn-lt"/>
              </a:defRPr>
            </a:lvl1pPr>
          </a:lstStyle>
          <a:p>
            <a:fld id="{3773602E-EC8C-F44D-BFC5-AD4583FDB290}" type="slidenum">
              <a:rPr lang="en-US" smtClean="0"/>
              <a:pPr/>
              <a:t>‹#›</a:t>
            </a:fld>
            <a:endParaRPr lang="en-US"/>
          </a:p>
        </p:txBody>
      </p:sp>
    </p:spTree>
    <p:extLst>
      <p:ext uri="{BB962C8B-B14F-4D97-AF65-F5344CB8AC3E}">
        <p14:creationId xmlns:p14="http://schemas.microsoft.com/office/powerpoint/2010/main" val="2247260105"/>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preserve="1" userDrawn="1">
  <p:cSld name="4_Single Block with Image 4">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633640" y="1127200"/>
            <a:ext cx="5486400" cy="1017918"/>
          </a:xfrm>
        </p:spPr>
        <p:txBody>
          <a:bodyPr>
            <a:noAutofit/>
          </a:bodyPr>
          <a:lstStyle>
            <a:lvl1pPr>
              <a:defRPr sz="2800">
                <a:solidFill>
                  <a:schemeClr val="bg2">
                    <a:lumMod val="10000"/>
                  </a:schemeClr>
                </a:solidFill>
                <a:latin typeface="Arial" panose="020B0604020202020204" pitchFamily="34" charset="0"/>
                <a:cs typeface="Arial" panose="020B0604020202020204" pitchFamily="34" charset="0"/>
              </a:defRPr>
            </a:lvl1pPr>
          </a:lstStyle>
          <a:p>
            <a:r>
              <a:rPr lang="en-US"/>
              <a:t>Click To Edit Slide Subtitle</a:t>
            </a:r>
          </a:p>
        </p:txBody>
      </p:sp>
      <p:sp>
        <p:nvSpPr>
          <p:cNvPr id="3" name="Content Placeholder 2"/>
          <p:cNvSpPr>
            <a:spLocks noGrp="1"/>
          </p:cNvSpPr>
          <p:nvPr>
            <p:ph idx="1"/>
          </p:nvPr>
        </p:nvSpPr>
        <p:spPr>
          <a:xfrm>
            <a:off x="8633640" y="2305437"/>
            <a:ext cx="5567953" cy="4436069"/>
          </a:xfrm>
        </p:spPr>
        <p:txBody>
          <a:bodyPr>
            <a:noAutofit/>
          </a:bodyPr>
          <a:lstStyle>
            <a:lvl1pPr marL="0" indent="0">
              <a:buNone/>
              <a:defRPr sz="1700"/>
            </a:lvl1pPr>
            <a:lvl2pPr marL="339725" indent="0">
              <a:buNone/>
              <a:defRPr sz="1700"/>
            </a:lvl2pPr>
            <a:lvl3pPr marL="688975" indent="0">
              <a:buNone/>
              <a:defRPr sz="1700"/>
            </a:lvl3pPr>
            <a:lvl4pPr marL="976312" indent="0">
              <a:buNone/>
              <a:defRPr sz="1700"/>
            </a:lvl4pPr>
            <a:lvl5pPr marL="1314450" indent="0">
              <a:buNone/>
              <a:defRPr sz="17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Picture Placeholder 6">
            <a:extLst>
              <a:ext uri="{FF2B5EF4-FFF2-40B4-BE49-F238E27FC236}">
                <a16:creationId xmlns:a16="http://schemas.microsoft.com/office/drawing/2014/main" id="{5F5E3664-151B-7A7F-4F7C-2A507E6478CD}"/>
              </a:ext>
            </a:extLst>
          </p:cNvPr>
          <p:cNvSpPr>
            <a:spLocks noGrp="1"/>
          </p:cNvSpPr>
          <p:nvPr>
            <p:ph type="pic" sz="quarter" idx="20"/>
          </p:nvPr>
        </p:nvSpPr>
        <p:spPr>
          <a:xfrm>
            <a:off x="4914898" y="0"/>
            <a:ext cx="3378201" cy="8229600"/>
          </a:xfrm>
          <a:solidFill>
            <a:schemeClr val="bg1">
              <a:lumMod val="85000"/>
            </a:schemeClr>
          </a:solidFill>
        </p:spPr>
        <p:txBody>
          <a:bodyPr/>
          <a:lstStyle>
            <a:lvl1pPr>
              <a:defRPr/>
            </a:lvl1pPr>
          </a:lstStyle>
          <a:p>
            <a:r>
              <a:rPr lang="en-US"/>
              <a:t>Click icon to add picture</a:t>
            </a:r>
          </a:p>
        </p:txBody>
      </p:sp>
      <p:sp>
        <p:nvSpPr>
          <p:cNvPr id="7" name="Rectangle 6">
            <a:extLst>
              <a:ext uri="{FF2B5EF4-FFF2-40B4-BE49-F238E27FC236}">
                <a16:creationId xmlns:a16="http://schemas.microsoft.com/office/drawing/2014/main" id="{B2CEC826-D1F7-EA99-352F-49B6565DAE2C}"/>
              </a:ext>
            </a:extLst>
          </p:cNvPr>
          <p:cNvSpPr/>
          <p:nvPr userDrawn="1"/>
        </p:nvSpPr>
        <p:spPr>
          <a:xfrm>
            <a:off x="0" y="0"/>
            <a:ext cx="4914898" cy="82296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9">
            <a:extLst>
              <a:ext uri="{FF2B5EF4-FFF2-40B4-BE49-F238E27FC236}">
                <a16:creationId xmlns:a16="http://schemas.microsoft.com/office/drawing/2014/main" id="{00F2A52D-6982-1DF0-3FA0-210C5B9B838B}"/>
              </a:ext>
            </a:extLst>
          </p:cNvPr>
          <p:cNvSpPr>
            <a:spLocks noGrp="1"/>
          </p:cNvSpPr>
          <p:nvPr>
            <p:ph type="body" sz="quarter" idx="19" hasCustomPrompt="1"/>
          </p:nvPr>
        </p:nvSpPr>
        <p:spPr>
          <a:xfrm>
            <a:off x="382588" y="2502858"/>
            <a:ext cx="3540125" cy="2179637"/>
          </a:xfrm>
        </p:spPr>
        <p:txBody>
          <a:bodyPr/>
          <a:lstStyle>
            <a:lvl1pPr marL="0" indent="0">
              <a:buNone/>
              <a:defRPr sz="3000">
                <a:solidFill>
                  <a:schemeClr val="bg1"/>
                </a:solidFill>
                <a:latin typeface="+mj-lt"/>
              </a:defRPr>
            </a:lvl1pPr>
            <a:lvl2pPr>
              <a:defRPr sz="4000">
                <a:solidFill>
                  <a:schemeClr val="bg1"/>
                </a:solidFill>
                <a:latin typeface="+mj-lt"/>
              </a:defRPr>
            </a:lvl2pPr>
            <a:lvl3pPr>
              <a:defRPr sz="4000">
                <a:solidFill>
                  <a:schemeClr val="bg1"/>
                </a:solidFill>
                <a:latin typeface="+mj-lt"/>
              </a:defRPr>
            </a:lvl3pPr>
            <a:lvl4pPr>
              <a:defRPr sz="4000">
                <a:solidFill>
                  <a:schemeClr val="bg1"/>
                </a:solidFill>
                <a:latin typeface="+mj-lt"/>
              </a:defRPr>
            </a:lvl4pPr>
            <a:lvl5pPr>
              <a:defRPr>
                <a:latin typeface="+mj-lt"/>
              </a:defRPr>
            </a:lvl5pPr>
          </a:lstStyle>
          <a:p>
            <a:pPr lvl="0"/>
            <a:r>
              <a:rPr lang="en-US"/>
              <a:t>Click To Edit Slide Title</a:t>
            </a:r>
          </a:p>
        </p:txBody>
      </p:sp>
      <p:sp>
        <p:nvSpPr>
          <p:cNvPr id="4" name="Slide Number Placeholder 5">
            <a:extLst>
              <a:ext uri="{FF2B5EF4-FFF2-40B4-BE49-F238E27FC236}">
                <a16:creationId xmlns:a16="http://schemas.microsoft.com/office/drawing/2014/main" id="{7C6F681F-0D2D-8334-C08A-5E22FD0B78BE}"/>
              </a:ext>
            </a:extLst>
          </p:cNvPr>
          <p:cNvSpPr>
            <a:spLocks noGrp="1"/>
          </p:cNvSpPr>
          <p:nvPr>
            <p:ph type="sldNum" sz="quarter" idx="4"/>
          </p:nvPr>
        </p:nvSpPr>
        <p:spPr>
          <a:xfrm>
            <a:off x="516310" y="7739080"/>
            <a:ext cx="2743200" cy="208129"/>
          </a:xfrm>
          <a:prstGeom prst="rect">
            <a:avLst/>
          </a:prstGeom>
        </p:spPr>
        <p:txBody>
          <a:bodyPr/>
          <a:lstStyle>
            <a:lvl1pPr>
              <a:defRPr sz="1000">
                <a:solidFill>
                  <a:schemeClr val="bg1"/>
                </a:solidFill>
                <a:latin typeface="+mn-lt"/>
              </a:defRPr>
            </a:lvl1pPr>
          </a:lstStyle>
          <a:p>
            <a:fld id="{3773602E-EC8C-F44D-BFC5-AD4583FDB290}" type="slidenum">
              <a:rPr lang="en-US" smtClean="0"/>
              <a:pPr/>
              <a:t>‹#›</a:t>
            </a:fld>
            <a:endParaRPr lang="en-US"/>
          </a:p>
        </p:txBody>
      </p:sp>
    </p:spTree>
    <p:extLst>
      <p:ext uri="{BB962C8B-B14F-4D97-AF65-F5344CB8AC3E}">
        <p14:creationId xmlns:p14="http://schemas.microsoft.com/office/powerpoint/2010/main" val="3811037537"/>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5_Single Block with Image 4">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8633640" y="1127200"/>
            <a:ext cx="5486400" cy="1017918"/>
          </a:xfrm>
        </p:spPr>
        <p:txBody>
          <a:bodyPr>
            <a:noAutofit/>
          </a:bodyPr>
          <a:lstStyle>
            <a:lvl1pPr>
              <a:defRPr sz="2800">
                <a:solidFill>
                  <a:schemeClr val="bg2">
                    <a:lumMod val="10000"/>
                  </a:schemeClr>
                </a:solidFill>
                <a:latin typeface="Arial" panose="020B0604020202020204" pitchFamily="34" charset="0"/>
                <a:cs typeface="Arial" panose="020B0604020202020204" pitchFamily="34" charset="0"/>
              </a:defRPr>
            </a:lvl1pPr>
          </a:lstStyle>
          <a:p>
            <a:r>
              <a:rPr lang="en-US"/>
              <a:t>Click To Edit Slide Subtitle</a:t>
            </a:r>
          </a:p>
        </p:txBody>
      </p:sp>
      <p:sp>
        <p:nvSpPr>
          <p:cNvPr id="3" name="Content Placeholder 2"/>
          <p:cNvSpPr>
            <a:spLocks noGrp="1"/>
          </p:cNvSpPr>
          <p:nvPr>
            <p:ph idx="1"/>
          </p:nvPr>
        </p:nvSpPr>
        <p:spPr>
          <a:xfrm>
            <a:off x="8633640" y="2305437"/>
            <a:ext cx="5567953" cy="4436069"/>
          </a:xfrm>
        </p:spPr>
        <p:txBody>
          <a:bodyPr>
            <a:noAutofit/>
          </a:bodyPr>
          <a:lstStyle>
            <a:lvl1pPr marL="0" indent="0">
              <a:buNone/>
              <a:defRPr sz="1700"/>
            </a:lvl1pPr>
            <a:lvl2pPr marL="339725" indent="0">
              <a:buNone/>
              <a:defRPr sz="1700"/>
            </a:lvl2pPr>
            <a:lvl3pPr marL="688975" indent="0">
              <a:buNone/>
              <a:defRPr sz="1700"/>
            </a:lvl3pPr>
            <a:lvl4pPr marL="976312" indent="0">
              <a:buNone/>
              <a:defRPr sz="1700"/>
            </a:lvl4pPr>
            <a:lvl5pPr marL="1314450" indent="0">
              <a:buNone/>
              <a:defRPr sz="17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Picture Placeholder 6">
            <a:extLst>
              <a:ext uri="{FF2B5EF4-FFF2-40B4-BE49-F238E27FC236}">
                <a16:creationId xmlns:a16="http://schemas.microsoft.com/office/drawing/2014/main" id="{5F5E3664-151B-7A7F-4F7C-2A507E6478CD}"/>
              </a:ext>
            </a:extLst>
          </p:cNvPr>
          <p:cNvSpPr>
            <a:spLocks noGrp="1"/>
          </p:cNvSpPr>
          <p:nvPr>
            <p:ph type="pic" sz="quarter" idx="20"/>
          </p:nvPr>
        </p:nvSpPr>
        <p:spPr>
          <a:xfrm>
            <a:off x="4914898" y="0"/>
            <a:ext cx="3378201" cy="8229600"/>
          </a:xfrm>
          <a:solidFill>
            <a:schemeClr val="bg1">
              <a:lumMod val="85000"/>
            </a:schemeClr>
          </a:solidFill>
        </p:spPr>
        <p:txBody>
          <a:bodyPr/>
          <a:lstStyle>
            <a:lvl1pPr>
              <a:defRPr/>
            </a:lvl1pPr>
          </a:lstStyle>
          <a:p>
            <a:r>
              <a:rPr lang="en-US"/>
              <a:t>Click icon to add picture</a:t>
            </a:r>
          </a:p>
        </p:txBody>
      </p:sp>
      <p:sp>
        <p:nvSpPr>
          <p:cNvPr id="7" name="Rectangle 6">
            <a:extLst>
              <a:ext uri="{FF2B5EF4-FFF2-40B4-BE49-F238E27FC236}">
                <a16:creationId xmlns:a16="http://schemas.microsoft.com/office/drawing/2014/main" id="{B2CEC826-D1F7-EA99-352F-49B6565DAE2C}"/>
              </a:ext>
            </a:extLst>
          </p:cNvPr>
          <p:cNvSpPr/>
          <p:nvPr userDrawn="1"/>
        </p:nvSpPr>
        <p:spPr>
          <a:xfrm>
            <a:off x="0" y="0"/>
            <a:ext cx="4914898" cy="822960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 Placeholder 9">
            <a:extLst>
              <a:ext uri="{FF2B5EF4-FFF2-40B4-BE49-F238E27FC236}">
                <a16:creationId xmlns:a16="http://schemas.microsoft.com/office/drawing/2014/main" id="{00F2A52D-6982-1DF0-3FA0-210C5B9B838B}"/>
              </a:ext>
            </a:extLst>
          </p:cNvPr>
          <p:cNvSpPr>
            <a:spLocks noGrp="1"/>
          </p:cNvSpPr>
          <p:nvPr>
            <p:ph type="body" sz="quarter" idx="19" hasCustomPrompt="1"/>
          </p:nvPr>
        </p:nvSpPr>
        <p:spPr>
          <a:xfrm>
            <a:off x="382588" y="2502858"/>
            <a:ext cx="3540125" cy="2179637"/>
          </a:xfrm>
        </p:spPr>
        <p:txBody>
          <a:bodyPr/>
          <a:lstStyle>
            <a:lvl1pPr marL="0" indent="0">
              <a:buNone/>
              <a:defRPr sz="3000">
                <a:solidFill>
                  <a:schemeClr val="bg1"/>
                </a:solidFill>
                <a:latin typeface="+mj-lt"/>
              </a:defRPr>
            </a:lvl1pPr>
            <a:lvl2pPr>
              <a:defRPr sz="4000">
                <a:solidFill>
                  <a:schemeClr val="bg1"/>
                </a:solidFill>
                <a:latin typeface="+mj-lt"/>
              </a:defRPr>
            </a:lvl2pPr>
            <a:lvl3pPr>
              <a:defRPr sz="4000">
                <a:solidFill>
                  <a:schemeClr val="bg1"/>
                </a:solidFill>
                <a:latin typeface="+mj-lt"/>
              </a:defRPr>
            </a:lvl3pPr>
            <a:lvl4pPr>
              <a:defRPr sz="4000">
                <a:solidFill>
                  <a:schemeClr val="bg1"/>
                </a:solidFill>
                <a:latin typeface="+mj-lt"/>
              </a:defRPr>
            </a:lvl4pPr>
            <a:lvl5pPr>
              <a:defRPr>
                <a:latin typeface="+mj-lt"/>
              </a:defRPr>
            </a:lvl5pPr>
          </a:lstStyle>
          <a:p>
            <a:pPr lvl="0"/>
            <a:r>
              <a:rPr lang="en-US"/>
              <a:t>Click To Edit Slide Title</a:t>
            </a:r>
          </a:p>
        </p:txBody>
      </p:sp>
      <p:sp>
        <p:nvSpPr>
          <p:cNvPr id="4" name="Slide Number Placeholder 5">
            <a:extLst>
              <a:ext uri="{FF2B5EF4-FFF2-40B4-BE49-F238E27FC236}">
                <a16:creationId xmlns:a16="http://schemas.microsoft.com/office/drawing/2014/main" id="{7C6F681F-0D2D-8334-C08A-5E22FD0B78BE}"/>
              </a:ext>
            </a:extLst>
          </p:cNvPr>
          <p:cNvSpPr>
            <a:spLocks noGrp="1"/>
          </p:cNvSpPr>
          <p:nvPr>
            <p:ph type="sldNum" sz="quarter" idx="4"/>
          </p:nvPr>
        </p:nvSpPr>
        <p:spPr>
          <a:xfrm>
            <a:off x="516310" y="7739080"/>
            <a:ext cx="2743200" cy="208129"/>
          </a:xfrm>
          <a:prstGeom prst="rect">
            <a:avLst/>
          </a:prstGeom>
        </p:spPr>
        <p:txBody>
          <a:bodyPr/>
          <a:lstStyle>
            <a:lvl1pPr>
              <a:defRPr sz="1000">
                <a:solidFill>
                  <a:schemeClr val="bg1"/>
                </a:solidFill>
                <a:latin typeface="+mn-lt"/>
              </a:defRPr>
            </a:lvl1pPr>
          </a:lstStyle>
          <a:p>
            <a:fld id="{3773602E-EC8C-F44D-BFC5-AD4583FDB290}" type="slidenum">
              <a:rPr lang="en-US" smtClean="0"/>
              <a:pPr/>
              <a:t>‹#›</a:t>
            </a:fld>
            <a:endParaRPr lang="en-US"/>
          </a:p>
        </p:txBody>
      </p:sp>
    </p:spTree>
    <p:extLst>
      <p:ext uri="{BB962C8B-B14F-4D97-AF65-F5344CB8AC3E}">
        <p14:creationId xmlns:p14="http://schemas.microsoft.com/office/powerpoint/2010/main" val="2567751632"/>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preserve="1" userDrawn="1">
  <p:cSld name="2_Plain Content Slide 3">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lIns="91440">
            <a:noAutofit/>
          </a:bodyPr>
          <a:lstStyle>
            <a:lvl1pPr>
              <a:defRPr sz="3000"/>
            </a:lvl1pPr>
          </a:lstStyle>
          <a:p>
            <a:r>
              <a:rPr lang="en-US"/>
              <a:t>Click To Edit Slide Title</a:t>
            </a:r>
          </a:p>
        </p:txBody>
      </p:sp>
      <p:sp>
        <p:nvSpPr>
          <p:cNvPr id="3" name="Content Placeholder 2"/>
          <p:cNvSpPr>
            <a:spLocks noGrp="1"/>
          </p:cNvSpPr>
          <p:nvPr>
            <p:ph idx="1"/>
          </p:nvPr>
        </p:nvSpPr>
        <p:spPr>
          <a:xfrm>
            <a:off x="503237" y="2652903"/>
            <a:ext cx="13623926" cy="4213507"/>
          </a:xfrm>
        </p:spPr>
        <p:txBody>
          <a:bodyPr>
            <a:noAutofit/>
          </a:bodyPr>
          <a:lstStyle>
            <a:lvl1pPr marL="0" indent="0">
              <a:buNone/>
              <a:defRPr sz="1600"/>
            </a:lvl1pPr>
            <a:lvl2pPr marL="339725" indent="0">
              <a:buNone/>
              <a:defRPr sz="1600"/>
            </a:lvl2pPr>
            <a:lvl3pPr marL="688975" indent="0">
              <a:buNone/>
              <a:defRPr sz="1600"/>
            </a:lvl3pPr>
            <a:lvl4pPr marL="976312" indent="0">
              <a:buNone/>
              <a:defRPr sz="1600"/>
            </a:lvl4pPr>
            <a:lvl5pPr marL="1314450" indent="0">
              <a:buNone/>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2" name="Text Placeholder 11">
            <a:extLst>
              <a:ext uri="{FF2B5EF4-FFF2-40B4-BE49-F238E27FC236}">
                <a16:creationId xmlns:a16="http://schemas.microsoft.com/office/drawing/2014/main" id="{B8E0690B-A650-10E2-4533-EBACCFF1E0E0}"/>
              </a:ext>
            </a:extLst>
          </p:cNvPr>
          <p:cNvSpPr>
            <a:spLocks noGrp="1"/>
          </p:cNvSpPr>
          <p:nvPr>
            <p:ph type="body" sz="quarter" idx="10"/>
          </p:nvPr>
        </p:nvSpPr>
        <p:spPr>
          <a:xfrm>
            <a:off x="503238" y="1960631"/>
            <a:ext cx="13623924" cy="596900"/>
          </a:xfrm>
        </p:spPr>
        <p:txBody>
          <a:bodyPr/>
          <a:lstStyle>
            <a:lvl1pPr marL="0" indent="0">
              <a:buNone/>
              <a:defRPr sz="2800"/>
            </a:lvl1pPr>
          </a:lstStyle>
          <a:p>
            <a:pPr lvl="0"/>
            <a:r>
              <a:rPr lang="en-US"/>
              <a:t>Click to edit Master text styles</a:t>
            </a:r>
          </a:p>
        </p:txBody>
      </p:sp>
      <p:sp>
        <p:nvSpPr>
          <p:cNvPr id="4" name="Slide Number Placeholder 5">
            <a:extLst>
              <a:ext uri="{FF2B5EF4-FFF2-40B4-BE49-F238E27FC236}">
                <a16:creationId xmlns:a16="http://schemas.microsoft.com/office/drawing/2014/main" id="{0AF8B6F9-70E2-DC92-6A96-A82D7F4A631F}"/>
              </a:ext>
            </a:extLst>
          </p:cNvPr>
          <p:cNvSpPr>
            <a:spLocks noGrp="1"/>
          </p:cNvSpPr>
          <p:nvPr>
            <p:ph type="sldNum" sz="quarter" idx="4"/>
          </p:nvPr>
        </p:nvSpPr>
        <p:spPr>
          <a:xfrm>
            <a:off x="516310" y="7739080"/>
            <a:ext cx="2743200" cy="208129"/>
          </a:xfrm>
          <a:prstGeom prst="rect">
            <a:avLst/>
          </a:prstGeom>
        </p:spPr>
        <p:txBody>
          <a:bodyPr/>
          <a:lstStyle>
            <a:lvl1pPr>
              <a:defRPr sz="1000">
                <a:latin typeface="+mn-lt"/>
              </a:defRPr>
            </a:lvl1pPr>
          </a:lstStyle>
          <a:p>
            <a:fld id="{3773602E-EC8C-F44D-BFC5-AD4583FDB290}" type="slidenum">
              <a:rPr lang="en-US" smtClean="0"/>
              <a:pPr/>
              <a:t>‹#›</a:t>
            </a:fld>
            <a:endParaRPr lang="en-US"/>
          </a:p>
        </p:txBody>
      </p:sp>
    </p:spTree>
    <p:extLst>
      <p:ext uri="{BB962C8B-B14F-4D97-AF65-F5344CB8AC3E}">
        <p14:creationId xmlns:p14="http://schemas.microsoft.com/office/powerpoint/2010/main" val="2993880241"/>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preserve="1" userDrawn="1">
  <p:cSld name="2_Plain Content Slide 4">
    <p:spTree>
      <p:nvGrpSpPr>
        <p:cNvPr id="1" name=""/>
        <p:cNvGrpSpPr/>
        <p:nvPr/>
      </p:nvGrpSpPr>
      <p:grpSpPr>
        <a:xfrm>
          <a:off x="0" y="0"/>
          <a:ext cx="0" cy="0"/>
          <a:chOff x="0" y="0"/>
          <a:chExt cx="0" cy="0"/>
        </a:xfrm>
      </p:grpSpPr>
      <p:sp>
        <p:nvSpPr>
          <p:cNvPr id="3" name="Content Placeholder 2"/>
          <p:cNvSpPr>
            <a:spLocks noGrp="1"/>
          </p:cNvSpPr>
          <p:nvPr>
            <p:ph idx="1"/>
          </p:nvPr>
        </p:nvSpPr>
        <p:spPr>
          <a:xfrm>
            <a:off x="503237" y="1472541"/>
            <a:ext cx="13623926" cy="6139542"/>
          </a:xfrm>
        </p:spPr>
        <p:txBody>
          <a:bodyPr>
            <a:noAutofit/>
          </a:bodyPr>
          <a:lstStyle>
            <a:lvl1pPr marL="0" indent="0">
              <a:buNone/>
              <a:defRPr sz="1600"/>
            </a:lvl1pPr>
            <a:lvl2pPr marL="339725" indent="0">
              <a:buNone/>
              <a:defRPr sz="1600"/>
            </a:lvl2pPr>
            <a:lvl3pPr marL="688975" indent="0">
              <a:buNone/>
              <a:defRPr sz="1600"/>
            </a:lvl3pPr>
            <a:lvl4pPr marL="976312" indent="0">
              <a:buNone/>
              <a:defRPr sz="1600"/>
            </a:lvl4pPr>
            <a:lvl5pPr marL="1314450" indent="0">
              <a:buNone/>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hasCustomPrompt="1"/>
          </p:nvPr>
        </p:nvSpPr>
        <p:spPr/>
        <p:txBody>
          <a:bodyPr lIns="91440">
            <a:noAutofit/>
          </a:bodyPr>
          <a:lstStyle>
            <a:lvl1pPr>
              <a:defRPr sz="3000"/>
            </a:lvl1pPr>
          </a:lstStyle>
          <a:p>
            <a:r>
              <a:rPr lang="en-US"/>
              <a:t>Click To Edit Slide Title</a:t>
            </a:r>
          </a:p>
        </p:txBody>
      </p:sp>
      <p:sp>
        <p:nvSpPr>
          <p:cNvPr id="4" name="Slide Number Placeholder 5">
            <a:extLst>
              <a:ext uri="{FF2B5EF4-FFF2-40B4-BE49-F238E27FC236}">
                <a16:creationId xmlns:a16="http://schemas.microsoft.com/office/drawing/2014/main" id="{C15D3A71-7794-FE21-D1CE-74B73F6431D2}"/>
              </a:ext>
            </a:extLst>
          </p:cNvPr>
          <p:cNvSpPr>
            <a:spLocks noGrp="1"/>
          </p:cNvSpPr>
          <p:nvPr>
            <p:ph type="sldNum" sz="quarter" idx="4"/>
          </p:nvPr>
        </p:nvSpPr>
        <p:spPr>
          <a:xfrm>
            <a:off x="516310" y="7739080"/>
            <a:ext cx="2743200" cy="208129"/>
          </a:xfrm>
          <a:prstGeom prst="rect">
            <a:avLst/>
          </a:prstGeom>
        </p:spPr>
        <p:txBody>
          <a:bodyPr/>
          <a:lstStyle>
            <a:lvl1pPr>
              <a:defRPr sz="1000">
                <a:latin typeface="+mn-lt"/>
              </a:defRPr>
            </a:lvl1pPr>
          </a:lstStyle>
          <a:p>
            <a:fld id="{3773602E-EC8C-F44D-BFC5-AD4583FDB290}" type="slidenum">
              <a:rPr lang="en-US" smtClean="0"/>
              <a:pPr/>
              <a:t>‹#›</a:t>
            </a:fld>
            <a:endParaRPr lang="en-US"/>
          </a:p>
        </p:txBody>
      </p:sp>
    </p:spTree>
    <p:extLst>
      <p:ext uri="{BB962C8B-B14F-4D97-AF65-F5344CB8AC3E}">
        <p14:creationId xmlns:p14="http://schemas.microsoft.com/office/powerpoint/2010/main" val="2098704022"/>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preserve="1" userDrawn="1">
  <p:cSld name="8_2 Column With Subheads ">
    <p:spTree>
      <p:nvGrpSpPr>
        <p:cNvPr id="1" name=""/>
        <p:cNvGrpSpPr/>
        <p:nvPr/>
      </p:nvGrpSpPr>
      <p:grpSpPr>
        <a:xfrm>
          <a:off x="0" y="0"/>
          <a:ext cx="0" cy="0"/>
          <a:chOff x="0" y="0"/>
          <a:chExt cx="0" cy="0"/>
        </a:xfrm>
      </p:grpSpPr>
      <p:sp>
        <p:nvSpPr>
          <p:cNvPr id="3" name="object 2">
            <a:extLst>
              <a:ext uri="{FF2B5EF4-FFF2-40B4-BE49-F238E27FC236}">
                <a16:creationId xmlns:a16="http://schemas.microsoft.com/office/drawing/2014/main" id="{3F7C280F-A550-5B4E-3602-72F37960F701}"/>
              </a:ext>
            </a:extLst>
          </p:cNvPr>
          <p:cNvSpPr/>
          <p:nvPr userDrawn="1"/>
        </p:nvSpPr>
        <p:spPr>
          <a:xfrm>
            <a:off x="0" y="1714500"/>
            <a:ext cx="14630400" cy="5516564"/>
          </a:xfrm>
          <a:custGeom>
            <a:avLst/>
            <a:gdLst/>
            <a:ahLst/>
            <a:cxnLst/>
            <a:rect l="l" t="t" r="r" b="b"/>
            <a:pathLst>
              <a:path w="4064000" h="5619115">
                <a:moveTo>
                  <a:pt x="0" y="5618975"/>
                </a:moveTo>
                <a:lnTo>
                  <a:pt x="4063898" y="5618975"/>
                </a:lnTo>
                <a:lnTo>
                  <a:pt x="4063898" y="0"/>
                </a:lnTo>
                <a:lnTo>
                  <a:pt x="0" y="0"/>
                </a:lnTo>
                <a:lnTo>
                  <a:pt x="0" y="5618975"/>
                </a:lnTo>
                <a:close/>
              </a:path>
            </a:pathLst>
          </a:custGeom>
          <a:solidFill>
            <a:srgbClr val="EEEEEF"/>
          </a:solidFill>
        </p:spPr>
        <p:txBody>
          <a:bodyPr wrap="square" lIns="0" tIns="0" rIns="0" bIns="0" rtlCol="0"/>
          <a:lstStyle/>
          <a:p>
            <a:endParaRPr/>
          </a:p>
        </p:txBody>
      </p:sp>
      <p:sp>
        <p:nvSpPr>
          <p:cNvPr id="2" name="Title 1"/>
          <p:cNvSpPr>
            <a:spLocks noGrp="1"/>
          </p:cNvSpPr>
          <p:nvPr>
            <p:ph type="title" hasCustomPrompt="1"/>
          </p:nvPr>
        </p:nvSpPr>
        <p:spPr>
          <a:xfrm>
            <a:off x="503238" y="329565"/>
            <a:ext cx="13623925" cy="1016350"/>
          </a:xfrm>
        </p:spPr>
        <p:txBody>
          <a:bodyPr/>
          <a:lstStyle>
            <a:lvl1pPr>
              <a:defRPr/>
            </a:lvl1pPr>
          </a:lstStyle>
          <a:p>
            <a:r>
              <a:rPr lang="en-US"/>
              <a:t>Click To Edit Slide Title</a:t>
            </a:r>
          </a:p>
        </p:txBody>
      </p:sp>
      <p:sp>
        <p:nvSpPr>
          <p:cNvPr id="19" name="Text Placeholder 13"/>
          <p:cNvSpPr>
            <a:spLocks noGrp="1"/>
          </p:cNvSpPr>
          <p:nvPr>
            <p:ph type="body" sz="quarter" idx="15" hasCustomPrompt="1"/>
          </p:nvPr>
        </p:nvSpPr>
        <p:spPr>
          <a:xfrm>
            <a:off x="886010" y="2298700"/>
            <a:ext cx="5908487" cy="762000"/>
          </a:xfrm>
        </p:spPr>
        <p:txBody>
          <a:bodyPr anchor="b">
            <a:noAutofit/>
          </a:bodyPr>
          <a:lstStyle>
            <a:lvl1pPr marL="0" indent="0">
              <a:buNone/>
              <a:defRPr sz="2800" b="0">
                <a:solidFill>
                  <a:schemeClr val="tx1"/>
                </a:solidFill>
              </a:defRPr>
            </a:lvl1pPr>
          </a:lstStyle>
          <a:p>
            <a:pPr lvl="0"/>
            <a:r>
              <a:rPr lang="en-US"/>
              <a:t>Click to edit text</a:t>
            </a:r>
          </a:p>
        </p:txBody>
      </p:sp>
      <p:sp>
        <p:nvSpPr>
          <p:cNvPr id="20" name="Text Placeholder 13"/>
          <p:cNvSpPr>
            <a:spLocks noGrp="1"/>
          </p:cNvSpPr>
          <p:nvPr>
            <p:ph type="body" sz="quarter" idx="16" hasCustomPrompt="1"/>
          </p:nvPr>
        </p:nvSpPr>
        <p:spPr>
          <a:xfrm>
            <a:off x="7740505" y="2298700"/>
            <a:ext cx="6369195" cy="762000"/>
          </a:xfrm>
        </p:spPr>
        <p:txBody>
          <a:bodyPr anchor="b">
            <a:noAutofit/>
          </a:bodyPr>
          <a:lstStyle>
            <a:lvl1pPr marL="0" indent="0">
              <a:buNone/>
              <a:defRPr sz="2800" b="0">
                <a:solidFill>
                  <a:schemeClr val="tx1"/>
                </a:solidFill>
              </a:defRPr>
            </a:lvl1pPr>
          </a:lstStyle>
          <a:p>
            <a:pPr lvl="0"/>
            <a:r>
              <a:rPr lang="en-US"/>
              <a:t>Click to edit text</a:t>
            </a:r>
          </a:p>
        </p:txBody>
      </p:sp>
      <p:sp>
        <p:nvSpPr>
          <p:cNvPr id="21" name="Content Placeholder 16"/>
          <p:cNvSpPr>
            <a:spLocks noGrp="1"/>
          </p:cNvSpPr>
          <p:nvPr>
            <p:ph sz="quarter" idx="17"/>
          </p:nvPr>
        </p:nvSpPr>
        <p:spPr>
          <a:xfrm>
            <a:off x="886010" y="3230815"/>
            <a:ext cx="5908489" cy="3068385"/>
          </a:xfrm>
        </p:spPr>
        <p:txBody>
          <a:bodyPr>
            <a:noAutofit/>
          </a:bodyPr>
          <a:lstStyle>
            <a:lvl1pPr marL="0" indent="0">
              <a:buNone/>
              <a:defRPr sz="1600"/>
            </a:lvl1pPr>
            <a:lvl2pPr marL="339725" indent="0">
              <a:buNone/>
              <a:defRPr sz="1600"/>
            </a:lvl2pPr>
            <a:lvl3pPr marL="688975" indent="0">
              <a:buNone/>
              <a:defRPr sz="1600"/>
            </a:lvl3pPr>
            <a:lvl4pPr marL="976312" indent="0">
              <a:buNone/>
              <a:defRPr sz="1600"/>
            </a:lvl4pPr>
            <a:lvl5pPr marL="1314450" indent="0">
              <a:buNone/>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2" name="Content Placeholder 16"/>
          <p:cNvSpPr>
            <a:spLocks noGrp="1"/>
          </p:cNvSpPr>
          <p:nvPr>
            <p:ph sz="quarter" idx="18"/>
          </p:nvPr>
        </p:nvSpPr>
        <p:spPr>
          <a:xfrm>
            <a:off x="7740505" y="3230815"/>
            <a:ext cx="6369192" cy="3068385"/>
          </a:xfrm>
        </p:spPr>
        <p:txBody>
          <a:bodyPr>
            <a:noAutofit/>
          </a:bodyPr>
          <a:lstStyle>
            <a:lvl1pPr marL="0" indent="0">
              <a:buNone/>
              <a:defRPr sz="1600"/>
            </a:lvl1pPr>
            <a:lvl2pPr marL="339725" indent="0">
              <a:buNone/>
              <a:defRPr sz="1600"/>
            </a:lvl2pPr>
            <a:lvl3pPr marL="688975" indent="0">
              <a:buNone/>
              <a:defRPr sz="1600"/>
            </a:lvl3pPr>
            <a:lvl4pPr marL="976312" indent="0">
              <a:buNone/>
              <a:defRPr sz="1600"/>
            </a:lvl4pPr>
            <a:lvl5pPr marL="1314450" indent="0">
              <a:buNone/>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4" name="Straight Connector 3">
            <a:extLst>
              <a:ext uri="{FF2B5EF4-FFF2-40B4-BE49-F238E27FC236}">
                <a16:creationId xmlns:a16="http://schemas.microsoft.com/office/drawing/2014/main" id="{FD8B0D8F-E258-44DF-0899-A537C3490F15}"/>
              </a:ext>
            </a:extLst>
          </p:cNvPr>
          <p:cNvCxnSpPr>
            <a:cxnSpLocks/>
          </p:cNvCxnSpPr>
          <p:nvPr userDrawn="1"/>
        </p:nvCxnSpPr>
        <p:spPr bwMode="auto">
          <a:xfrm>
            <a:off x="502186" y="2298700"/>
            <a:ext cx="0" cy="4000500"/>
          </a:xfrm>
          <a:prstGeom prst="line">
            <a:avLst/>
          </a:prstGeom>
          <a:solidFill>
            <a:schemeClr val="accent1"/>
          </a:solidFill>
          <a:ln w="12700" cap="flat" cmpd="sng" algn="ctr">
            <a:solidFill>
              <a:schemeClr val="bg2">
                <a:lumMod val="50000"/>
              </a:schemeClr>
            </a:solidFill>
            <a:prstDash val="solid"/>
            <a:round/>
            <a:headEnd type="none" w="med" len="med"/>
            <a:tailEnd type="none" w="med" len="med"/>
          </a:ln>
          <a:effectLst/>
        </p:spPr>
      </p:cxnSp>
      <p:cxnSp>
        <p:nvCxnSpPr>
          <p:cNvPr id="5" name="Straight Connector 4">
            <a:extLst>
              <a:ext uri="{FF2B5EF4-FFF2-40B4-BE49-F238E27FC236}">
                <a16:creationId xmlns:a16="http://schemas.microsoft.com/office/drawing/2014/main" id="{111842E2-D7BE-65D5-63F4-9548CA8AE0C1}"/>
              </a:ext>
            </a:extLst>
          </p:cNvPr>
          <p:cNvCxnSpPr>
            <a:cxnSpLocks/>
          </p:cNvCxnSpPr>
          <p:nvPr userDrawn="1"/>
        </p:nvCxnSpPr>
        <p:spPr bwMode="auto">
          <a:xfrm>
            <a:off x="7315200" y="2298700"/>
            <a:ext cx="0" cy="4000500"/>
          </a:xfrm>
          <a:prstGeom prst="line">
            <a:avLst/>
          </a:prstGeom>
          <a:solidFill>
            <a:schemeClr val="accent1"/>
          </a:solidFill>
          <a:ln w="12700" cap="flat" cmpd="sng" algn="ctr">
            <a:solidFill>
              <a:schemeClr val="bg2">
                <a:lumMod val="50000"/>
              </a:schemeClr>
            </a:solidFill>
            <a:prstDash val="solid"/>
            <a:round/>
            <a:headEnd type="none" w="med" len="med"/>
            <a:tailEnd type="none" w="med" len="med"/>
          </a:ln>
          <a:effectLst/>
        </p:spPr>
      </p:cxnSp>
      <p:sp>
        <p:nvSpPr>
          <p:cNvPr id="6" name="Slide Number Placeholder 5">
            <a:extLst>
              <a:ext uri="{FF2B5EF4-FFF2-40B4-BE49-F238E27FC236}">
                <a16:creationId xmlns:a16="http://schemas.microsoft.com/office/drawing/2014/main" id="{578FD829-7BA5-3C6D-763D-59772F850633}"/>
              </a:ext>
            </a:extLst>
          </p:cNvPr>
          <p:cNvSpPr>
            <a:spLocks noGrp="1"/>
          </p:cNvSpPr>
          <p:nvPr>
            <p:ph type="sldNum" sz="quarter" idx="4"/>
          </p:nvPr>
        </p:nvSpPr>
        <p:spPr>
          <a:xfrm>
            <a:off x="516310" y="7739080"/>
            <a:ext cx="2743200" cy="208129"/>
          </a:xfrm>
          <a:prstGeom prst="rect">
            <a:avLst/>
          </a:prstGeom>
        </p:spPr>
        <p:txBody>
          <a:bodyPr/>
          <a:lstStyle>
            <a:lvl1pPr>
              <a:defRPr sz="1000">
                <a:latin typeface="+mn-lt"/>
              </a:defRPr>
            </a:lvl1pPr>
          </a:lstStyle>
          <a:p>
            <a:fld id="{3773602E-EC8C-F44D-BFC5-AD4583FDB290}" type="slidenum">
              <a:rPr lang="en-US" smtClean="0"/>
              <a:pPr/>
              <a:t>‹#›</a:t>
            </a:fld>
            <a:endParaRPr lang="en-US"/>
          </a:p>
        </p:txBody>
      </p:sp>
    </p:spTree>
    <p:extLst>
      <p:ext uri="{BB962C8B-B14F-4D97-AF65-F5344CB8AC3E}">
        <p14:creationId xmlns:p14="http://schemas.microsoft.com/office/powerpoint/2010/main" val="3909552319"/>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preserve="1" userDrawn="1">
  <p:cSld name="9_2 Column With Subheads ">
    <p:spTree>
      <p:nvGrpSpPr>
        <p:cNvPr id="1" name=""/>
        <p:cNvGrpSpPr/>
        <p:nvPr/>
      </p:nvGrpSpPr>
      <p:grpSpPr>
        <a:xfrm>
          <a:off x="0" y="0"/>
          <a:ext cx="0" cy="0"/>
          <a:chOff x="0" y="0"/>
          <a:chExt cx="0" cy="0"/>
        </a:xfrm>
      </p:grpSpPr>
      <p:sp>
        <p:nvSpPr>
          <p:cNvPr id="3" name="object 2">
            <a:extLst>
              <a:ext uri="{FF2B5EF4-FFF2-40B4-BE49-F238E27FC236}">
                <a16:creationId xmlns:a16="http://schemas.microsoft.com/office/drawing/2014/main" id="{3F7C280F-A550-5B4E-3602-72F37960F701}"/>
              </a:ext>
            </a:extLst>
          </p:cNvPr>
          <p:cNvSpPr/>
          <p:nvPr userDrawn="1"/>
        </p:nvSpPr>
        <p:spPr>
          <a:xfrm>
            <a:off x="0" y="1714500"/>
            <a:ext cx="14630400" cy="5516564"/>
          </a:xfrm>
          <a:custGeom>
            <a:avLst/>
            <a:gdLst/>
            <a:ahLst/>
            <a:cxnLst/>
            <a:rect l="l" t="t" r="r" b="b"/>
            <a:pathLst>
              <a:path w="4064000" h="5619115">
                <a:moveTo>
                  <a:pt x="0" y="5618975"/>
                </a:moveTo>
                <a:lnTo>
                  <a:pt x="4063898" y="5618975"/>
                </a:lnTo>
                <a:lnTo>
                  <a:pt x="4063898" y="0"/>
                </a:lnTo>
                <a:lnTo>
                  <a:pt x="0" y="0"/>
                </a:lnTo>
                <a:lnTo>
                  <a:pt x="0" y="5618975"/>
                </a:lnTo>
                <a:close/>
              </a:path>
            </a:pathLst>
          </a:custGeom>
          <a:solidFill>
            <a:srgbClr val="EEEEEF"/>
          </a:solidFill>
        </p:spPr>
        <p:txBody>
          <a:bodyPr wrap="square" lIns="0" tIns="0" rIns="0" bIns="0" rtlCol="0"/>
          <a:lstStyle/>
          <a:p>
            <a:endParaRPr/>
          </a:p>
        </p:txBody>
      </p:sp>
      <p:sp>
        <p:nvSpPr>
          <p:cNvPr id="2" name="Title 1"/>
          <p:cNvSpPr>
            <a:spLocks noGrp="1"/>
          </p:cNvSpPr>
          <p:nvPr>
            <p:ph type="title" hasCustomPrompt="1"/>
          </p:nvPr>
        </p:nvSpPr>
        <p:spPr>
          <a:xfrm>
            <a:off x="503238" y="329565"/>
            <a:ext cx="13623925" cy="1016350"/>
          </a:xfrm>
        </p:spPr>
        <p:txBody>
          <a:bodyPr/>
          <a:lstStyle>
            <a:lvl1pPr>
              <a:defRPr/>
            </a:lvl1pPr>
          </a:lstStyle>
          <a:p>
            <a:r>
              <a:rPr lang="en-US"/>
              <a:t>Click To Edit Slide Title</a:t>
            </a:r>
          </a:p>
        </p:txBody>
      </p:sp>
      <p:sp>
        <p:nvSpPr>
          <p:cNvPr id="21" name="Content Placeholder 16"/>
          <p:cNvSpPr>
            <a:spLocks noGrp="1"/>
          </p:cNvSpPr>
          <p:nvPr>
            <p:ph sz="quarter" idx="17"/>
          </p:nvPr>
        </p:nvSpPr>
        <p:spPr>
          <a:xfrm>
            <a:off x="886010" y="2298701"/>
            <a:ext cx="5908489" cy="4000500"/>
          </a:xfrm>
        </p:spPr>
        <p:txBody>
          <a:bodyPr>
            <a:noAutofit/>
          </a:bodyPr>
          <a:lstStyle>
            <a:lvl1pPr marL="0" indent="0">
              <a:buNone/>
              <a:defRPr sz="1600"/>
            </a:lvl1pPr>
            <a:lvl2pPr marL="339725" indent="0">
              <a:buNone/>
              <a:defRPr sz="1600"/>
            </a:lvl2pPr>
            <a:lvl3pPr marL="688975" indent="0">
              <a:buNone/>
              <a:defRPr sz="1600"/>
            </a:lvl3pPr>
            <a:lvl4pPr marL="976312" indent="0">
              <a:buNone/>
              <a:defRPr sz="1600"/>
            </a:lvl4pPr>
            <a:lvl5pPr marL="1314450" indent="0">
              <a:buNone/>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2" name="Content Placeholder 16"/>
          <p:cNvSpPr>
            <a:spLocks noGrp="1"/>
          </p:cNvSpPr>
          <p:nvPr>
            <p:ph sz="quarter" idx="18"/>
          </p:nvPr>
        </p:nvSpPr>
        <p:spPr>
          <a:xfrm>
            <a:off x="7740505" y="2298701"/>
            <a:ext cx="6369192" cy="4000500"/>
          </a:xfrm>
        </p:spPr>
        <p:txBody>
          <a:bodyPr>
            <a:noAutofit/>
          </a:bodyPr>
          <a:lstStyle>
            <a:lvl1pPr marL="0" indent="0">
              <a:buNone/>
              <a:defRPr sz="1600"/>
            </a:lvl1pPr>
            <a:lvl2pPr marL="339725" indent="0">
              <a:buNone/>
              <a:defRPr sz="1600"/>
            </a:lvl2pPr>
            <a:lvl3pPr marL="688975" indent="0">
              <a:buNone/>
              <a:defRPr sz="1600"/>
            </a:lvl3pPr>
            <a:lvl4pPr marL="976312" indent="0">
              <a:buNone/>
              <a:defRPr sz="1600"/>
            </a:lvl4pPr>
            <a:lvl5pPr marL="1314450" indent="0">
              <a:buNone/>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4" name="Straight Connector 3">
            <a:extLst>
              <a:ext uri="{FF2B5EF4-FFF2-40B4-BE49-F238E27FC236}">
                <a16:creationId xmlns:a16="http://schemas.microsoft.com/office/drawing/2014/main" id="{FD8B0D8F-E258-44DF-0899-A537C3490F15}"/>
              </a:ext>
            </a:extLst>
          </p:cNvPr>
          <p:cNvCxnSpPr>
            <a:cxnSpLocks/>
          </p:cNvCxnSpPr>
          <p:nvPr userDrawn="1"/>
        </p:nvCxnSpPr>
        <p:spPr bwMode="auto">
          <a:xfrm>
            <a:off x="502186" y="2298700"/>
            <a:ext cx="0" cy="4000500"/>
          </a:xfrm>
          <a:prstGeom prst="line">
            <a:avLst/>
          </a:prstGeom>
          <a:solidFill>
            <a:schemeClr val="accent1"/>
          </a:solidFill>
          <a:ln w="12700" cap="flat" cmpd="sng" algn="ctr">
            <a:solidFill>
              <a:schemeClr val="bg2">
                <a:lumMod val="50000"/>
              </a:schemeClr>
            </a:solidFill>
            <a:prstDash val="solid"/>
            <a:round/>
            <a:headEnd type="none" w="med" len="med"/>
            <a:tailEnd type="none" w="med" len="med"/>
          </a:ln>
          <a:effectLst/>
        </p:spPr>
      </p:cxnSp>
      <p:cxnSp>
        <p:nvCxnSpPr>
          <p:cNvPr id="5" name="Straight Connector 4">
            <a:extLst>
              <a:ext uri="{FF2B5EF4-FFF2-40B4-BE49-F238E27FC236}">
                <a16:creationId xmlns:a16="http://schemas.microsoft.com/office/drawing/2014/main" id="{111842E2-D7BE-65D5-63F4-9548CA8AE0C1}"/>
              </a:ext>
            </a:extLst>
          </p:cNvPr>
          <p:cNvCxnSpPr>
            <a:cxnSpLocks/>
          </p:cNvCxnSpPr>
          <p:nvPr userDrawn="1"/>
        </p:nvCxnSpPr>
        <p:spPr bwMode="auto">
          <a:xfrm>
            <a:off x="7315200" y="2298700"/>
            <a:ext cx="0" cy="4000500"/>
          </a:xfrm>
          <a:prstGeom prst="line">
            <a:avLst/>
          </a:prstGeom>
          <a:solidFill>
            <a:schemeClr val="accent1"/>
          </a:solidFill>
          <a:ln w="12700" cap="flat" cmpd="sng" algn="ctr">
            <a:solidFill>
              <a:schemeClr val="bg2">
                <a:lumMod val="50000"/>
              </a:schemeClr>
            </a:solidFill>
            <a:prstDash val="solid"/>
            <a:round/>
            <a:headEnd type="none" w="med" len="med"/>
            <a:tailEnd type="none" w="med" len="med"/>
          </a:ln>
          <a:effectLst/>
        </p:spPr>
      </p:cxnSp>
      <p:sp>
        <p:nvSpPr>
          <p:cNvPr id="6" name="Slide Number Placeholder 5">
            <a:extLst>
              <a:ext uri="{FF2B5EF4-FFF2-40B4-BE49-F238E27FC236}">
                <a16:creationId xmlns:a16="http://schemas.microsoft.com/office/drawing/2014/main" id="{578FD829-7BA5-3C6D-763D-59772F850633}"/>
              </a:ext>
            </a:extLst>
          </p:cNvPr>
          <p:cNvSpPr>
            <a:spLocks noGrp="1"/>
          </p:cNvSpPr>
          <p:nvPr>
            <p:ph type="sldNum" sz="quarter" idx="4"/>
          </p:nvPr>
        </p:nvSpPr>
        <p:spPr>
          <a:xfrm>
            <a:off x="516310" y="7739080"/>
            <a:ext cx="2743200" cy="208129"/>
          </a:xfrm>
          <a:prstGeom prst="rect">
            <a:avLst/>
          </a:prstGeom>
        </p:spPr>
        <p:txBody>
          <a:bodyPr/>
          <a:lstStyle>
            <a:lvl1pPr>
              <a:defRPr sz="1000">
                <a:latin typeface="+mn-lt"/>
              </a:defRPr>
            </a:lvl1pPr>
          </a:lstStyle>
          <a:p>
            <a:fld id="{3773602E-EC8C-F44D-BFC5-AD4583FDB290}" type="slidenum">
              <a:rPr lang="en-US" smtClean="0"/>
              <a:pPr/>
              <a:t>‹#›</a:t>
            </a:fld>
            <a:endParaRPr lang="en-US"/>
          </a:p>
        </p:txBody>
      </p:sp>
    </p:spTree>
    <p:extLst>
      <p:ext uri="{BB962C8B-B14F-4D97-AF65-F5344CB8AC3E}">
        <p14:creationId xmlns:p14="http://schemas.microsoft.com/office/powerpoint/2010/main" val="1490418822"/>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preserve="1" userDrawn="1">
  <p:cSld name="10_2 Column With Subheads ">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3238" y="329565"/>
            <a:ext cx="13623925" cy="1016350"/>
          </a:xfrm>
        </p:spPr>
        <p:txBody>
          <a:bodyPr/>
          <a:lstStyle>
            <a:lvl1pPr>
              <a:defRPr/>
            </a:lvl1pPr>
          </a:lstStyle>
          <a:p>
            <a:r>
              <a:rPr lang="en-US"/>
              <a:t>Click To Edit Slide Title</a:t>
            </a:r>
          </a:p>
        </p:txBody>
      </p:sp>
      <p:sp>
        <p:nvSpPr>
          <p:cNvPr id="19" name="Text Placeholder 13"/>
          <p:cNvSpPr>
            <a:spLocks noGrp="1"/>
          </p:cNvSpPr>
          <p:nvPr>
            <p:ph type="body" sz="quarter" idx="15" hasCustomPrompt="1"/>
          </p:nvPr>
        </p:nvSpPr>
        <p:spPr>
          <a:xfrm>
            <a:off x="886010" y="2298700"/>
            <a:ext cx="5908487" cy="762000"/>
          </a:xfrm>
        </p:spPr>
        <p:txBody>
          <a:bodyPr anchor="b">
            <a:noAutofit/>
          </a:bodyPr>
          <a:lstStyle>
            <a:lvl1pPr marL="0" indent="0">
              <a:buNone/>
              <a:defRPr sz="2800" b="0">
                <a:solidFill>
                  <a:schemeClr val="tx1"/>
                </a:solidFill>
              </a:defRPr>
            </a:lvl1pPr>
          </a:lstStyle>
          <a:p>
            <a:pPr lvl="0"/>
            <a:r>
              <a:rPr lang="en-US"/>
              <a:t>Click to edit text</a:t>
            </a:r>
          </a:p>
        </p:txBody>
      </p:sp>
      <p:sp>
        <p:nvSpPr>
          <p:cNvPr id="20" name="Text Placeholder 13"/>
          <p:cNvSpPr>
            <a:spLocks noGrp="1"/>
          </p:cNvSpPr>
          <p:nvPr>
            <p:ph type="body" sz="quarter" idx="16" hasCustomPrompt="1"/>
          </p:nvPr>
        </p:nvSpPr>
        <p:spPr>
          <a:xfrm>
            <a:off x="7740505" y="2298700"/>
            <a:ext cx="6369195" cy="762000"/>
          </a:xfrm>
        </p:spPr>
        <p:txBody>
          <a:bodyPr anchor="b">
            <a:noAutofit/>
          </a:bodyPr>
          <a:lstStyle>
            <a:lvl1pPr marL="0" indent="0">
              <a:buNone/>
              <a:defRPr sz="2800" b="0">
                <a:solidFill>
                  <a:schemeClr val="tx1"/>
                </a:solidFill>
              </a:defRPr>
            </a:lvl1pPr>
          </a:lstStyle>
          <a:p>
            <a:pPr lvl="0"/>
            <a:r>
              <a:rPr lang="en-US"/>
              <a:t>Click to edit text</a:t>
            </a:r>
          </a:p>
        </p:txBody>
      </p:sp>
      <p:sp>
        <p:nvSpPr>
          <p:cNvPr id="21" name="Content Placeholder 16"/>
          <p:cNvSpPr>
            <a:spLocks noGrp="1"/>
          </p:cNvSpPr>
          <p:nvPr>
            <p:ph sz="quarter" idx="17"/>
          </p:nvPr>
        </p:nvSpPr>
        <p:spPr>
          <a:xfrm>
            <a:off x="886010" y="3230815"/>
            <a:ext cx="5908489" cy="3068385"/>
          </a:xfrm>
        </p:spPr>
        <p:txBody>
          <a:bodyPr>
            <a:noAutofit/>
          </a:bodyPr>
          <a:lstStyle>
            <a:lvl1pPr marL="0" indent="0">
              <a:buNone/>
              <a:defRPr sz="1600"/>
            </a:lvl1pPr>
            <a:lvl2pPr marL="339725" indent="0">
              <a:buNone/>
              <a:defRPr sz="1600"/>
            </a:lvl2pPr>
            <a:lvl3pPr marL="688975" indent="0">
              <a:buNone/>
              <a:defRPr sz="1600"/>
            </a:lvl3pPr>
            <a:lvl4pPr marL="976312" indent="0">
              <a:buNone/>
              <a:defRPr sz="1600"/>
            </a:lvl4pPr>
            <a:lvl5pPr marL="1314450" indent="0">
              <a:buNone/>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2" name="Content Placeholder 16"/>
          <p:cNvSpPr>
            <a:spLocks noGrp="1"/>
          </p:cNvSpPr>
          <p:nvPr>
            <p:ph sz="quarter" idx="18"/>
          </p:nvPr>
        </p:nvSpPr>
        <p:spPr>
          <a:xfrm>
            <a:off x="7740505" y="3230815"/>
            <a:ext cx="6369192" cy="3068385"/>
          </a:xfrm>
        </p:spPr>
        <p:txBody>
          <a:bodyPr>
            <a:noAutofit/>
          </a:bodyPr>
          <a:lstStyle>
            <a:lvl1pPr marL="0" indent="0">
              <a:buNone/>
              <a:defRPr sz="1600"/>
            </a:lvl1pPr>
            <a:lvl2pPr marL="339725" indent="0">
              <a:buNone/>
              <a:defRPr sz="1600"/>
            </a:lvl2pPr>
            <a:lvl3pPr marL="688975" indent="0">
              <a:buNone/>
              <a:defRPr sz="1600"/>
            </a:lvl3pPr>
            <a:lvl4pPr marL="976312" indent="0">
              <a:buNone/>
              <a:defRPr sz="1600"/>
            </a:lvl4pPr>
            <a:lvl5pPr marL="1314450" indent="0">
              <a:buNone/>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4" name="Straight Connector 3">
            <a:extLst>
              <a:ext uri="{FF2B5EF4-FFF2-40B4-BE49-F238E27FC236}">
                <a16:creationId xmlns:a16="http://schemas.microsoft.com/office/drawing/2014/main" id="{FD8B0D8F-E258-44DF-0899-A537C3490F15}"/>
              </a:ext>
            </a:extLst>
          </p:cNvPr>
          <p:cNvCxnSpPr>
            <a:cxnSpLocks/>
          </p:cNvCxnSpPr>
          <p:nvPr userDrawn="1"/>
        </p:nvCxnSpPr>
        <p:spPr bwMode="auto">
          <a:xfrm>
            <a:off x="502186" y="2298700"/>
            <a:ext cx="0" cy="4000500"/>
          </a:xfrm>
          <a:prstGeom prst="line">
            <a:avLst/>
          </a:prstGeom>
          <a:solidFill>
            <a:schemeClr val="accent1"/>
          </a:solidFill>
          <a:ln w="12700" cap="flat" cmpd="sng" algn="ctr">
            <a:solidFill>
              <a:schemeClr val="bg2">
                <a:lumMod val="50000"/>
              </a:schemeClr>
            </a:solidFill>
            <a:prstDash val="solid"/>
            <a:round/>
            <a:headEnd type="none" w="med" len="med"/>
            <a:tailEnd type="none" w="med" len="med"/>
          </a:ln>
          <a:effectLst/>
        </p:spPr>
      </p:cxnSp>
      <p:cxnSp>
        <p:nvCxnSpPr>
          <p:cNvPr id="5" name="Straight Connector 4">
            <a:extLst>
              <a:ext uri="{FF2B5EF4-FFF2-40B4-BE49-F238E27FC236}">
                <a16:creationId xmlns:a16="http://schemas.microsoft.com/office/drawing/2014/main" id="{111842E2-D7BE-65D5-63F4-9548CA8AE0C1}"/>
              </a:ext>
            </a:extLst>
          </p:cNvPr>
          <p:cNvCxnSpPr>
            <a:cxnSpLocks/>
          </p:cNvCxnSpPr>
          <p:nvPr userDrawn="1"/>
        </p:nvCxnSpPr>
        <p:spPr bwMode="auto">
          <a:xfrm>
            <a:off x="7315200" y="2298700"/>
            <a:ext cx="0" cy="4000500"/>
          </a:xfrm>
          <a:prstGeom prst="line">
            <a:avLst/>
          </a:prstGeom>
          <a:solidFill>
            <a:schemeClr val="accent1"/>
          </a:solidFill>
          <a:ln w="12700" cap="flat" cmpd="sng" algn="ctr">
            <a:solidFill>
              <a:schemeClr val="bg2">
                <a:lumMod val="50000"/>
              </a:schemeClr>
            </a:solidFill>
            <a:prstDash val="solid"/>
            <a:round/>
            <a:headEnd type="none" w="med" len="med"/>
            <a:tailEnd type="none" w="med" len="med"/>
          </a:ln>
          <a:effectLst/>
        </p:spPr>
      </p:cxnSp>
      <p:sp>
        <p:nvSpPr>
          <p:cNvPr id="6" name="Slide Number Placeholder 5">
            <a:extLst>
              <a:ext uri="{FF2B5EF4-FFF2-40B4-BE49-F238E27FC236}">
                <a16:creationId xmlns:a16="http://schemas.microsoft.com/office/drawing/2014/main" id="{578FD829-7BA5-3C6D-763D-59772F850633}"/>
              </a:ext>
            </a:extLst>
          </p:cNvPr>
          <p:cNvSpPr>
            <a:spLocks noGrp="1"/>
          </p:cNvSpPr>
          <p:nvPr>
            <p:ph type="sldNum" sz="quarter" idx="4"/>
          </p:nvPr>
        </p:nvSpPr>
        <p:spPr>
          <a:xfrm>
            <a:off x="516310" y="7739080"/>
            <a:ext cx="2743200" cy="208129"/>
          </a:xfrm>
          <a:prstGeom prst="rect">
            <a:avLst/>
          </a:prstGeom>
        </p:spPr>
        <p:txBody>
          <a:bodyPr/>
          <a:lstStyle>
            <a:lvl1pPr>
              <a:defRPr sz="1000">
                <a:latin typeface="+mn-lt"/>
              </a:defRPr>
            </a:lvl1pPr>
          </a:lstStyle>
          <a:p>
            <a:fld id="{3773602E-EC8C-F44D-BFC5-AD4583FDB290}" type="slidenum">
              <a:rPr lang="en-US" smtClean="0"/>
              <a:pPr/>
              <a:t>‹#›</a:t>
            </a:fld>
            <a:endParaRPr lang="en-US"/>
          </a:p>
        </p:txBody>
      </p:sp>
    </p:spTree>
    <p:extLst>
      <p:ext uri="{BB962C8B-B14F-4D97-AF65-F5344CB8AC3E}">
        <p14:creationId xmlns:p14="http://schemas.microsoft.com/office/powerpoint/2010/main" val="3251309829"/>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preserve="1" userDrawn="1">
  <p:cSld name="11_2 Column With Subheads ">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503238" y="329565"/>
            <a:ext cx="13623925" cy="1016350"/>
          </a:xfrm>
        </p:spPr>
        <p:txBody>
          <a:bodyPr/>
          <a:lstStyle>
            <a:lvl1pPr>
              <a:defRPr/>
            </a:lvl1pPr>
          </a:lstStyle>
          <a:p>
            <a:r>
              <a:rPr lang="en-US"/>
              <a:t>Click To Edit Slide Title</a:t>
            </a:r>
          </a:p>
        </p:txBody>
      </p:sp>
      <p:sp>
        <p:nvSpPr>
          <p:cNvPr id="21" name="Content Placeholder 16"/>
          <p:cNvSpPr>
            <a:spLocks noGrp="1"/>
          </p:cNvSpPr>
          <p:nvPr>
            <p:ph sz="quarter" idx="17"/>
          </p:nvPr>
        </p:nvSpPr>
        <p:spPr>
          <a:xfrm>
            <a:off x="886010" y="2298701"/>
            <a:ext cx="5908489" cy="4000500"/>
          </a:xfrm>
        </p:spPr>
        <p:txBody>
          <a:bodyPr>
            <a:noAutofit/>
          </a:bodyPr>
          <a:lstStyle>
            <a:lvl1pPr marL="0" indent="0">
              <a:buNone/>
              <a:defRPr sz="1600"/>
            </a:lvl1pPr>
            <a:lvl2pPr marL="339725" indent="0">
              <a:buNone/>
              <a:defRPr sz="1600"/>
            </a:lvl2pPr>
            <a:lvl3pPr marL="688975" indent="0">
              <a:buNone/>
              <a:defRPr sz="1600"/>
            </a:lvl3pPr>
            <a:lvl4pPr marL="976312" indent="0">
              <a:buNone/>
              <a:defRPr sz="1600"/>
            </a:lvl4pPr>
            <a:lvl5pPr marL="1314450" indent="0">
              <a:buNone/>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2" name="Content Placeholder 16"/>
          <p:cNvSpPr>
            <a:spLocks noGrp="1"/>
          </p:cNvSpPr>
          <p:nvPr>
            <p:ph sz="quarter" idx="18"/>
          </p:nvPr>
        </p:nvSpPr>
        <p:spPr>
          <a:xfrm>
            <a:off x="7740505" y="2298701"/>
            <a:ext cx="6369192" cy="4000500"/>
          </a:xfrm>
        </p:spPr>
        <p:txBody>
          <a:bodyPr>
            <a:noAutofit/>
          </a:bodyPr>
          <a:lstStyle>
            <a:lvl1pPr marL="0" indent="0">
              <a:buNone/>
              <a:defRPr sz="1600"/>
            </a:lvl1pPr>
            <a:lvl2pPr marL="339725" indent="0">
              <a:buNone/>
              <a:defRPr sz="1600"/>
            </a:lvl2pPr>
            <a:lvl3pPr marL="688975" indent="0">
              <a:buNone/>
              <a:defRPr sz="1600"/>
            </a:lvl3pPr>
            <a:lvl4pPr marL="976312" indent="0">
              <a:buNone/>
              <a:defRPr sz="1600"/>
            </a:lvl4pPr>
            <a:lvl5pPr marL="1314450" indent="0">
              <a:buNone/>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4" name="Straight Connector 3">
            <a:extLst>
              <a:ext uri="{FF2B5EF4-FFF2-40B4-BE49-F238E27FC236}">
                <a16:creationId xmlns:a16="http://schemas.microsoft.com/office/drawing/2014/main" id="{FD8B0D8F-E258-44DF-0899-A537C3490F15}"/>
              </a:ext>
            </a:extLst>
          </p:cNvPr>
          <p:cNvCxnSpPr>
            <a:cxnSpLocks/>
          </p:cNvCxnSpPr>
          <p:nvPr userDrawn="1"/>
        </p:nvCxnSpPr>
        <p:spPr bwMode="auto">
          <a:xfrm>
            <a:off x="502186" y="2298700"/>
            <a:ext cx="0" cy="4000500"/>
          </a:xfrm>
          <a:prstGeom prst="line">
            <a:avLst/>
          </a:prstGeom>
          <a:solidFill>
            <a:schemeClr val="accent1"/>
          </a:solidFill>
          <a:ln w="12700" cap="flat" cmpd="sng" algn="ctr">
            <a:solidFill>
              <a:schemeClr val="bg2">
                <a:lumMod val="50000"/>
              </a:schemeClr>
            </a:solidFill>
            <a:prstDash val="solid"/>
            <a:round/>
            <a:headEnd type="none" w="med" len="med"/>
            <a:tailEnd type="none" w="med" len="med"/>
          </a:ln>
          <a:effectLst/>
        </p:spPr>
      </p:cxnSp>
      <p:cxnSp>
        <p:nvCxnSpPr>
          <p:cNvPr id="5" name="Straight Connector 4">
            <a:extLst>
              <a:ext uri="{FF2B5EF4-FFF2-40B4-BE49-F238E27FC236}">
                <a16:creationId xmlns:a16="http://schemas.microsoft.com/office/drawing/2014/main" id="{111842E2-D7BE-65D5-63F4-9548CA8AE0C1}"/>
              </a:ext>
            </a:extLst>
          </p:cNvPr>
          <p:cNvCxnSpPr>
            <a:cxnSpLocks/>
          </p:cNvCxnSpPr>
          <p:nvPr userDrawn="1"/>
        </p:nvCxnSpPr>
        <p:spPr bwMode="auto">
          <a:xfrm>
            <a:off x="7315200" y="2298700"/>
            <a:ext cx="0" cy="4000500"/>
          </a:xfrm>
          <a:prstGeom prst="line">
            <a:avLst/>
          </a:prstGeom>
          <a:solidFill>
            <a:schemeClr val="accent1"/>
          </a:solidFill>
          <a:ln w="12700" cap="flat" cmpd="sng" algn="ctr">
            <a:solidFill>
              <a:schemeClr val="bg2">
                <a:lumMod val="50000"/>
              </a:schemeClr>
            </a:solidFill>
            <a:prstDash val="solid"/>
            <a:round/>
            <a:headEnd type="none" w="med" len="med"/>
            <a:tailEnd type="none" w="med" len="med"/>
          </a:ln>
          <a:effectLst/>
        </p:spPr>
      </p:cxnSp>
      <p:sp>
        <p:nvSpPr>
          <p:cNvPr id="6" name="Slide Number Placeholder 5">
            <a:extLst>
              <a:ext uri="{FF2B5EF4-FFF2-40B4-BE49-F238E27FC236}">
                <a16:creationId xmlns:a16="http://schemas.microsoft.com/office/drawing/2014/main" id="{578FD829-7BA5-3C6D-763D-59772F850633}"/>
              </a:ext>
            </a:extLst>
          </p:cNvPr>
          <p:cNvSpPr>
            <a:spLocks noGrp="1"/>
          </p:cNvSpPr>
          <p:nvPr>
            <p:ph type="sldNum" sz="quarter" idx="4"/>
          </p:nvPr>
        </p:nvSpPr>
        <p:spPr>
          <a:xfrm>
            <a:off x="516310" y="7739080"/>
            <a:ext cx="2743200" cy="208129"/>
          </a:xfrm>
          <a:prstGeom prst="rect">
            <a:avLst/>
          </a:prstGeom>
        </p:spPr>
        <p:txBody>
          <a:bodyPr/>
          <a:lstStyle>
            <a:lvl1pPr>
              <a:defRPr sz="1000">
                <a:latin typeface="+mn-lt"/>
              </a:defRPr>
            </a:lvl1pPr>
          </a:lstStyle>
          <a:p>
            <a:fld id="{3773602E-EC8C-F44D-BFC5-AD4583FDB290}" type="slidenum">
              <a:rPr lang="en-US" smtClean="0"/>
              <a:pPr/>
              <a:t>‹#›</a:t>
            </a:fld>
            <a:endParaRPr lang="en-US"/>
          </a:p>
        </p:txBody>
      </p:sp>
    </p:spTree>
    <p:extLst>
      <p:ext uri="{BB962C8B-B14F-4D97-AF65-F5344CB8AC3E}">
        <p14:creationId xmlns:p14="http://schemas.microsoft.com/office/powerpoint/2010/main" val="4249942101"/>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preserve="1" userDrawn="1">
  <p:cSld name="2_3 Column With Subheads 2">
    <p:spTree>
      <p:nvGrpSpPr>
        <p:cNvPr id="1" name=""/>
        <p:cNvGrpSpPr/>
        <p:nvPr/>
      </p:nvGrpSpPr>
      <p:grpSpPr>
        <a:xfrm>
          <a:off x="0" y="0"/>
          <a:ext cx="0" cy="0"/>
          <a:chOff x="0" y="0"/>
          <a:chExt cx="0" cy="0"/>
        </a:xfrm>
      </p:grpSpPr>
      <p:sp>
        <p:nvSpPr>
          <p:cNvPr id="3" name="object 2">
            <a:extLst>
              <a:ext uri="{FF2B5EF4-FFF2-40B4-BE49-F238E27FC236}">
                <a16:creationId xmlns:a16="http://schemas.microsoft.com/office/drawing/2014/main" id="{3F7C280F-A550-5B4E-3602-72F37960F701}"/>
              </a:ext>
            </a:extLst>
          </p:cNvPr>
          <p:cNvSpPr/>
          <p:nvPr userDrawn="1"/>
        </p:nvSpPr>
        <p:spPr>
          <a:xfrm>
            <a:off x="0" y="1714500"/>
            <a:ext cx="14630400" cy="5516564"/>
          </a:xfrm>
          <a:custGeom>
            <a:avLst/>
            <a:gdLst/>
            <a:ahLst/>
            <a:cxnLst/>
            <a:rect l="l" t="t" r="r" b="b"/>
            <a:pathLst>
              <a:path w="4064000" h="5619115">
                <a:moveTo>
                  <a:pt x="0" y="5618975"/>
                </a:moveTo>
                <a:lnTo>
                  <a:pt x="4063898" y="5618975"/>
                </a:lnTo>
                <a:lnTo>
                  <a:pt x="4063898" y="0"/>
                </a:lnTo>
                <a:lnTo>
                  <a:pt x="0" y="0"/>
                </a:lnTo>
                <a:lnTo>
                  <a:pt x="0" y="5618975"/>
                </a:lnTo>
                <a:close/>
              </a:path>
            </a:pathLst>
          </a:custGeom>
          <a:solidFill>
            <a:srgbClr val="EEEEEF"/>
          </a:solidFill>
        </p:spPr>
        <p:txBody>
          <a:bodyPr wrap="square" lIns="0" tIns="0" rIns="0" bIns="0" rtlCol="0"/>
          <a:lstStyle/>
          <a:p>
            <a:endParaRPr/>
          </a:p>
        </p:txBody>
      </p:sp>
      <p:sp>
        <p:nvSpPr>
          <p:cNvPr id="2" name="Title 1"/>
          <p:cNvSpPr>
            <a:spLocks noGrp="1"/>
          </p:cNvSpPr>
          <p:nvPr>
            <p:ph type="title" hasCustomPrompt="1"/>
          </p:nvPr>
        </p:nvSpPr>
        <p:spPr>
          <a:xfrm>
            <a:off x="503238" y="329565"/>
            <a:ext cx="13623925" cy="1016350"/>
          </a:xfrm>
        </p:spPr>
        <p:txBody>
          <a:bodyPr/>
          <a:lstStyle>
            <a:lvl1pPr>
              <a:defRPr/>
            </a:lvl1pPr>
          </a:lstStyle>
          <a:p>
            <a:r>
              <a:rPr lang="en-US"/>
              <a:t>Click To Edit Slide Title</a:t>
            </a:r>
          </a:p>
        </p:txBody>
      </p:sp>
      <p:sp>
        <p:nvSpPr>
          <p:cNvPr id="19" name="Text Placeholder 13"/>
          <p:cNvSpPr>
            <a:spLocks noGrp="1"/>
          </p:cNvSpPr>
          <p:nvPr>
            <p:ph type="body" sz="quarter" idx="15" hasCustomPrompt="1"/>
          </p:nvPr>
        </p:nvSpPr>
        <p:spPr>
          <a:xfrm>
            <a:off x="886011" y="2298700"/>
            <a:ext cx="3771490" cy="762000"/>
          </a:xfrm>
        </p:spPr>
        <p:txBody>
          <a:bodyPr anchor="b">
            <a:noAutofit/>
          </a:bodyPr>
          <a:lstStyle>
            <a:lvl1pPr marL="0" indent="0">
              <a:lnSpc>
                <a:spcPct val="85000"/>
              </a:lnSpc>
              <a:buNone/>
              <a:defRPr sz="2600" b="0">
                <a:solidFill>
                  <a:schemeClr val="tx1"/>
                </a:solidFill>
              </a:defRPr>
            </a:lvl1pPr>
          </a:lstStyle>
          <a:p>
            <a:pPr lvl="0"/>
            <a:r>
              <a:rPr lang="en-US"/>
              <a:t>Click to edit text</a:t>
            </a:r>
          </a:p>
        </p:txBody>
      </p:sp>
      <p:sp>
        <p:nvSpPr>
          <p:cNvPr id="20" name="Text Placeholder 13"/>
          <p:cNvSpPr>
            <a:spLocks noGrp="1"/>
          </p:cNvSpPr>
          <p:nvPr>
            <p:ph type="body" sz="quarter" idx="16" hasCustomPrompt="1"/>
          </p:nvPr>
        </p:nvSpPr>
        <p:spPr>
          <a:xfrm>
            <a:off x="5425146" y="2298700"/>
            <a:ext cx="3771491" cy="762000"/>
          </a:xfrm>
        </p:spPr>
        <p:txBody>
          <a:bodyPr anchor="b">
            <a:noAutofit/>
          </a:bodyPr>
          <a:lstStyle>
            <a:lvl1pPr marL="0" indent="0">
              <a:lnSpc>
                <a:spcPct val="85000"/>
              </a:lnSpc>
              <a:buNone/>
              <a:defRPr sz="2600" b="0">
                <a:solidFill>
                  <a:schemeClr val="tx1"/>
                </a:solidFill>
              </a:defRPr>
            </a:lvl1pPr>
          </a:lstStyle>
          <a:p>
            <a:pPr lvl="0"/>
            <a:r>
              <a:rPr lang="en-US"/>
              <a:t>Click to edit text</a:t>
            </a:r>
          </a:p>
        </p:txBody>
      </p:sp>
      <p:sp>
        <p:nvSpPr>
          <p:cNvPr id="21" name="Content Placeholder 16"/>
          <p:cNvSpPr>
            <a:spLocks noGrp="1"/>
          </p:cNvSpPr>
          <p:nvPr>
            <p:ph sz="quarter" idx="17"/>
          </p:nvPr>
        </p:nvSpPr>
        <p:spPr>
          <a:xfrm>
            <a:off x="886011" y="3230815"/>
            <a:ext cx="3771490" cy="3068385"/>
          </a:xfrm>
        </p:spPr>
        <p:txBody>
          <a:bodyPr>
            <a:noAutofit/>
          </a:bodyPr>
          <a:lstStyle>
            <a:lvl1pPr marL="0" indent="0">
              <a:buNone/>
              <a:defRPr sz="1600"/>
            </a:lvl1pPr>
            <a:lvl2pPr marL="339725" indent="0">
              <a:buNone/>
              <a:defRPr sz="1600"/>
            </a:lvl2pPr>
            <a:lvl3pPr marL="688975" indent="0">
              <a:buNone/>
              <a:defRPr sz="1600"/>
            </a:lvl3pPr>
            <a:lvl4pPr marL="976312" indent="0">
              <a:buNone/>
              <a:defRPr sz="1600"/>
            </a:lvl4pPr>
            <a:lvl5pPr marL="1314450" indent="0">
              <a:buNone/>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2" name="Content Placeholder 16"/>
          <p:cNvSpPr>
            <a:spLocks noGrp="1"/>
          </p:cNvSpPr>
          <p:nvPr>
            <p:ph sz="quarter" idx="18"/>
          </p:nvPr>
        </p:nvSpPr>
        <p:spPr>
          <a:xfrm>
            <a:off x="5425146" y="3230815"/>
            <a:ext cx="3771487" cy="3068385"/>
          </a:xfrm>
        </p:spPr>
        <p:txBody>
          <a:bodyPr>
            <a:noAutofit/>
          </a:bodyPr>
          <a:lstStyle>
            <a:lvl1pPr marL="0" indent="0">
              <a:buNone/>
              <a:defRPr sz="1600"/>
            </a:lvl1pPr>
            <a:lvl2pPr marL="339725" indent="0">
              <a:buNone/>
              <a:defRPr sz="1600"/>
            </a:lvl2pPr>
            <a:lvl3pPr marL="688975" indent="0">
              <a:buNone/>
              <a:defRPr sz="1600"/>
            </a:lvl3pPr>
            <a:lvl4pPr marL="976312" indent="0">
              <a:buNone/>
              <a:defRPr sz="1600"/>
            </a:lvl4pPr>
            <a:lvl5pPr marL="1314450" indent="0">
              <a:buNone/>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4" name="Straight Connector 3">
            <a:extLst>
              <a:ext uri="{FF2B5EF4-FFF2-40B4-BE49-F238E27FC236}">
                <a16:creationId xmlns:a16="http://schemas.microsoft.com/office/drawing/2014/main" id="{FD8B0D8F-E258-44DF-0899-A537C3490F15}"/>
              </a:ext>
            </a:extLst>
          </p:cNvPr>
          <p:cNvCxnSpPr>
            <a:cxnSpLocks/>
          </p:cNvCxnSpPr>
          <p:nvPr userDrawn="1"/>
        </p:nvCxnSpPr>
        <p:spPr bwMode="auto">
          <a:xfrm>
            <a:off x="502186" y="2298700"/>
            <a:ext cx="0" cy="4000500"/>
          </a:xfrm>
          <a:prstGeom prst="line">
            <a:avLst/>
          </a:prstGeom>
          <a:solidFill>
            <a:schemeClr val="accent1"/>
          </a:solidFill>
          <a:ln w="12700" cap="flat" cmpd="sng" algn="ctr">
            <a:solidFill>
              <a:schemeClr val="bg2">
                <a:lumMod val="50000"/>
              </a:schemeClr>
            </a:solidFill>
            <a:prstDash val="solid"/>
            <a:round/>
            <a:headEnd type="none" w="med" len="med"/>
            <a:tailEnd type="none" w="med" len="med"/>
          </a:ln>
          <a:effectLst/>
        </p:spPr>
      </p:cxnSp>
      <p:cxnSp>
        <p:nvCxnSpPr>
          <p:cNvPr id="7" name="Straight Connector 6">
            <a:extLst>
              <a:ext uri="{FF2B5EF4-FFF2-40B4-BE49-F238E27FC236}">
                <a16:creationId xmlns:a16="http://schemas.microsoft.com/office/drawing/2014/main" id="{67BB201C-481A-0938-9DB5-D0C110A33E15}"/>
              </a:ext>
            </a:extLst>
          </p:cNvPr>
          <p:cNvCxnSpPr>
            <a:cxnSpLocks/>
          </p:cNvCxnSpPr>
          <p:nvPr userDrawn="1"/>
        </p:nvCxnSpPr>
        <p:spPr bwMode="auto">
          <a:xfrm>
            <a:off x="5041323" y="2298700"/>
            <a:ext cx="0" cy="4000500"/>
          </a:xfrm>
          <a:prstGeom prst="line">
            <a:avLst/>
          </a:prstGeom>
          <a:solidFill>
            <a:schemeClr val="accent1"/>
          </a:solidFill>
          <a:ln w="12700" cap="flat" cmpd="sng" algn="ctr">
            <a:solidFill>
              <a:schemeClr val="bg2">
                <a:lumMod val="50000"/>
              </a:schemeClr>
            </a:solidFill>
            <a:prstDash val="solid"/>
            <a:round/>
            <a:headEnd type="none" w="med" len="med"/>
            <a:tailEnd type="none" w="med" len="med"/>
          </a:ln>
          <a:effectLst/>
        </p:spPr>
      </p:cxnSp>
      <p:cxnSp>
        <p:nvCxnSpPr>
          <p:cNvPr id="8" name="Straight Connector 7">
            <a:extLst>
              <a:ext uri="{FF2B5EF4-FFF2-40B4-BE49-F238E27FC236}">
                <a16:creationId xmlns:a16="http://schemas.microsoft.com/office/drawing/2014/main" id="{95429DB8-28BE-3F8C-CCED-A9CFC8697C81}"/>
              </a:ext>
            </a:extLst>
          </p:cNvPr>
          <p:cNvCxnSpPr>
            <a:cxnSpLocks/>
          </p:cNvCxnSpPr>
          <p:nvPr userDrawn="1"/>
        </p:nvCxnSpPr>
        <p:spPr bwMode="auto">
          <a:xfrm>
            <a:off x="9585120" y="2298700"/>
            <a:ext cx="0" cy="4000500"/>
          </a:xfrm>
          <a:prstGeom prst="line">
            <a:avLst/>
          </a:prstGeom>
          <a:solidFill>
            <a:schemeClr val="accent1"/>
          </a:solidFill>
          <a:ln w="12700" cap="flat" cmpd="sng" algn="ctr">
            <a:solidFill>
              <a:schemeClr val="bg2">
                <a:lumMod val="50000"/>
              </a:schemeClr>
            </a:solidFill>
            <a:prstDash val="solid"/>
            <a:round/>
            <a:headEnd type="none" w="med" len="med"/>
            <a:tailEnd type="none" w="med" len="med"/>
          </a:ln>
          <a:effectLst/>
        </p:spPr>
      </p:cxnSp>
      <p:sp>
        <p:nvSpPr>
          <p:cNvPr id="10" name="Text Placeholder 13">
            <a:extLst>
              <a:ext uri="{FF2B5EF4-FFF2-40B4-BE49-F238E27FC236}">
                <a16:creationId xmlns:a16="http://schemas.microsoft.com/office/drawing/2014/main" id="{7F7AAA09-1185-7F6B-0EB9-01E5747EB070}"/>
              </a:ext>
            </a:extLst>
          </p:cNvPr>
          <p:cNvSpPr>
            <a:spLocks noGrp="1"/>
          </p:cNvSpPr>
          <p:nvPr>
            <p:ph type="body" sz="quarter" idx="20" hasCustomPrompt="1"/>
          </p:nvPr>
        </p:nvSpPr>
        <p:spPr>
          <a:xfrm>
            <a:off x="9968942" y="2300767"/>
            <a:ext cx="3771491" cy="762000"/>
          </a:xfrm>
        </p:spPr>
        <p:txBody>
          <a:bodyPr anchor="b">
            <a:noAutofit/>
          </a:bodyPr>
          <a:lstStyle>
            <a:lvl1pPr marL="0" indent="0">
              <a:lnSpc>
                <a:spcPct val="85000"/>
              </a:lnSpc>
              <a:buNone/>
              <a:defRPr sz="2600" b="0">
                <a:solidFill>
                  <a:schemeClr val="tx1"/>
                </a:solidFill>
              </a:defRPr>
            </a:lvl1pPr>
          </a:lstStyle>
          <a:p>
            <a:pPr lvl="0"/>
            <a:r>
              <a:rPr lang="en-US"/>
              <a:t>Click to edit text</a:t>
            </a:r>
          </a:p>
        </p:txBody>
      </p:sp>
      <p:sp>
        <p:nvSpPr>
          <p:cNvPr id="11" name="Content Placeholder 16">
            <a:extLst>
              <a:ext uri="{FF2B5EF4-FFF2-40B4-BE49-F238E27FC236}">
                <a16:creationId xmlns:a16="http://schemas.microsoft.com/office/drawing/2014/main" id="{514F11C7-C221-F797-F5B3-84BD44C358BD}"/>
              </a:ext>
            </a:extLst>
          </p:cNvPr>
          <p:cNvSpPr>
            <a:spLocks noGrp="1"/>
          </p:cNvSpPr>
          <p:nvPr>
            <p:ph sz="quarter" idx="21"/>
          </p:nvPr>
        </p:nvSpPr>
        <p:spPr>
          <a:xfrm>
            <a:off x="9968942" y="3230814"/>
            <a:ext cx="3771487" cy="3068385"/>
          </a:xfrm>
        </p:spPr>
        <p:txBody>
          <a:bodyPr>
            <a:noAutofit/>
          </a:bodyPr>
          <a:lstStyle>
            <a:lvl1pPr marL="0" indent="0">
              <a:buNone/>
              <a:defRPr sz="1600"/>
            </a:lvl1pPr>
            <a:lvl2pPr marL="339725" indent="0">
              <a:buNone/>
              <a:defRPr sz="1600"/>
            </a:lvl2pPr>
            <a:lvl3pPr marL="688975" indent="0">
              <a:buNone/>
              <a:defRPr sz="1600"/>
            </a:lvl3pPr>
            <a:lvl4pPr marL="976312" indent="0">
              <a:buNone/>
              <a:defRPr sz="1600"/>
            </a:lvl4pPr>
            <a:lvl5pPr marL="1314450" indent="0">
              <a:buNone/>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Slide Number Placeholder 5">
            <a:extLst>
              <a:ext uri="{FF2B5EF4-FFF2-40B4-BE49-F238E27FC236}">
                <a16:creationId xmlns:a16="http://schemas.microsoft.com/office/drawing/2014/main" id="{30B3B5F0-7DA3-0644-2322-57C95423A7B9}"/>
              </a:ext>
            </a:extLst>
          </p:cNvPr>
          <p:cNvSpPr>
            <a:spLocks noGrp="1"/>
          </p:cNvSpPr>
          <p:nvPr>
            <p:ph type="sldNum" sz="quarter" idx="4"/>
          </p:nvPr>
        </p:nvSpPr>
        <p:spPr>
          <a:xfrm>
            <a:off x="516310" y="7739080"/>
            <a:ext cx="2743200" cy="208129"/>
          </a:xfrm>
          <a:prstGeom prst="rect">
            <a:avLst/>
          </a:prstGeom>
        </p:spPr>
        <p:txBody>
          <a:bodyPr/>
          <a:lstStyle>
            <a:lvl1pPr>
              <a:defRPr sz="1000">
                <a:latin typeface="+mn-lt"/>
              </a:defRPr>
            </a:lvl1pPr>
          </a:lstStyle>
          <a:p>
            <a:fld id="{3773602E-EC8C-F44D-BFC5-AD4583FDB290}" type="slidenum">
              <a:rPr lang="en-US" smtClean="0"/>
              <a:pPr/>
              <a:t>‹#›</a:t>
            </a:fld>
            <a:endParaRPr lang="en-US"/>
          </a:p>
        </p:txBody>
      </p:sp>
    </p:spTree>
    <p:extLst>
      <p:ext uri="{BB962C8B-B14F-4D97-AF65-F5344CB8AC3E}">
        <p14:creationId xmlns:p14="http://schemas.microsoft.com/office/powerpoint/2010/main" val="3544837112"/>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preserve="1" userDrawn="1">
  <p:cSld name="4_Quote w/headshot">
    <p:spTree>
      <p:nvGrpSpPr>
        <p:cNvPr id="1" name=""/>
        <p:cNvGrpSpPr/>
        <p:nvPr/>
      </p:nvGrpSpPr>
      <p:grpSpPr>
        <a:xfrm>
          <a:off x="0" y="0"/>
          <a:ext cx="0" cy="0"/>
          <a:chOff x="0" y="0"/>
          <a:chExt cx="0" cy="0"/>
        </a:xfrm>
      </p:grpSpPr>
      <p:sp>
        <p:nvSpPr>
          <p:cNvPr id="21" name="Content Placeholder 16"/>
          <p:cNvSpPr>
            <a:spLocks noGrp="1"/>
          </p:cNvSpPr>
          <p:nvPr>
            <p:ph sz="quarter" idx="17"/>
          </p:nvPr>
        </p:nvSpPr>
        <p:spPr>
          <a:xfrm>
            <a:off x="5751516" y="2600325"/>
            <a:ext cx="8375616" cy="3113472"/>
          </a:xfrm>
        </p:spPr>
        <p:txBody>
          <a:bodyPr>
            <a:noAutofit/>
          </a:bodyPr>
          <a:lstStyle>
            <a:lvl1pPr marL="0" indent="0">
              <a:lnSpc>
                <a:spcPct val="150000"/>
              </a:lnSpc>
              <a:buNone/>
              <a:defRPr sz="2000"/>
            </a:lvl1pPr>
            <a:lvl2pPr marL="339725" indent="0">
              <a:lnSpc>
                <a:spcPct val="150000"/>
              </a:lnSpc>
              <a:buNone/>
              <a:defRPr sz="2000"/>
            </a:lvl2pPr>
            <a:lvl3pPr marL="688975" indent="0">
              <a:lnSpc>
                <a:spcPct val="150000"/>
              </a:lnSpc>
              <a:buNone/>
              <a:defRPr sz="2000"/>
            </a:lvl3pPr>
            <a:lvl4pPr marL="976312" indent="0">
              <a:lnSpc>
                <a:spcPct val="150000"/>
              </a:lnSpc>
              <a:buNone/>
              <a:defRPr sz="2000"/>
            </a:lvl4pPr>
            <a:lvl5pPr marL="1314450" indent="0">
              <a:lnSpc>
                <a:spcPct val="150000"/>
              </a:lnSpc>
              <a:buNone/>
              <a:defRPr sz="20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4" name="Straight Connector 3">
            <a:extLst>
              <a:ext uri="{FF2B5EF4-FFF2-40B4-BE49-F238E27FC236}">
                <a16:creationId xmlns:a16="http://schemas.microsoft.com/office/drawing/2014/main" id="{FD8B0D8F-E258-44DF-0899-A537C3490F15}"/>
              </a:ext>
            </a:extLst>
          </p:cNvPr>
          <p:cNvCxnSpPr>
            <a:cxnSpLocks/>
          </p:cNvCxnSpPr>
          <p:nvPr userDrawn="1"/>
        </p:nvCxnSpPr>
        <p:spPr bwMode="auto">
          <a:xfrm>
            <a:off x="5497514" y="1943100"/>
            <a:ext cx="0" cy="4874389"/>
          </a:xfrm>
          <a:prstGeom prst="line">
            <a:avLst/>
          </a:prstGeom>
          <a:solidFill>
            <a:schemeClr val="accent1"/>
          </a:solidFill>
          <a:ln w="12700" cap="flat" cmpd="sng" algn="ctr">
            <a:solidFill>
              <a:schemeClr val="bg2">
                <a:lumMod val="50000"/>
              </a:schemeClr>
            </a:solidFill>
            <a:prstDash val="solid"/>
            <a:round/>
            <a:headEnd type="none" w="med" len="med"/>
            <a:tailEnd type="none" w="med" len="med"/>
          </a:ln>
          <a:effectLst/>
        </p:spPr>
      </p:cxnSp>
      <p:sp>
        <p:nvSpPr>
          <p:cNvPr id="24" name="Text Placeholder 13">
            <a:extLst>
              <a:ext uri="{FF2B5EF4-FFF2-40B4-BE49-F238E27FC236}">
                <a16:creationId xmlns:a16="http://schemas.microsoft.com/office/drawing/2014/main" id="{D9C47752-FC8E-7273-4E3D-C0E64C8D6187}"/>
              </a:ext>
            </a:extLst>
          </p:cNvPr>
          <p:cNvSpPr>
            <a:spLocks noGrp="1"/>
          </p:cNvSpPr>
          <p:nvPr>
            <p:ph type="body" sz="quarter" idx="15" hasCustomPrompt="1"/>
          </p:nvPr>
        </p:nvSpPr>
        <p:spPr>
          <a:xfrm>
            <a:off x="5751515" y="5819685"/>
            <a:ext cx="4592639" cy="365011"/>
          </a:xfrm>
        </p:spPr>
        <p:txBody>
          <a:bodyPr anchor="b">
            <a:noAutofit/>
          </a:bodyPr>
          <a:lstStyle>
            <a:lvl1pPr marL="0" indent="0" algn="l">
              <a:buNone/>
              <a:defRPr sz="1600" b="1" i="0">
                <a:solidFill>
                  <a:schemeClr val="tx1"/>
                </a:solidFill>
                <a:latin typeface="Arial Narrow" panose="020B0604020202020204" pitchFamily="34" charset="0"/>
                <a:cs typeface="Arial Narrow" panose="020B0604020202020204" pitchFamily="34" charset="0"/>
              </a:defRPr>
            </a:lvl1pPr>
          </a:lstStyle>
          <a:p>
            <a:pPr lvl="0"/>
            <a:r>
              <a:rPr lang="en-US"/>
              <a:t>Click to edit text</a:t>
            </a:r>
          </a:p>
        </p:txBody>
      </p:sp>
      <p:sp>
        <p:nvSpPr>
          <p:cNvPr id="28" name="Content Placeholder 16">
            <a:extLst>
              <a:ext uri="{FF2B5EF4-FFF2-40B4-BE49-F238E27FC236}">
                <a16:creationId xmlns:a16="http://schemas.microsoft.com/office/drawing/2014/main" id="{807962F9-1629-7C38-601F-666AEEED64CC}"/>
              </a:ext>
            </a:extLst>
          </p:cNvPr>
          <p:cNvSpPr>
            <a:spLocks noGrp="1"/>
          </p:cNvSpPr>
          <p:nvPr>
            <p:ph sz="quarter" idx="21"/>
          </p:nvPr>
        </p:nvSpPr>
        <p:spPr>
          <a:xfrm>
            <a:off x="5751515" y="6158867"/>
            <a:ext cx="4592639" cy="747222"/>
          </a:xfrm>
        </p:spPr>
        <p:txBody>
          <a:bodyPr>
            <a:noAutofit/>
          </a:bodyPr>
          <a:lstStyle>
            <a:lvl1pPr marL="0" indent="0" algn="l">
              <a:spcBef>
                <a:spcPts val="0"/>
              </a:spcBef>
              <a:spcAft>
                <a:spcPts val="600"/>
              </a:spcAft>
              <a:buNone/>
              <a:defRPr sz="1600" b="0" i="0">
                <a:latin typeface="Arial Narrow" panose="020B0604020202020204" pitchFamily="34" charset="0"/>
                <a:cs typeface="Arial Narrow" panose="020B0604020202020204" pitchFamily="34" charset="0"/>
              </a:defRPr>
            </a:lvl1pPr>
            <a:lvl2pPr marL="339725" indent="0" algn="l">
              <a:spcBef>
                <a:spcPts val="0"/>
              </a:spcBef>
              <a:spcAft>
                <a:spcPts val="600"/>
              </a:spcAft>
              <a:buNone/>
              <a:defRPr sz="1600" b="0" i="0">
                <a:latin typeface="Arial Narrow" panose="020B0604020202020204" pitchFamily="34" charset="0"/>
                <a:cs typeface="Arial Narrow" panose="020B0604020202020204" pitchFamily="34" charset="0"/>
              </a:defRPr>
            </a:lvl2pPr>
            <a:lvl3pPr marL="688975" indent="0" algn="l">
              <a:spcBef>
                <a:spcPts val="0"/>
              </a:spcBef>
              <a:spcAft>
                <a:spcPts val="600"/>
              </a:spcAft>
              <a:buNone/>
              <a:defRPr sz="1600" b="0" i="0">
                <a:latin typeface="Arial Narrow" panose="020B0604020202020204" pitchFamily="34" charset="0"/>
                <a:cs typeface="Arial Narrow" panose="020B0604020202020204" pitchFamily="34" charset="0"/>
              </a:defRPr>
            </a:lvl3pPr>
            <a:lvl4pPr marL="976312" indent="0" algn="l">
              <a:spcBef>
                <a:spcPts val="0"/>
              </a:spcBef>
              <a:spcAft>
                <a:spcPts val="600"/>
              </a:spcAft>
              <a:buNone/>
              <a:defRPr sz="1600" b="0" i="0">
                <a:latin typeface="Arial Narrow" panose="020B0604020202020204" pitchFamily="34" charset="0"/>
                <a:cs typeface="Arial Narrow" panose="020B0604020202020204" pitchFamily="34" charset="0"/>
              </a:defRPr>
            </a:lvl4pPr>
            <a:lvl5pPr marL="1314450" indent="0" algn="l">
              <a:spcBef>
                <a:spcPts val="0"/>
              </a:spcBef>
              <a:spcAft>
                <a:spcPts val="600"/>
              </a:spcAft>
              <a:buNone/>
              <a:defRPr sz="1600" b="0" i="0">
                <a:latin typeface="Arial Narrow" panose="020B0604020202020204" pitchFamily="34" charset="0"/>
                <a:cs typeface="Arial Narrow"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1">
            <a:extLst>
              <a:ext uri="{FF2B5EF4-FFF2-40B4-BE49-F238E27FC236}">
                <a16:creationId xmlns:a16="http://schemas.microsoft.com/office/drawing/2014/main" id="{B2216B4B-E4E8-23D5-7E23-FB5B3CAB8939}"/>
              </a:ext>
            </a:extLst>
          </p:cNvPr>
          <p:cNvSpPr>
            <a:spLocks noGrp="1"/>
          </p:cNvSpPr>
          <p:nvPr>
            <p:ph type="title" hasCustomPrompt="1"/>
          </p:nvPr>
        </p:nvSpPr>
        <p:spPr>
          <a:xfrm>
            <a:off x="5497515" y="801451"/>
            <a:ext cx="8629618" cy="606582"/>
          </a:xfrm>
        </p:spPr>
        <p:txBody>
          <a:bodyPr>
            <a:noAutofit/>
          </a:bodyPr>
          <a:lstStyle>
            <a:lvl1pPr>
              <a:defRPr sz="3200">
                <a:solidFill>
                  <a:schemeClr val="tx1"/>
                </a:solidFill>
                <a:latin typeface="+mn-lt"/>
              </a:defRPr>
            </a:lvl1pPr>
          </a:lstStyle>
          <a:p>
            <a:r>
              <a:rPr lang="en-US"/>
              <a:t>Click To Edit Slide Title</a:t>
            </a:r>
          </a:p>
        </p:txBody>
      </p:sp>
      <p:sp>
        <p:nvSpPr>
          <p:cNvPr id="7" name="Picture Placeholder 6">
            <a:extLst>
              <a:ext uri="{FF2B5EF4-FFF2-40B4-BE49-F238E27FC236}">
                <a16:creationId xmlns:a16="http://schemas.microsoft.com/office/drawing/2014/main" id="{5D794A3B-B179-A62D-2C7D-5B5E0E5D6BB2}"/>
              </a:ext>
            </a:extLst>
          </p:cNvPr>
          <p:cNvSpPr>
            <a:spLocks noGrp="1"/>
          </p:cNvSpPr>
          <p:nvPr>
            <p:ph type="pic" sz="quarter" idx="14"/>
          </p:nvPr>
        </p:nvSpPr>
        <p:spPr>
          <a:xfrm>
            <a:off x="-3" y="0"/>
            <a:ext cx="4914901" cy="8229600"/>
          </a:xfrm>
          <a:solidFill>
            <a:schemeClr val="bg1">
              <a:lumMod val="85000"/>
            </a:schemeClr>
          </a:solidFill>
        </p:spPr>
        <p:txBody>
          <a:bodyPr/>
          <a:lstStyle>
            <a:lvl1pPr>
              <a:defRPr/>
            </a:lvl1pPr>
          </a:lstStyle>
          <a:p>
            <a:r>
              <a:rPr lang="en-US"/>
              <a:t>Click icon to add picture</a:t>
            </a:r>
          </a:p>
        </p:txBody>
      </p:sp>
      <p:pic>
        <p:nvPicPr>
          <p:cNvPr id="9" name="Picture 8" descr="A green and black half circle&#10;&#10;Description automatically generated">
            <a:extLst>
              <a:ext uri="{FF2B5EF4-FFF2-40B4-BE49-F238E27FC236}">
                <a16:creationId xmlns:a16="http://schemas.microsoft.com/office/drawing/2014/main" id="{039F9885-A89B-EB2E-F0EF-DA862080C52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751515" y="1943100"/>
            <a:ext cx="420678" cy="420678"/>
          </a:xfrm>
          <a:prstGeom prst="rect">
            <a:avLst/>
          </a:prstGeom>
        </p:spPr>
      </p:pic>
      <p:sp>
        <p:nvSpPr>
          <p:cNvPr id="2" name="Slide Number Placeholder 5">
            <a:extLst>
              <a:ext uri="{FF2B5EF4-FFF2-40B4-BE49-F238E27FC236}">
                <a16:creationId xmlns:a16="http://schemas.microsoft.com/office/drawing/2014/main" id="{EDF60FBE-1FA4-1819-4C58-4B5855D8911E}"/>
              </a:ext>
            </a:extLst>
          </p:cNvPr>
          <p:cNvSpPr>
            <a:spLocks noGrp="1"/>
          </p:cNvSpPr>
          <p:nvPr>
            <p:ph type="sldNum" sz="quarter" idx="4"/>
          </p:nvPr>
        </p:nvSpPr>
        <p:spPr>
          <a:xfrm>
            <a:off x="516310" y="7739080"/>
            <a:ext cx="2743200" cy="208129"/>
          </a:xfrm>
          <a:prstGeom prst="rect">
            <a:avLst/>
          </a:prstGeom>
        </p:spPr>
        <p:txBody>
          <a:bodyPr/>
          <a:lstStyle>
            <a:lvl1pPr>
              <a:defRPr sz="1000">
                <a:solidFill>
                  <a:schemeClr val="bg1"/>
                </a:solidFill>
                <a:latin typeface="+mn-lt"/>
              </a:defRPr>
            </a:lvl1pPr>
          </a:lstStyle>
          <a:p>
            <a:fld id="{3773602E-EC8C-F44D-BFC5-AD4583FDB290}" type="slidenum">
              <a:rPr lang="en-US" smtClean="0"/>
              <a:pPr/>
              <a:t>‹#›</a:t>
            </a:fld>
            <a:endParaRPr lang="en-US"/>
          </a:p>
        </p:txBody>
      </p:sp>
    </p:spTree>
    <p:extLst>
      <p:ext uri="{BB962C8B-B14F-4D97-AF65-F5344CB8AC3E}">
        <p14:creationId xmlns:p14="http://schemas.microsoft.com/office/powerpoint/2010/main" val="711105307"/>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5_Quote w/headshot">
    <p:bg>
      <p:bgRef idx="1001">
        <a:schemeClr val="bg1"/>
      </p:bgRef>
    </p:bg>
    <p:spTree>
      <p:nvGrpSpPr>
        <p:cNvPr id="1" name=""/>
        <p:cNvGrpSpPr/>
        <p:nvPr/>
      </p:nvGrpSpPr>
      <p:grpSpPr>
        <a:xfrm>
          <a:off x="0" y="0"/>
          <a:ext cx="0" cy="0"/>
          <a:chOff x="0" y="0"/>
          <a:chExt cx="0" cy="0"/>
        </a:xfrm>
      </p:grpSpPr>
      <p:sp>
        <p:nvSpPr>
          <p:cNvPr id="2" name="object 2">
            <a:extLst>
              <a:ext uri="{FF2B5EF4-FFF2-40B4-BE49-F238E27FC236}">
                <a16:creationId xmlns:a16="http://schemas.microsoft.com/office/drawing/2014/main" id="{5D94836B-C64F-B87F-049E-8D959535578D}"/>
              </a:ext>
            </a:extLst>
          </p:cNvPr>
          <p:cNvSpPr/>
          <p:nvPr userDrawn="1"/>
        </p:nvSpPr>
        <p:spPr>
          <a:xfrm>
            <a:off x="0" y="0"/>
            <a:ext cx="14630400" cy="7231064"/>
          </a:xfrm>
          <a:custGeom>
            <a:avLst/>
            <a:gdLst/>
            <a:ahLst/>
            <a:cxnLst/>
            <a:rect l="l" t="t" r="r" b="b"/>
            <a:pathLst>
              <a:path w="4064000" h="5619115">
                <a:moveTo>
                  <a:pt x="0" y="5618975"/>
                </a:moveTo>
                <a:lnTo>
                  <a:pt x="4063898" y="5618975"/>
                </a:lnTo>
                <a:lnTo>
                  <a:pt x="4063898" y="0"/>
                </a:lnTo>
                <a:lnTo>
                  <a:pt x="0" y="0"/>
                </a:lnTo>
                <a:lnTo>
                  <a:pt x="0" y="5618975"/>
                </a:lnTo>
                <a:close/>
              </a:path>
            </a:pathLst>
          </a:custGeom>
          <a:solidFill>
            <a:schemeClr val="accent2"/>
          </a:solidFill>
        </p:spPr>
        <p:txBody>
          <a:bodyPr wrap="square" lIns="0" tIns="0" rIns="0" bIns="0" rtlCol="0"/>
          <a:lstStyle/>
          <a:p>
            <a:endParaRPr/>
          </a:p>
        </p:txBody>
      </p:sp>
      <p:sp>
        <p:nvSpPr>
          <p:cNvPr id="21" name="Content Placeholder 16"/>
          <p:cNvSpPr>
            <a:spLocks noGrp="1"/>
          </p:cNvSpPr>
          <p:nvPr>
            <p:ph sz="quarter" idx="17"/>
          </p:nvPr>
        </p:nvSpPr>
        <p:spPr>
          <a:xfrm>
            <a:off x="5441430" y="2074470"/>
            <a:ext cx="8604349" cy="4737885"/>
          </a:xfrm>
        </p:spPr>
        <p:txBody>
          <a:bodyPr>
            <a:noAutofit/>
          </a:bodyPr>
          <a:lstStyle>
            <a:lvl1pPr marL="0" indent="0">
              <a:lnSpc>
                <a:spcPct val="150000"/>
              </a:lnSpc>
              <a:buNone/>
              <a:defRPr sz="2000">
                <a:solidFill>
                  <a:schemeClr val="bg1"/>
                </a:solidFill>
              </a:defRPr>
            </a:lvl1pPr>
            <a:lvl2pPr marL="339725" indent="0">
              <a:lnSpc>
                <a:spcPct val="150000"/>
              </a:lnSpc>
              <a:buNone/>
              <a:defRPr sz="2000">
                <a:solidFill>
                  <a:schemeClr val="bg1"/>
                </a:solidFill>
              </a:defRPr>
            </a:lvl2pPr>
            <a:lvl3pPr marL="688975" indent="0">
              <a:lnSpc>
                <a:spcPct val="150000"/>
              </a:lnSpc>
              <a:buNone/>
              <a:defRPr sz="2000">
                <a:solidFill>
                  <a:schemeClr val="bg1"/>
                </a:solidFill>
              </a:defRPr>
            </a:lvl3pPr>
            <a:lvl4pPr marL="976312" indent="0">
              <a:lnSpc>
                <a:spcPct val="150000"/>
              </a:lnSpc>
              <a:buNone/>
              <a:defRPr sz="2000">
                <a:solidFill>
                  <a:schemeClr val="bg1"/>
                </a:solidFill>
              </a:defRPr>
            </a:lvl4pPr>
            <a:lvl5pPr marL="1314450" indent="0">
              <a:lnSpc>
                <a:spcPct val="150000"/>
              </a:lnSpc>
              <a:buNone/>
              <a:defRPr sz="2000">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4" name="Straight Connector 3">
            <a:extLst>
              <a:ext uri="{FF2B5EF4-FFF2-40B4-BE49-F238E27FC236}">
                <a16:creationId xmlns:a16="http://schemas.microsoft.com/office/drawing/2014/main" id="{FD8B0D8F-E258-44DF-0899-A537C3490F15}"/>
              </a:ext>
            </a:extLst>
          </p:cNvPr>
          <p:cNvCxnSpPr>
            <a:cxnSpLocks/>
          </p:cNvCxnSpPr>
          <p:nvPr userDrawn="1"/>
        </p:nvCxnSpPr>
        <p:spPr bwMode="auto">
          <a:xfrm>
            <a:off x="5048559" y="891390"/>
            <a:ext cx="0" cy="5926099"/>
          </a:xfrm>
          <a:prstGeom prst="line">
            <a:avLst/>
          </a:prstGeom>
          <a:solidFill>
            <a:schemeClr val="accent1"/>
          </a:solidFill>
          <a:ln w="12700" cap="flat" cmpd="sng" algn="ctr">
            <a:solidFill>
              <a:schemeClr val="bg1"/>
            </a:solidFill>
            <a:prstDash val="solid"/>
            <a:round/>
            <a:headEnd type="none" w="med" len="med"/>
            <a:tailEnd type="none" w="med" len="med"/>
          </a:ln>
          <a:effectLst/>
        </p:spPr>
      </p:cxnSp>
      <p:sp>
        <p:nvSpPr>
          <p:cNvPr id="24" name="Text Placeholder 13">
            <a:extLst>
              <a:ext uri="{FF2B5EF4-FFF2-40B4-BE49-F238E27FC236}">
                <a16:creationId xmlns:a16="http://schemas.microsoft.com/office/drawing/2014/main" id="{D9C47752-FC8E-7273-4E3D-C0E64C8D6187}"/>
              </a:ext>
            </a:extLst>
          </p:cNvPr>
          <p:cNvSpPr>
            <a:spLocks noGrp="1"/>
          </p:cNvSpPr>
          <p:nvPr>
            <p:ph type="body" sz="quarter" idx="15" hasCustomPrompt="1"/>
          </p:nvPr>
        </p:nvSpPr>
        <p:spPr>
          <a:xfrm>
            <a:off x="640702" y="5699765"/>
            <a:ext cx="4014988" cy="365011"/>
          </a:xfrm>
        </p:spPr>
        <p:txBody>
          <a:bodyPr anchor="b">
            <a:noAutofit/>
          </a:bodyPr>
          <a:lstStyle>
            <a:lvl1pPr marL="0" indent="0" algn="l">
              <a:buNone/>
              <a:defRPr sz="1600" b="1" i="0">
                <a:solidFill>
                  <a:schemeClr val="bg1"/>
                </a:solidFill>
                <a:latin typeface="Arial Narrow" panose="020B0604020202020204" pitchFamily="34" charset="0"/>
                <a:cs typeface="Arial Narrow" panose="020B0604020202020204" pitchFamily="34" charset="0"/>
              </a:defRPr>
            </a:lvl1pPr>
          </a:lstStyle>
          <a:p>
            <a:pPr lvl="0"/>
            <a:r>
              <a:rPr lang="en-US"/>
              <a:t>Click to edit text</a:t>
            </a:r>
          </a:p>
        </p:txBody>
      </p:sp>
      <p:sp>
        <p:nvSpPr>
          <p:cNvPr id="28" name="Content Placeholder 16">
            <a:extLst>
              <a:ext uri="{FF2B5EF4-FFF2-40B4-BE49-F238E27FC236}">
                <a16:creationId xmlns:a16="http://schemas.microsoft.com/office/drawing/2014/main" id="{807962F9-1629-7C38-601F-666AEEED64CC}"/>
              </a:ext>
            </a:extLst>
          </p:cNvPr>
          <p:cNvSpPr>
            <a:spLocks noGrp="1"/>
          </p:cNvSpPr>
          <p:nvPr>
            <p:ph sz="quarter" idx="21"/>
          </p:nvPr>
        </p:nvSpPr>
        <p:spPr>
          <a:xfrm>
            <a:off x="640702" y="6038947"/>
            <a:ext cx="4014988" cy="778542"/>
          </a:xfrm>
        </p:spPr>
        <p:txBody>
          <a:bodyPr>
            <a:noAutofit/>
          </a:bodyPr>
          <a:lstStyle>
            <a:lvl1pPr marL="0" indent="0" algn="l">
              <a:spcBef>
                <a:spcPts val="0"/>
              </a:spcBef>
              <a:spcAft>
                <a:spcPts val="600"/>
              </a:spcAft>
              <a:buNone/>
              <a:defRPr sz="1600" b="0" i="0">
                <a:solidFill>
                  <a:schemeClr val="bg1"/>
                </a:solidFill>
                <a:latin typeface="Arial Narrow" panose="020B0604020202020204" pitchFamily="34" charset="0"/>
                <a:cs typeface="Arial Narrow" panose="020B0604020202020204" pitchFamily="34" charset="0"/>
              </a:defRPr>
            </a:lvl1pPr>
            <a:lvl2pPr marL="339725" indent="0" algn="l">
              <a:spcBef>
                <a:spcPts val="0"/>
              </a:spcBef>
              <a:spcAft>
                <a:spcPts val="600"/>
              </a:spcAft>
              <a:buNone/>
              <a:defRPr sz="1600" b="0" i="0">
                <a:solidFill>
                  <a:schemeClr val="bg1"/>
                </a:solidFill>
                <a:latin typeface="Arial Narrow" panose="020B0604020202020204" pitchFamily="34" charset="0"/>
                <a:cs typeface="Arial Narrow" panose="020B0604020202020204" pitchFamily="34" charset="0"/>
              </a:defRPr>
            </a:lvl2pPr>
            <a:lvl3pPr marL="688975" indent="0" algn="l">
              <a:spcBef>
                <a:spcPts val="0"/>
              </a:spcBef>
              <a:spcAft>
                <a:spcPts val="600"/>
              </a:spcAft>
              <a:buNone/>
              <a:defRPr sz="1600" b="0" i="0">
                <a:solidFill>
                  <a:schemeClr val="bg1"/>
                </a:solidFill>
                <a:latin typeface="Arial Narrow" panose="020B0604020202020204" pitchFamily="34" charset="0"/>
                <a:cs typeface="Arial Narrow" panose="020B0604020202020204" pitchFamily="34" charset="0"/>
              </a:defRPr>
            </a:lvl3pPr>
            <a:lvl4pPr marL="976312" indent="0" algn="l">
              <a:spcBef>
                <a:spcPts val="0"/>
              </a:spcBef>
              <a:spcAft>
                <a:spcPts val="600"/>
              </a:spcAft>
              <a:buNone/>
              <a:defRPr sz="1600" b="0" i="0">
                <a:solidFill>
                  <a:schemeClr val="bg1"/>
                </a:solidFill>
                <a:latin typeface="Arial Narrow" panose="020B0604020202020204" pitchFamily="34" charset="0"/>
                <a:cs typeface="Arial Narrow" panose="020B0604020202020204" pitchFamily="34" charset="0"/>
              </a:defRPr>
            </a:lvl4pPr>
            <a:lvl5pPr marL="1314450" indent="0" algn="l">
              <a:spcBef>
                <a:spcPts val="0"/>
              </a:spcBef>
              <a:spcAft>
                <a:spcPts val="600"/>
              </a:spcAft>
              <a:buNone/>
              <a:defRPr sz="1600" b="0" i="0">
                <a:solidFill>
                  <a:schemeClr val="bg1"/>
                </a:solidFill>
                <a:latin typeface="Arial Narrow" panose="020B0604020202020204" pitchFamily="34" charset="0"/>
                <a:cs typeface="Arial Narrow" panose="020B0604020202020204" pitchFamily="34"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1">
            <a:extLst>
              <a:ext uri="{FF2B5EF4-FFF2-40B4-BE49-F238E27FC236}">
                <a16:creationId xmlns:a16="http://schemas.microsoft.com/office/drawing/2014/main" id="{B2216B4B-E4E8-23D5-7E23-FB5B3CAB8939}"/>
              </a:ext>
            </a:extLst>
          </p:cNvPr>
          <p:cNvSpPr>
            <a:spLocks noGrp="1"/>
          </p:cNvSpPr>
          <p:nvPr>
            <p:ph type="title" hasCustomPrompt="1"/>
          </p:nvPr>
        </p:nvSpPr>
        <p:spPr>
          <a:xfrm>
            <a:off x="640700" y="1417244"/>
            <a:ext cx="4014983" cy="2809981"/>
          </a:xfrm>
        </p:spPr>
        <p:txBody>
          <a:bodyPr anchor="t">
            <a:noAutofit/>
          </a:bodyPr>
          <a:lstStyle>
            <a:lvl1pPr>
              <a:defRPr sz="3200">
                <a:solidFill>
                  <a:schemeClr val="bg1"/>
                </a:solidFill>
                <a:latin typeface="+mn-lt"/>
              </a:defRPr>
            </a:lvl1pPr>
          </a:lstStyle>
          <a:p>
            <a:r>
              <a:rPr lang="en-US"/>
              <a:t>Click To Edit Slide Title</a:t>
            </a:r>
          </a:p>
        </p:txBody>
      </p:sp>
      <p:pic>
        <p:nvPicPr>
          <p:cNvPr id="9" name="Picture 8" descr="A green and black half circle&#10;&#10;Description automatically generated">
            <a:extLst>
              <a:ext uri="{FF2B5EF4-FFF2-40B4-BE49-F238E27FC236}">
                <a16:creationId xmlns:a16="http://schemas.microsoft.com/office/drawing/2014/main" id="{039F9885-A89B-EB2E-F0EF-DA862080C52E}"/>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5441430" y="1417245"/>
            <a:ext cx="420678" cy="420678"/>
          </a:xfrm>
          <a:prstGeom prst="rect">
            <a:avLst/>
          </a:prstGeom>
        </p:spPr>
      </p:pic>
      <p:sp>
        <p:nvSpPr>
          <p:cNvPr id="3" name="Slide Number Placeholder 5">
            <a:extLst>
              <a:ext uri="{FF2B5EF4-FFF2-40B4-BE49-F238E27FC236}">
                <a16:creationId xmlns:a16="http://schemas.microsoft.com/office/drawing/2014/main" id="{1B900EC3-FE66-C186-77D4-CB898A392C12}"/>
              </a:ext>
            </a:extLst>
          </p:cNvPr>
          <p:cNvSpPr>
            <a:spLocks noGrp="1"/>
          </p:cNvSpPr>
          <p:nvPr>
            <p:ph type="sldNum" sz="quarter" idx="4"/>
          </p:nvPr>
        </p:nvSpPr>
        <p:spPr>
          <a:xfrm>
            <a:off x="516310" y="7739080"/>
            <a:ext cx="2743200" cy="208129"/>
          </a:xfrm>
          <a:prstGeom prst="rect">
            <a:avLst/>
          </a:prstGeom>
        </p:spPr>
        <p:txBody>
          <a:bodyPr/>
          <a:lstStyle>
            <a:lvl1pPr>
              <a:defRPr sz="1000">
                <a:latin typeface="+mn-lt"/>
              </a:defRPr>
            </a:lvl1pPr>
          </a:lstStyle>
          <a:p>
            <a:fld id="{3773602E-EC8C-F44D-BFC5-AD4583FDB290}" type="slidenum">
              <a:rPr lang="en-US" smtClean="0"/>
              <a:pPr/>
              <a:t>‹#›</a:t>
            </a:fld>
            <a:endParaRPr lang="en-US"/>
          </a:p>
        </p:txBody>
      </p:sp>
    </p:spTree>
    <p:extLst>
      <p:ext uri="{BB962C8B-B14F-4D97-AF65-F5344CB8AC3E}">
        <p14:creationId xmlns:p14="http://schemas.microsoft.com/office/powerpoint/2010/main" val="4011392629"/>
      </p:ext>
    </p:extLst>
  </p:cSld>
  <p:clrMapOvr>
    <a:overrideClrMapping bg1="lt1" tx1="dk1" bg2="lt2" tx2="dk2" accent1="accent1" accent2="accent2" accent3="accent3" accent4="accent4" accent5="accent5" accent6="accent6" hlink="hlink" folHlink="folHlink"/>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preserve="1" userDrawn="1">
  <p:cSld name="2_Timeline">
    <p:spTree>
      <p:nvGrpSpPr>
        <p:cNvPr id="1" name=""/>
        <p:cNvGrpSpPr/>
        <p:nvPr/>
      </p:nvGrpSpPr>
      <p:grpSpPr>
        <a:xfrm>
          <a:off x="0" y="0"/>
          <a:ext cx="0" cy="0"/>
          <a:chOff x="0" y="0"/>
          <a:chExt cx="0" cy="0"/>
        </a:xfrm>
      </p:grpSpPr>
      <p:sp>
        <p:nvSpPr>
          <p:cNvPr id="2" name="Title 1"/>
          <p:cNvSpPr>
            <a:spLocks noGrp="1"/>
          </p:cNvSpPr>
          <p:nvPr>
            <p:ph type="title" hasCustomPrompt="1"/>
          </p:nvPr>
        </p:nvSpPr>
        <p:spPr/>
        <p:txBody>
          <a:bodyPr lIns="91440">
            <a:noAutofit/>
          </a:bodyPr>
          <a:lstStyle>
            <a:lvl1pPr>
              <a:defRPr sz="3000"/>
            </a:lvl1pPr>
          </a:lstStyle>
          <a:p>
            <a:r>
              <a:rPr lang="en-US"/>
              <a:t>Click To Edit Slide Title</a:t>
            </a:r>
          </a:p>
        </p:txBody>
      </p:sp>
      <p:sp>
        <p:nvSpPr>
          <p:cNvPr id="5" name="Table Placeholder 4">
            <a:extLst>
              <a:ext uri="{FF2B5EF4-FFF2-40B4-BE49-F238E27FC236}">
                <a16:creationId xmlns:a16="http://schemas.microsoft.com/office/drawing/2014/main" id="{899A62D2-4FA2-5638-ADF6-566B9B8B0B31}"/>
              </a:ext>
            </a:extLst>
          </p:cNvPr>
          <p:cNvSpPr>
            <a:spLocks noGrp="1"/>
          </p:cNvSpPr>
          <p:nvPr>
            <p:ph type="tbl" sz="quarter" idx="10"/>
          </p:nvPr>
        </p:nvSpPr>
        <p:spPr>
          <a:xfrm>
            <a:off x="503238" y="1496291"/>
            <a:ext cx="13623924" cy="6103917"/>
          </a:xfrm>
        </p:spPr>
        <p:txBody>
          <a:bodyPr/>
          <a:lstStyle>
            <a:lvl1pPr marL="0" indent="0">
              <a:buNone/>
              <a:defRPr/>
            </a:lvl1pPr>
          </a:lstStyle>
          <a:p>
            <a:endParaRPr lang="en-US"/>
          </a:p>
        </p:txBody>
      </p:sp>
      <p:sp>
        <p:nvSpPr>
          <p:cNvPr id="3" name="Slide Number Placeholder 5">
            <a:extLst>
              <a:ext uri="{FF2B5EF4-FFF2-40B4-BE49-F238E27FC236}">
                <a16:creationId xmlns:a16="http://schemas.microsoft.com/office/drawing/2014/main" id="{3440C264-907A-2A22-91CB-67E7EF96F1AC}"/>
              </a:ext>
            </a:extLst>
          </p:cNvPr>
          <p:cNvSpPr>
            <a:spLocks noGrp="1"/>
          </p:cNvSpPr>
          <p:nvPr>
            <p:ph type="sldNum" sz="quarter" idx="4"/>
          </p:nvPr>
        </p:nvSpPr>
        <p:spPr>
          <a:xfrm>
            <a:off x="516310" y="7739080"/>
            <a:ext cx="2743200" cy="208129"/>
          </a:xfrm>
          <a:prstGeom prst="rect">
            <a:avLst/>
          </a:prstGeom>
        </p:spPr>
        <p:txBody>
          <a:bodyPr/>
          <a:lstStyle>
            <a:lvl1pPr>
              <a:defRPr sz="1000">
                <a:latin typeface="+mn-lt"/>
              </a:defRPr>
            </a:lvl1pPr>
          </a:lstStyle>
          <a:p>
            <a:fld id="{3773602E-EC8C-F44D-BFC5-AD4583FDB290}" type="slidenum">
              <a:rPr lang="en-US" smtClean="0"/>
              <a:pPr/>
              <a:t>‹#›</a:t>
            </a:fld>
            <a:endParaRPr lang="en-US"/>
          </a:p>
        </p:txBody>
      </p:sp>
    </p:spTree>
    <p:extLst>
      <p:ext uri="{BB962C8B-B14F-4D97-AF65-F5344CB8AC3E}">
        <p14:creationId xmlns:p14="http://schemas.microsoft.com/office/powerpoint/2010/main" val="3039033703"/>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preserve="1" userDrawn="1">
  <p:cSld name="2_Headshot Feature Slide">
    <p:spTree>
      <p:nvGrpSpPr>
        <p:cNvPr id="1" name=""/>
        <p:cNvGrpSpPr/>
        <p:nvPr/>
      </p:nvGrpSpPr>
      <p:grpSpPr>
        <a:xfrm>
          <a:off x="0" y="0"/>
          <a:ext cx="0" cy="0"/>
          <a:chOff x="0" y="0"/>
          <a:chExt cx="0" cy="0"/>
        </a:xfrm>
      </p:grpSpPr>
      <p:sp>
        <p:nvSpPr>
          <p:cNvPr id="3" name="object 2">
            <a:extLst>
              <a:ext uri="{FF2B5EF4-FFF2-40B4-BE49-F238E27FC236}">
                <a16:creationId xmlns:a16="http://schemas.microsoft.com/office/drawing/2014/main" id="{3F7C280F-A550-5B4E-3602-72F37960F701}"/>
              </a:ext>
            </a:extLst>
          </p:cNvPr>
          <p:cNvSpPr/>
          <p:nvPr userDrawn="1"/>
        </p:nvSpPr>
        <p:spPr>
          <a:xfrm>
            <a:off x="0" y="1714500"/>
            <a:ext cx="14630400" cy="5516564"/>
          </a:xfrm>
          <a:custGeom>
            <a:avLst/>
            <a:gdLst/>
            <a:ahLst/>
            <a:cxnLst/>
            <a:rect l="l" t="t" r="r" b="b"/>
            <a:pathLst>
              <a:path w="4064000" h="5619115">
                <a:moveTo>
                  <a:pt x="0" y="5618975"/>
                </a:moveTo>
                <a:lnTo>
                  <a:pt x="4063898" y="5618975"/>
                </a:lnTo>
                <a:lnTo>
                  <a:pt x="4063898" y="0"/>
                </a:lnTo>
                <a:lnTo>
                  <a:pt x="0" y="0"/>
                </a:lnTo>
                <a:lnTo>
                  <a:pt x="0" y="5618975"/>
                </a:lnTo>
                <a:close/>
              </a:path>
            </a:pathLst>
          </a:custGeom>
          <a:solidFill>
            <a:srgbClr val="EEEEEF"/>
          </a:solidFill>
        </p:spPr>
        <p:txBody>
          <a:bodyPr wrap="square" lIns="0" tIns="0" rIns="0" bIns="0" rtlCol="0"/>
          <a:lstStyle/>
          <a:p>
            <a:endParaRPr/>
          </a:p>
        </p:txBody>
      </p:sp>
      <p:sp>
        <p:nvSpPr>
          <p:cNvPr id="2" name="Title 1"/>
          <p:cNvSpPr>
            <a:spLocks noGrp="1"/>
          </p:cNvSpPr>
          <p:nvPr>
            <p:ph type="title" hasCustomPrompt="1"/>
          </p:nvPr>
        </p:nvSpPr>
        <p:spPr>
          <a:xfrm>
            <a:off x="503238" y="329565"/>
            <a:ext cx="13623925" cy="1016350"/>
          </a:xfrm>
        </p:spPr>
        <p:txBody>
          <a:bodyPr/>
          <a:lstStyle>
            <a:lvl1pPr>
              <a:defRPr/>
            </a:lvl1pPr>
          </a:lstStyle>
          <a:p>
            <a:r>
              <a:rPr lang="en-US"/>
              <a:t>Click To Edit Slide Title</a:t>
            </a:r>
          </a:p>
        </p:txBody>
      </p:sp>
      <p:sp>
        <p:nvSpPr>
          <p:cNvPr id="19" name="Text Placeholder 13"/>
          <p:cNvSpPr>
            <a:spLocks noGrp="1"/>
          </p:cNvSpPr>
          <p:nvPr>
            <p:ph type="body" sz="quarter" idx="15" hasCustomPrompt="1"/>
          </p:nvPr>
        </p:nvSpPr>
        <p:spPr>
          <a:xfrm>
            <a:off x="2500486" y="2340350"/>
            <a:ext cx="11626676" cy="503523"/>
          </a:xfrm>
        </p:spPr>
        <p:txBody>
          <a:bodyPr anchor="b">
            <a:noAutofit/>
          </a:bodyPr>
          <a:lstStyle>
            <a:lvl1pPr marL="0" indent="0">
              <a:buNone/>
              <a:defRPr sz="2800" b="0">
                <a:solidFill>
                  <a:schemeClr val="tx1"/>
                </a:solidFill>
              </a:defRPr>
            </a:lvl1pPr>
          </a:lstStyle>
          <a:p>
            <a:pPr lvl="0"/>
            <a:r>
              <a:rPr lang="en-US"/>
              <a:t>Click to edit text</a:t>
            </a:r>
          </a:p>
        </p:txBody>
      </p:sp>
      <p:sp>
        <p:nvSpPr>
          <p:cNvPr id="21" name="Content Placeholder 16"/>
          <p:cNvSpPr>
            <a:spLocks noGrp="1"/>
          </p:cNvSpPr>
          <p:nvPr>
            <p:ph sz="quarter" idx="17" hasCustomPrompt="1"/>
          </p:nvPr>
        </p:nvSpPr>
        <p:spPr>
          <a:xfrm>
            <a:off x="2500486" y="2886393"/>
            <a:ext cx="11626676" cy="1366630"/>
          </a:xfrm>
        </p:spPr>
        <p:txBody>
          <a:bodyPr>
            <a:noAutofit/>
          </a:bodyPr>
          <a:lstStyle>
            <a:lvl1pPr marL="285750" indent="-285750">
              <a:buFont typeface="Arial" panose="020B0604020202020204" pitchFamily="34" charset="0"/>
              <a:buChar char="•"/>
              <a:defRPr sz="1600"/>
            </a:lvl1pPr>
            <a:lvl2pPr marL="339725" indent="0">
              <a:buNone/>
              <a:defRPr sz="1600"/>
            </a:lvl2pPr>
            <a:lvl3pPr marL="688975" indent="0">
              <a:buNone/>
              <a:defRPr sz="1600"/>
            </a:lvl3pPr>
            <a:lvl4pPr marL="976312" indent="0">
              <a:buNone/>
              <a:defRPr sz="1600"/>
            </a:lvl4pPr>
            <a:lvl5pPr marL="1314450" indent="0">
              <a:buNone/>
              <a:defRPr sz="1600"/>
            </a:lvl5pPr>
          </a:lstStyle>
          <a:p>
            <a:pPr lvl="0"/>
            <a:r>
              <a:rPr lang="en-US"/>
              <a:t>Click to edit text</a:t>
            </a:r>
          </a:p>
        </p:txBody>
      </p:sp>
      <p:sp>
        <p:nvSpPr>
          <p:cNvPr id="7" name="Picture Placeholder 6">
            <a:extLst>
              <a:ext uri="{FF2B5EF4-FFF2-40B4-BE49-F238E27FC236}">
                <a16:creationId xmlns:a16="http://schemas.microsoft.com/office/drawing/2014/main" id="{590BE259-1380-7F27-3E64-533E1C56F5F0}"/>
              </a:ext>
            </a:extLst>
          </p:cNvPr>
          <p:cNvSpPr>
            <a:spLocks noGrp="1"/>
          </p:cNvSpPr>
          <p:nvPr>
            <p:ph type="pic" sz="quarter" idx="20"/>
          </p:nvPr>
        </p:nvSpPr>
        <p:spPr>
          <a:xfrm>
            <a:off x="503238" y="2432749"/>
            <a:ext cx="1684314" cy="1682051"/>
          </a:xfrm>
          <a:solidFill>
            <a:schemeClr val="bg1">
              <a:lumMod val="85000"/>
            </a:schemeClr>
          </a:solidFill>
        </p:spPr>
        <p:txBody>
          <a:bodyPr/>
          <a:lstStyle/>
          <a:p>
            <a:endParaRPr lang="en-US"/>
          </a:p>
        </p:txBody>
      </p:sp>
      <p:sp>
        <p:nvSpPr>
          <p:cNvPr id="16" name="Text Placeholder 13">
            <a:extLst>
              <a:ext uri="{FF2B5EF4-FFF2-40B4-BE49-F238E27FC236}">
                <a16:creationId xmlns:a16="http://schemas.microsoft.com/office/drawing/2014/main" id="{6340FD9B-AE60-3404-C819-CD753CD6CA20}"/>
              </a:ext>
            </a:extLst>
          </p:cNvPr>
          <p:cNvSpPr>
            <a:spLocks noGrp="1"/>
          </p:cNvSpPr>
          <p:nvPr>
            <p:ph type="body" sz="quarter" idx="21" hasCustomPrompt="1"/>
          </p:nvPr>
        </p:nvSpPr>
        <p:spPr>
          <a:xfrm>
            <a:off x="2500486" y="4596722"/>
            <a:ext cx="11626676" cy="503523"/>
          </a:xfrm>
        </p:spPr>
        <p:txBody>
          <a:bodyPr anchor="b">
            <a:noAutofit/>
          </a:bodyPr>
          <a:lstStyle>
            <a:lvl1pPr marL="0" indent="0">
              <a:buNone/>
              <a:defRPr sz="2800" b="0">
                <a:solidFill>
                  <a:schemeClr val="tx1"/>
                </a:solidFill>
              </a:defRPr>
            </a:lvl1pPr>
          </a:lstStyle>
          <a:p>
            <a:pPr lvl="0"/>
            <a:r>
              <a:rPr lang="en-US"/>
              <a:t>Click to edit text</a:t>
            </a:r>
          </a:p>
        </p:txBody>
      </p:sp>
      <p:sp>
        <p:nvSpPr>
          <p:cNvPr id="17" name="Content Placeholder 16">
            <a:extLst>
              <a:ext uri="{FF2B5EF4-FFF2-40B4-BE49-F238E27FC236}">
                <a16:creationId xmlns:a16="http://schemas.microsoft.com/office/drawing/2014/main" id="{76DBD51D-CD95-46A6-B925-503D5128623C}"/>
              </a:ext>
            </a:extLst>
          </p:cNvPr>
          <p:cNvSpPr>
            <a:spLocks noGrp="1"/>
          </p:cNvSpPr>
          <p:nvPr>
            <p:ph sz="quarter" idx="22" hasCustomPrompt="1"/>
          </p:nvPr>
        </p:nvSpPr>
        <p:spPr>
          <a:xfrm>
            <a:off x="2500486" y="5142765"/>
            <a:ext cx="11626676" cy="1366630"/>
          </a:xfrm>
        </p:spPr>
        <p:txBody>
          <a:bodyPr>
            <a:noAutofit/>
          </a:bodyPr>
          <a:lstStyle>
            <a:lvl1pPr marL="285750" indent="-285750">
              <a:buFont typeface="Arial" panose="020B0604020202020204" pitchFamily="34" charset="0"/>
              <a:buChar char="•"/>
              <a:defRPr sz="1600"/>
            </a:lvl1pPr>
            <a:lvl2pPr marL="339725" indent="0">
              <a:buNone/>
              <a:defRPr sz="1600"/>
            </a:lvl2pPr>
            <a:lvl3pPr marL="688975" indent="0">
              <a:buNone/>
              <a:defRPr sz="1600"/>
            </a:lvl3pPr>
            <a:lvl4pPr marL="976312" indent="0">
              <a:buNone/>
              <a:defRPr sz="1600"/>
            </a:lvl4pPr>
            <a:lvl5pPr marL="1314450" indent="0">
              <a:buNone/>
              <a:defRPr sz="1600"/>
            </a:lvl5pPr>
          </a:lstStyle>
          <a:p>
            <a:pPr lvl="0"/>
            <a:r>
              <a:rPr lang="en-US"/>
              <a:t>Click to edit text</a:t>
            </a:r>
          </a:p>
        </p:txBody>
      </p:sp>
      <p:sp>
        <p:nvSpPr>
          <p:cNvPr id="18" name="Picture Placeholder 6">
            <a:extLst>
              <a:ext uri="{FF2B5EF4-FFF2-40B4-BE49-F238E27FC236}">
                <a16:creationId xmlns:a16="http://schemas.microsoft.com/office/drawing/2014/main" id="{B4D58A6A-B651-A158-704E-ED16D440AEC5}"/>
              </a:ext>
            </a:extLst>
          </p:cNvPr>
          <p:cNvSpPr>
            <a:spLocks noGrp="1"/>
          </p:cNvSpPr>
          <p:nvPr>
            <p:ph type="pic" sz="quarter" idx="23"/>
          </p:nvPr>
        </p:nvSpPr>
        <p:spPr>
          <a:xfrm>
            <a:off x="503238" y="4689121"/>
            <a:ext cx="1684314" cy="1682051"/>
          </a:xfrm>
          <a:solidFill>
            <a:schemeClr val="bg1">
              <a:lumMod val="85000"/>
            </a:schemeClr>
          </a:solidFill>
        </p:spPr>
        <p:txBody>
          <a:bodyPr/>
          <a:lstStyle/>
          <a:p>
            <a:endParaRPr lang="en-US"/>
          </a:p>
        </p:txBody>
      </p:sp>
      <p:sp>
        <p:nvSpPr>
          <p:cNvPr id="4" name="Slide Number Placeholder 5">
            <a:extLst>
              <a:ext uri="{FF2B5EF4-FFF2-40B4-BE49-F238E27FC236}">
                <a16:creationId xmlns:a16="http://schemas.microsoft.com/office/drawing/2014/main" id="{AB2B1C0E-D76E-924F-D78D-DA11B6B65438}"/>
              </a:ext>
            </a:extLst>
          </p:cNvPr>
          <p:cNvSpPr>
            <a:spLocks noGrp="1"/>
          </p:cNvSpPr>
          <p:nvPr>
            <p:ph type="sldNum" sz="quarter" idx="4"/>
          </p:nvPr>
        </p:nvSpPr>
        <p:spPr>
          <a:xfrm>
            <a:off x="516310" y="7739080"/>
            <a:ext cx="2743200" cy="208129"/>
          </a:xfrm>
          <a:prstGeom prst="rect">
            <a:avLst/>
          </a:prstGeom>
        </p:spPr>
        <p:txBody>
          <a:bodyPr/>
          <a:lstStyle>
            <a:lvl1pPr>
              <a:defRPr sz="1000">
                <a:latin typeface="+mn-lt"/>
              </a:defRPr>
            </a:lvl1pPr>
          </a:lstStyle>
          <a:p>
            <a:fld id="{3773602E-EC8C-F44D-BFC5-AD4583FDB290}" type="slidenum">
              <a:rPr lang="en-US" smtClean="0"/>
              <a:pPr/>
              <a:t>‹#›</a:t>
            </a:fld>
            <a:endParaRPr lang="en-US"/>
          </a:p>
        </p:txBody>
      </p:sp>
    </p:spTree>
    <p:extLst>
      <p:ext uri="{BB962C8B-B14F-4D97-AF65-F5344CB8AC3E}">
        <p14:creationId xmlns:p14="http://schemas.microsoft.com/office/powerpoint/2010/main" val="3453514242"/>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preserve="1" userDrawn="1">
  <p:cSld name="2_Chart With Callout">
    <p:spTree>
      <p:nvGrpSpPr>
        <p:cNvPr id="1" name=""/>
        <p:cNvGrpSpPr/>
        <p:nvPr/>
      </p:nvGrpSpPr>
      <p:grpSpPr>
        <a:xfrm>
          <a:off x="0" y="0"/>
          <a:ext cx="0" cy="0"/>
          <a:chOff x="0" y="0"/>
          <a:chExt cx="0" cy="0"/>
        </a:xfrm>
      </p:grpSpPr>
      <p:sp>
        <p:nvSpPr>
          <p:cNvPr id="3" name="object 2">
            <a:extLst>
              <a:ext uri="{FF2B5EF4-FFF2-40B4-BE49-F238E27FC236}">
                <a16:creationId xmlns:a16="http://schemas.microsoft.com/office/drawing/2014/main" id="{89C5C778-F4C0-C7CF-C813-C9C3A87D8E4E}"/>
              </a:ext>
            </a:extLst>
          </p:cNvPr>
          <p:cNvSpPr/>
          <p:nvPr userDrawn="1"/>
        </p:nvSpPr>
        <p:spPr>
          <a:xfrm>
            <a:off x="0" y="1714500"/>
            <a:ext cx="14630400" cy="5516564"/>
          </a:xfrm>
          <a:custGeom>
            <a:avLst/>
            <a:gdLst/>
            <a:ahLst/>
            <a:cxnLst/>
            <a:rect l="l" t="t" r="r" b="b"/>
            <a:pathLst>
              <a:path w="4064000" h="5619115">
                <a:moveTo>
                  <a:pt x="0" y="5618975"/>
                </a:moveTo>
                <a:lnTo>
                  <a:pt x="4063898" y="5618975"/>
                </a:lnTo>
                <a:lnTo>
                  <a:pt x="4063898" y="0"/>
                </a:lnTo>
                <a:lnTo>
                  <a:pt x="0" y="0"/>
                </a:lnTo>
                <a:lnTo>
                  <a:pt x="0" y="5618975"/>
                </a:lnTo>
                <a:close/>
              </a:path>
            </a:pathLst>
          </a:custGeom>
          <a:solidFill>
            <a:srgbClr val="EEEEEF"/>
          </a:solidFill>
        </p:spPr>
        <p:txBody>
          <a:bodyPr wrap="square" lIns="0" tIns="0" rIns="0" bIns="0" rtlCol="0"/>
          <a:lstStyle/>
          <a:p>
            <a:endParaRPr/>
          </a:p>
        </p:txBody>
      </p:sp>
      <p:sp>
        <p:nvSpPr>
          <p:cNvPr id="4" name="object 2">
            <a:extLst>
              <a:ext uri="{FF2B5EF4-FFF2-40B4-BE49-F238E27FC236}">
                <a16:creationId xmlns:a16="http://schemas.microsoft.com/office/drawing/2014/main" id="{3EEB7A42-5110-13AD-1E86-1C14D8EA0C4A}"/>
              </a:ext>
            </a:extLst>
          </p:cNvPr>
          <p:cNvSpPr/>
          <p:nvPr userDrawn="1"/>
        </p:nvSpPr>
        <p:spPr>
          <a:xfrm>
            <a:off x="9706770" y="1714500"/>
            <a:ext cx="4923630" cy="5516564"/>
          </a:xfrm>
          <a:custGeom>
            <a:avLst/>
            <a:gdLst/>
            <a:ahLst/>
            <a:cxnLst/>
            <a:rect l="l" t="t" r="r" b="b"/>
            <a:pathLst>
              <a:path w="4064000" h="5619115">
                <a:moveTo>
                  <a:pt x="0" y="5618975"/>
                </a:moveTo>
                <a:lnTo>
                  <a:pt x="4063898" y="5618975"/>
                </a:lnTo>
                <a:lnTo>
                  <a:pt x="4063898" y="0"/>
                </a:lnTo>
                <a:lnTo>
                  <a:pt x="0" y="0"/>
                </a:lnTo>
                <a:lnTo>
                  <a:pt x="0" y="5618975"/>
                </a:lnTo>
                <a:close/>
              </a:path>
            </a:pathLst>
          </a:custGeom>
          <a:solidFill>
            <a:schemeClr val="bg2">
              <a:lumMod val="90000"/>
            </a:schemeClr>
          </a:solidFill>
        </p:spPr>
        <p:txBody>
          <a:bodyPr wrap="square" lIns="0" tIns="0" rIns="0" bIns="0" rtlCol="0"/>
          <a:lstStyle/>
          <a:p>
            <a:endParaRPr/>
          </a:p>
        </p:txBody>
      </p:sp>
      <p:sp>
        <p:nvSpPr>
          <p:cNvPr id="2" name="Title 1"/>
          <p:cNvSpPr>
            <a:spLocks noGrp="1"/>
          </p:cNvSpPr>
          <p:nvPr>
            <p:ph type="title" hasCustomPrompt="1"/>
          </p:nvPr>
        </p:nvSpPr>
        <p:spPr>
          <a:xfrm>
            <a:off x="503237" y="329565"/>
            <a:ext cx="13623925" cy="1016350"/>
          </a:xfrm>
        </p:spPr>
        <p:txBody>
          <a:bodyPr/>
          <a:lstStyle>
            <a:lvl1pPr>
              <a:defRPr/>
            </a:lvl1pPr>
          </a:lstStyle>
          <a:p>
            <a:r>
              <a:rPr lang="en-US"/>
              <a:t>Slide Titles Should Use Initial Caps </a:t>
            </a:r>
          </a:p>
        </p:txBody>
      </p:sp>
      <p:sp>
        <p:nvSpPr>
          <p:cNvPr id="5" name="Text Placeholder 13"/>
          <p:cNvSpPr>
            <a:spLocks noGrp="1"/>
          </p:cNvSpPr>
          <p:nvPr>
            <p:ph type="body" sz="quarter" idx="15" hasCustomPrompt="1"/>
          </p:nvPr>
        </p:nvSpPr>
        <p:spPr>
          <a:xfrm>
            <a:off x="503237" y="1872517"/>
            <a:ext cx="8713913" cy="762000"/>
          </a:xfrm>
        </p:spPr>
        <p:txBody>
          <a:bodyPr anchor="b">
            <a:noAutofit/>
          </a:bodyPr>
          <a:lstStyle>
            <a:lvl1pPr marL="0" indent="0">
              <a:buNone/>
              <a:defRPr sz="2800" b="0">
                <a:solidFill>
                  <a:schemeClr val="tx1"/>
                </a:solidFill>
              </a:defRPr>
            </a:lvl1pPr>
          </a:lstStyle>
          <a:p>
            <a:pPr lvl="0"/>
            <a:r>
              <a:rPr lang="en-US"/>
              <a:t>Click to edit master text styles</a:t>
            </a:r>
          </a:p>
        </p:txBody>
      </p:sp>
      <p:sp>
        <p:nvSpPr>
          <p:cNvPr id="6" name="Chart Placeholder 6"/>
          <p:cNvSpPr>
            <a:spLocks noGrp="1"/>
          </p:cNvSpPr>
          <p:nvPr>
            <p:ph type="chart" sz="quarter" idx="16"/>
          </p:nvPr>
        </p:nvSpPr>
        <p:spPr>
          <a:xfrm>
            <a:off x="503238" y="3045239"/>
            <a:ext cx="8713913" cy="3831050"/>
          </a:xfrm>
        </p:spPr>
        <p:txBody>
          <a:bodyPr/>
          <a:lstStyle>
            <a:lvl1pPr>
              <a:defRPr/>
            </a:lvl1pPr>
          </a:lstStyle>
          <a:p>
            <a:r>
              <a:rPr lang="en-US"/>
              <a:t>Click icon to add chart</a:t>
            </a:r>
          </a:p>
        </p:txBody>
      </p:sp>
      <p:sp>
        <p:nvSpPr>
          <p:cNvPr id="7" name="Text Placeholder 13">
            <a:extLst>
              <a:ext uri="{FF2B5EF4-FFF2-40B4-BE49-F238E27FC236}">
                <a16:creationId xmlns:a16="http://schemas.microsoft.com/office/drawing/2014/main" id="{1BB87E08-F5B2-1C85-04B0-1A4D63D6F725}"/>
              </a:ext>
            </a:extLst>
          </p:cNvPr>
          <p:cNvSpPr>
            <a:spLocks noGrp="1"/>
          </p:cNvSpPr>
          <p:nvPr>
            <p:ph type="body" sz="quarter" idx="20" hasCustomPrompt="1"/>
          </p:nvPr>
        </p:nvSpPr>
        <p:spPr>
          <a:xfrm>
            <a:off x="9968942" y="1994359"/>
            <a:ext cx="4158220" cy="762000"/>
          </a:xfrm>
        </p:spPr>
        <p:txBody>
          <a:bodyPr anchor="b">
            <a:noAutofit/>
          </a:bodyPr>
          <a:lstStyle>
            <a:lvl1pPr marL="0" indent="0">
              <a:lnSpc>
                <a:spcPct val="85000"/>
              </a:lnSpc>
              <a:buNone/>
              <a:defRPr sz="2600" b="0">
                <a:solidFill>
                  <a:schemeClr val="tx1"/>
                </a:solidFill>
              </a:defRPr>
            </a:lvl1pPr>
          </a:lstStyle>
          <a:p>
            <a:pPr lvl="0"/>
            <a:r>
              <a:rPr lang="en-US"/>
              <a:t>Click to edit text</a:t>
            </a:r>
          </a:p>
        </p:txBody>
      </p:sp>
      <p:sp>
        <p:nvSpPr>
          <p:cNvPr id="8" name="Content Placeholder 16">
            <a:extLst>
              <a:ext uri="{FF2B5EF4-FFF2-40B4-BE49-F238E27FC236}">
                <a16:creationId xmlns:a16="http://schemas.microsoft.com/office/drawing/2014/main" id="{DFCB2DF8-8D4A-D112-A1F9-55A56C739C93}"/>
              </a:ext>
            </a:extLst>
          </p:cNvPr>
          <p:cNvSpPr>
            <a:spLocks noGrp="1"/>
          </p:cNvSpPr>
          <p:nvPr>
            <p:ph sz="quarter" idx="21"/>
          </p:nvPr>
        </p:nvSpPr>
        <p:spPr>
          <a:xfrm>
            <a:off x="9968942" y="3045239"/>
            <a:ext cx="4158220" cy="3831050"/>
          </a:xfrm>
        </p:spPr>
        <p:txBody>
          <a:bodyPr>
            <a:no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cxnSp>
        <p:nvCxnSpPr>
          <p:cNvPr id="9" name="Straight Connector 8">
            <a:extLst>
              <a:ext uri="{FF2B5EF4-FFF2-40B4-BE49-F238E27FC236}">
                <a16:creationId xmlns:a16="http://schemas.microsoft.com/office/drawing/2014/main" id="{CD8C89FE-E5DA-B993-1428-B78D5CC400E7}"/>
              </a:ext>
            </a:extLst>
          </p:cNvPr>
          <p:cNvCxnSpPr>
            <a:cxnSpLocks/>
          </p:cNvCxnSpPr>
          <p:nvPr userDrawn="1"/>
        </p:nvCxnSpPr>
        <p:spPr bwMode="auto">
          <a:xfrm>
            <a:off x="9968942" y="2900583"/>
            <a:ext cx="4158220" cy="0"/>
          </a:xfrm>
          <a:prstGeom prst="line">
            <a:avLst/>
          </a:prstGeom>
          <a:solidFill>
            <a:schemeClr val="accent1"/>
          </a:solidFill>
          <a:ln w="12700" cap="flat" cmpd="sng" algn="ctr">
            <a:solidFill>
              <a:schemeClr val="bg2">
                <a:lumMod val="50000"/>
              </a:schemeClr>
            </a:solidFill>
            <a:prstDash val="solid"/>
            <a:round/>
            <a:headEnd type="none" w="med" len="med"/>
            <a:tailEnd type="none" w="med" len="med"/>
          </a:ln>
          <a:effectLst/>
        </p:spPr>
      </p:cxnSp>
      <p:sp>
        <p:nvSpPr>
          <p:cNvPr id="10" name="Slide Number Placeholder 5">
            <a:extLst>
              <a:ext uri="{FF2B5EF4-FFF2-40B4-BE49-F238E27FC236}">
                <a16:creationId xmlns:a16="http://schemas.microsoft.com/office/drawing/2014/main" id="{5F135AD9-D450-D550-8CBA-5F0400B4E944}"/>
              </a:ext>
            </a:extLst>
          </p:cNvPr>
          <p:cNvSpPr>
            <a:spLocks noGrp="1"/>
          </p:cNvSpPr>
          <p:nvPr>
            <p:ph type="sldNum" sz="quarter" idx="4"/>
          </p:nvPr>
        </p:nvSpPr>
        <p:spPr>
          <a:xfrm>
            <a:off x="516310" y="7739080"/>
            <a:ext cx="2743200" cy="208129"/>
          </a:xfrm>
          <a:prstGeom prst="rect">
            <a:avLst/>
          </a:prstGeom>
        </p:spPr>
        <p:txBody>
          <a:bodyPr/>
          <a:lstStyle>
            <a:lvl1pPr>
              <a:defRPr sz="1000">
                <a:latin typeface="+mn-lt"/>
              </a:defRPr>
            </a:lvl1pPr>
          </a:lstStyle>
          <a:p>
            <a:fld id="{3773602E-EC8C-F44D-BFC5-AD4583FDB290}" type="slidenum">
              <a:rPr lang="en-US" smtClean="0"/>
              <a:pPr/>
              <a:t>‹#›</a:t>
            </a:fld>
            <a:endParaRPr lang="en-US"/>
          </a:p>
        </p:txBody>
      </p:sp>
    </p:spTree>
    <p:extLst>
      <p:ext uri="{BB962C8B-B14F-4D97-AF65-F5344CB8AC3E}">
        <p14:creationId xmlns:p14="http://schemas.microsoft.com/office/powerpoint/2010/main" val="73371221"/>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preserve="1" userDrawn="1">
  <p:cSld name="2_Chart without callout">
    <p:spTree>
      <p:nvGrpSpPr>
        <p:cNvPr id="1" name=""/>
        <p:cNvGrpSpPr/>
        <p:nvPr/>
      </p:nvGrpSpPr>
      <p:grpSpPr>
        <a:xfrm>
          <a:off x="0" y="0"/>
          <a:ext cx="0" cy="0"/>
          <a:chOff x="0" y="0"/>
          <a:chExt cx="0" cy="0"/>
        </a:xfrm>
      </p:grpSpPr>
      <p:sp>
        <p:nvSpPr>
          <p:cNvPr id="3" name="object 2">
            <a:extLst>
              <a:ext uri="{FF2B5EF4-FFF2-40B4-BE49-F238E27FC236}">
                <a16:creationId xmlns:a16="http://schemas.microsoft.com/office/drawing/2014/main" id="{89C5C778-F4C0-C7CF-C813-C9C3A87D8E4E}"/>
              </a:ext>
            </a:extLst>
          </p:cNvPr>
          <p:cNvSpPr/>
          <p:nvPr userDrawn="1"/>
        </p:nvSpPr>
        <p:spPr>
          <a:xfrm>
            <a:off x="0" y="1714500"/>
            <a:ext cx="14630400" cy="5516564"/>
          </a:xfrm>
          <a:custGeom>
            <a:avLst/>
            <a:gdLst/>
            <a:ahLst/>
            <a:cxnLst/>
            <a:rect l="l" t="t" r="r" b="b"/>
            <a:pathLst>
              <a:path w="4064000" h="5619115">
                <a:moveTo>
                  <a:pt x="0" y="5618975"/>
                </a:moveTo>
                <a:lnTo>
                  <a:pt x="4063898" y="5618975"/>
                </a:lnTo>
                <a:lnTo>
                  <a:pt x="4063898" y="0"/>
                </a:lnTo>
                <a:lnTo>
                  <a:pt x="0" y="0"/>
                </a:lnTo>
                <a:lnTo>
                  <a:pt x="0" y="5618975"/>
                </a:lnTo>
                <a:close/>
              </a:path>
            </a:pathLst>
          </a:custGeom>
          <a:solidFill>
            <a:srgbClr val="EEEEEF"/>
          </a:solidFill>
        </p:spPr>
        <p:txBody>
          <a:bodyPr wrap="square" lIns="0" tIns="0" rIns="0" bIns="0" rtlCol="0"/>
          <a:lstStyle/>
          <a:p>
            <a:endParaRPr/>
          </a:p>
        </p:txBody>
      </p:sp>
      <p:sp>
        <p:nvSpPr>
          <p:cNvPr id="2" name="Title 1"/>
          <p:cNvSpPr>
            <a:spLocks noGrp="1"/>
          </p:cNvSpPr>
          <p:nvPr>
            <p:ph type="title" hasCustomPrompt="1"/>
          </p:nvPr>
        </p:nvSpPr>
        <p:spPr>
          <a:xfrm>
            <a:off x="503237" y="329565"/>
            <a:ext cx="13623925" cy="1016350"/>
          </a:xfrm>
        </p:spPr>
        <p:txBody>
          <a:bodyPr/>
          <a:lstStyle>
            <a:lvl1pPr>
              <a:defRPr/>
            </a:lvl1pPr>
          </a:lstStyle>
          <a:p>
            <a:r>
              <a:rPr lang="en-US"/>
              <a:t>Slide Titles Should Use Initial Caps </a:t>
            </a:r>
          </a:p>
        </p:txBody>
      </p:sp>
      <p:sp>
        <p:nvSpPr>
          <p:cNvPr id="5" name="Text Placeholder 13"/>
          <p:cNvSpPr>
            <a:spLocks noGrp="1"/>
          </p:cNvSpPr>
          <p:nvPr>
            <p:ph type="body" sz="quarter" idx="15" hasCustomPrompt="1"/>
          </p:nvPr>
        </p:nvSpPr>
        <p:spPr>
          <a:xfrm>
            <a:off x="503237" y="1872517"/>
            <a:ext cx="13623925" cy="762000"/>
          </a:xfrm>
        </p:spPr>
        <p:txBody>
          <a:bodyPr anchor="b">
            <a:noAutofit/>
          </a:bodyPr>
          <a:lstStyle>
            <a:lvl1pPr marL="0" indent="0">
              <a:buNone/>
              <a:defRPr sz="2800" b="0">
                <a:solidFill>
                  <a:schemeClr val="tx1"/>
                </a:solidFill>
              </a:defRPr>
            </a:lvl1pPr>
          </a:lstStyle>
          <a:p>
            <a:pPr lvl="0"/>
            <a:r>
              <a:rPr lang="en-US"/>
              <a:t>Click to edit master text styles</a:t>
            </a:r>
          </a:p>
        </p:txBody>
      </p:sp>
      <p:sp>
        <p:nvSpPr>
          <p:cNvPr id="6" name="Chart Placeholder 6"/>
          <p:cNvSpPr>
            <a:spLocks noGrp="1"/>
          </p:cNvSpPr>
          <p:nvPr>
            <p:ph type="chart" sz="quarter" idx="16"/>
          </p:nvPr>
        </p:nvSpPr>
        <p:spPr>
          <a:xfrm>
            <a:off x="503238" y="3045239"/>
            <a:ext cx="13623924" cy="3831050"/>
          </a:xfrm>
        </p:spPr>
        <p:txBody>
          <a:bodyPr/>
          <a:lstStyle>
            <a:lvl1pPr>
              <a:defRPr/>
            </a:lvl1pPr>
          </a:lstStyle>
          <a:p>
            <a:r>
              <a:rPr lang="en-US"/>
              <a:t>Click icon to add chart</a:t>
            </a:r>
          </a:p>
        </p:txBody>
      </p:sp>
      <p:sp>
        <p:nvSpPr>
          <p:cNvPr id="4" name="Slide Number Placeholder 5">
            <a:extLst>
              <a:ext uri="{FF2B5EF4-FFF2-40B4-BE49-F238E27FC236}">
                <a16:creationId xmlns:a16="http://schemas.microsoft.com/office/drawing/2014/main" id="{2651C850-897C-E949-B6AA-E058B3A7F606}"/>
              </a:ext>
            </a:extLst>
          </p:cNvPr>
          <p:cNvSpPr>
            <a:spLocks noGrp="1"/>
          </p:cNvSpPr>
          <p:nvPr>
            <p:ph type="sldNum" sz="quarter" idx="4"/>
          </p:nvPr>
        </p:nvSpPr>
        <p:spPr>
          <a:xfrm>
            <a:off x="516310" y="7739080"/>
            <a:ext cx="2743200" cy="208129"/>
          </a:xfrm>
          <a:prstGeom prst="rect">
            <a:avLst/>
          </a:prstGeom>
        </p:spPr>
        <p:txBody>
          <a:bodyPr/>
          <a:lstStyle>
            <a:lvl1pPr>
              <a:defRPr sz="1000">
                <a:latin typeface="+mn-lt"/>
              </a:defRPr>
            </a:lvl1pPr>
          </a:lstStyle>
          <a:p>
            <a:fld id="{3773602E-EC8C-F44D-BFC5-AD4583FDB290}" type="slidenum">
              <a:rPr lang="en-US" smtClean="0"/>
              <a:pPr/>
              <a:t>‹#›</a:t>
            </a:fld>
            <a:endParaRPr lang="en-US"/>
          </a:p>
        </p:txBody>
      </p:sp>
    </p:spTree>
    <p:extLst>
      <p:ext uri="{BB962C8B-B14F-4D97-AF65-F5344CB8AC3E}">
        <p14:creationId xmlns:p14="http://schemas.microsoft.com/office/powerpoint/2010/main" val="2119524709"/>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userDrawn="1">
  <p:cSld name="2_LAST LAYOUT OF TEMPLATE">
    <p:spTree>
      <p:nvGrpSpPr>
        <p:cNvPr id="1" name=""/>
        <p:cNvGrpSpPr/>
        <p:nvPr/>
      </p:nvGrpSpPr>
      <p:grpSpPr>
        <a:xfrm>
          <a:off x="0" y="0"/>
          <a:ext cx="0" cy="0"/>
          <a:chOff x="0" y="0"/>
          <a:chExt cx="0" cy="0"/>
        </a:xfrm>
      </p:grpSpPr>
      <p:sp>
        <p:nvSpPr>
          <p:cNvPr id="3" name="Rectangle 2">
            <a:extLst>
              <a:ext uri="{FF2B5EF4-FFF2-40B4-BE49-F238E27FC236}">
                <a16:creationId xmlns:a16="http://schemas.microsoft.com/office/drawing/2014/main" id="{2A1B9540-768B-ACCF-01EE-CF2685BD13DD}"/>
              </a:ext>
            </a:extLst>
          </p:cNvPr>
          <p:cNvSpPr/>
          <p:nvPr userDrawn="1"/>
        </p:nvSpPr>
        <p:spPr bwMode="auto">
          <a:xfrm>
            <a:off x="0" y="0"/>
            <a:ext cx="14630400" cy="7434470"/>
          </a:xfrm>
          <a:prstGeom prst="rect">
            <a:avLst/>
          </a:prstGeom>
          <a:solidFill>
            <a:srgbClr val="C00000"/>
          </a:solidFill>
          <a:ln w="9525">
            <a:noFill/>
            <a:round/>
            <a:headEnd/>
            <a:tailEnd/>
          </a:ln>
          <a:effectLst/>
        </p:spPr>
        <p:txBody>
          <a:bodyPr wrap="square" rtlCol="0" anchor="ctr"/>
          <a:lstStyle/>
          <a:p>
            <a:pPr algn="ctr" eaLnBrk="0" fontAlgn="base" hangingPunct="0">
              <a:spcBef>
                <a:spcPct val="0"/>
              </a:spcBef>
              <a:spcAft>
                <a:spcPct val="0"/>
              </a:spcAft>
            </a:pPr>
            <a:endParaRPr lang="en-US" b="1">
              <a:solidFill>
                <a:srgbClr val="FFFFFF"/>
              </a:solidFill>
            </a:endParaRPr>
          </a:p>
        </p:txBody>
      </p:sp>
      <p:sp>
        <p:nvSpPr>
          <p:cNvPr id="2" name="Rectangle 1"/>
          <p:cNvSpPr/>
          <p:nvPr userDrawn="1"/>
        </p:nvSpPr>
        <p:spPr>
          <a:xfrm>
            <a:off x="541176" y="1081750"/>
            <a:ext cx="13548048" cy="5632311"/>
          </a:xfrm>
          <a:prstGeom prst="rect">
            <a:avLst/>
          </a:prstGeom>
        </p:spPr>
        <p:txBody>
          <a:bodyPr wrap="square">
            <a:spAutoFit/>
          </a:bodyPr>
          <a:lstStyle/>
          <a:p>
            <a:pPr lvl="0" algn="ctr"/>
            <a:r>
              <a:rPr lang="en-US" sz="7200">
                <a:solidFill>
                  <a:schemeClr val="bg1"/>
                </a:solidFill>
                <a:latin typeface="+mj-lt"/>
                <a:ea typeface="Noto Sans" panose="020B0502040504020204" pitchFamily="34" charset="0"/>
                <a:cs typeface="Arial" panose="020B0604020202020204" pitchFamily="34" charset="0"/>
              </a:rPr>
              <a:t>Last</a:t>
            </a:r>
            <a:r>
              <a:rPr lang="en-US" sz="7200" baseline="0">
                <a:solidFill>
                  <a:schemeClr val="bg1"/>
                </a:solidFill>
                <a:latin typeface="+mj-lt"/>
                <a:ea typeface="Noto Sans" panose="020B0502040504020204" pitchFamily="34" charset="0"/>
                <a:cs typeface="Arial" panose="020B0604020202020204" pitchFamily="34" charset="0"/>
              </a:rPr>
              <a:t> Layout </a:t>
            </a:r>
            <a:r>
              <a:rPr lang="en-US" sz="7200">
                <a:solidFill>
                  <a:schemeClr val="bg1"/>
                </a:solidFill>
                <a:latin typeface="+mj-lt"/>
                <a:ea typeface="Noto Sans" panose="020B0502040504020204" pitchFamily="34" charset="0"/>
                <a:cs typeface="Arial" panose="020B0604020202020204" pitchFamily="34" charset="0"/>
              </a:rPr>
              <a:t>of Template</a:t>
            </a:r>
            <a:br>
              <a:rPr lang="en-US" sz="7200">
                <a:solidFill>
                  <a:schemeClr val="bg1"/>
                </a:solidFill>
                <a:latin typeface="Arial" panose="020B0604020202020204" pitchFamily="34" charset="0"/>
                <a:ea typeface="Noto Sans" panose="020B0502040504020204" pitchFamily="34" charset="0"/>
                <a:cs typeface="Arial" panose="020B0604020202020204" pitchFamily="34" charset="0"/>
              </a:rPr>
            </a:br>
            <a:br>
              <a:rPr lang="en-US" sz="7200">
                <a:solidFill>
                  <a:schemeClr val="bg1"/>
                </a:solidFill>
                <a:latin typeface="Arial" panose="020B0604020202020204" pitchFamily="34" charset="0"/>
                <a:ea typeface="Noto Sans" panose="020B0502040504020204" pitchFamily="34" charset="0"/>
                <a:cs typeface="Arial" panose="020B0604020202020204" pitchFamily="34" charset="0"/>
              </a:rPr>
            </a:br>
            <a:r>
              <a:rPr lang="en-US" sz="7200">
                <a:solidFill>
                  <a:schemeClr val="bg1"/>
                </a:solidFill>
                <a:latin typeface="Arial" panose="020B0604020202020204" pitchFamily="34" charset="0"/>
                <a:ea typeface="Noto Sans" panose="020B0502040504020204" pitchFamily="34" charset="0"/>
                <a:cs typeface="Arial" panose="020B0604020202020204" pitchFamily="34" charset="0"/>
              </a:rPr>
              <a:t>Any slide layouts after this</a:t>
            </a:r>
            <a:br>
              <a:rPr lang="en-US" sz="7200">
                <a:solidFill>
                  <a:schemeClr val="bg1"/>
                </a:solidFill>
                <a:latin typeface="Arial" panose="020B0604020202020204" pitchFamily="34" charset="0"/>
                <a:ea typeface="Noto Sans" panose="020B0502040504020204" pitchFamily="34" charset="0"/>
                <a:cs typeface="Arial" panose="020B0604020202020204" pitchFamily="34" charset="0"/>
              </a:rPr>
            </a:br>
            <a:r>
              <a:rPr lang="en-US" sz="7200">
                <a:solidFill>
                  <a:schemeClr val="bg1"/>
                </a:solidFill>
                <a:latin typeface="Arial" panose="020B0604020202020204" pitchFamily="34" charset="0"/>
                <a:ea typeface="Noto Sans" panose="020B0502040504020204" pitchFamily="34" charset="0"/>
                <a:cs typeface="Arial" panose="020B0604020202020204" pitchFamily="34" charset="0"/>
              </a:rPr>
              <a:t>are from other templates </a:t>
            </a:r>
            <a:br>
              <a:rPr lang="en-US" sz="7200">
                <a:solidFill>
                  <a:schemeClr val="bg1"/>
                </a:solidFill>
                <a:latin typeface="Arial" panose="020B0604020202020204" pitchFamily="34" charset="0"/>
                <a:ea typeface="Noto Sans" panose="020B0502040504020204" pitchFamily="34" charset="0"/>
                <a:cs typeface="Arial" panose="020B0604020202020204" pitchFamily="34" charset="0"/>
              </a:rPr>
            </a:br>
            <a:r>
              <a:rPr lang="en-US" sz="7200">
                <a:solidFill>
                  <a:schemeClr val="bg1"/>
                </a:solidFill>
                <a:latin typeface="Arial" panose="020B0604020202020204" pitchFamily="34" charset="0"/>
                <a:ea typeface="Noto Sans" panose="020B0502040504020204" pitchFamily="34" charset="0"/>
                <a:cs typeface="Arial" panose="020B0604020202020204" pitchFamily="34" charset="0"/>
              </a:rPr>
              <a:t>and should not be used</a:t>
            </a:r>
            <a:endParaRPr lang="en-US" sz="6600">
              <a:solidFill>
                <a:schemeClr val="bg1"/>
              </a:solidFill>
              <a:latin typeface="Arial" panose="020B0604020202020204" pitchFamily="34" charset="0"/>
              <a:ea typeface="Noto Sans" panose="020B0502040504020204" pitchFamily="34" charset="0"/>
              <a:cs typeface="Arial" panose="020B0604020202020204" pitchFamily="34" charset="0"/>
            </a:endParaRPr>
          </a:p>
        </p:txBody>
      </p:sp>
    </p:spTree>
    <p:extLst>
      <p:ext uri="{BB962C8B-B14F-4D97-AF65-F5344CB8AC3E}">
        <p14:creationId xmlns:p14="http://schemas.microsoft.com/office/powerpoint/2010/main" val="409260856"/>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p:cSld name="3_Plain Content Slide">
    <p:spTree>
      <p:nvGrpSpPr>
        <p:cNvPr id="1" name=""/>
        <p:cNvGrpSpPr/>
        <p:nvPr/>
      </p:nvGrpSpPr>
      <p:grpSpPr>
        <a:xfrm>
          <a:off x="0" y="0"/>
          <a:ext cx="0" cy="0"/>
          <a:chOff x="0" y="0"/>
          <a:chExt cx="0" cy="0"/>
        </a:xfrm>
      </p:grpSpPr>
      <p:sp>
        <p:nvSpPr>
          <p:cNvPr id="3" name="Content Placeholder 2"/>
          <p:cNvSpPr>
            <a:spLocks noGrp="1"/>
          </p:cNvSpPr>
          <p:nvPr>
            <p:ph idx="1"/>
          </p:nvPr>
        </p:nvSpPr>
        <p:spPr>
          <a:xfrm>
            <a:off x="503237" y="1960631"/>
            <a:ext cx="13623926" cy="5247691"/>
          </a:xfrm>
        </p:spPr>
        <p:txBody>
          <a:bodyPr>
            <a:noAutofit/>
          </a:bodyPr>
          <a:lstStyle>
            <a:lvl1pPr>
              <a:defRPr sz="1600"/>
            </a:lvl1pPr>
            <a:lvl2pPr>
              <a:defRPr sz="1600"/>
            </a:lvl2pPr>
            <a:lvl3pPr>
              <a:defRPr sz="1600"/>
            </a:lvl3pPr>
            <a:lvl4pPr>
              <a:defRPr sz="1600"/>
            </a:lvl4pPr>
            <a:lvl5pPr>
              <a:defRPr sz="1600"/>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2" name="Title 1"/>
          <p:cNvSpPr>
            <a:spLocks noGrp="1"/>
          </p:cNvSpPr>
          <p:nvPr>
            <p:ph type="title" hasCustomPrompt="1"/>
          </p:nvPr>
        </p:nvSpPr>
        <p:spPr/>
        <p:txBody>
          <a:bodyPr lIns="91440">
            <a:noAutofit/>
          </a:bodyPr>
          <a:lstStyle>
            <a:lvl1pPr>
              <a:defRPr sz="4000"/>
            </a:lvl1pPr>
          </a:lstStyle>
          <a:p>
            <a:r>
              <a:rPr lang="en-US"/>
              <a:t>Click To Edit Slide Title</a:t>
            </a:r>
          </a:p>
        </p:txBody>
      </p:sp>
      <p:sp>
        <p:nvSpPr>
          <p:cNvPr id="4" name="Slide Number Placeholder 5">
            <a:extLst>
              <a:ext uri="{FF2B5EF4-FFF2-40B4-BE49-F238E27FC236}">
                <a16:creationId xmlns:a16="http://schemas.microsoft.com/office/drawing/2014/main" id="{C15D3A71-7794-FE21-D1CE-74B73F6431D2}"/>
              </a:ext>
            </a:extLst>
          </p:cNvPr>
          <p:cNvSpPr>
            <a:spLocks noGrp="1"/>
          </p:cNvSpPr>
          <p:nvPr>
            <p:ph type="sldNum" sz="quarter" idx="4"/>
          </p:nvPr>
        </p:nvSpPr>
        <p:spPr>
          <a:xfrm>
            <a:off x="516310" y="7739082"/>
            <a:ext cx="2743200" cy="208129"/>
          </a:xfrm>
          <a:prstGeom prst="rect">
            <a:avLst/>
          </a:prstGeom>
        </p:spPr>
        <p:txBody>
          <a:bodyPr/>
          <a:lstStyle>
            <a:lvl1pPr>
              <a:defRPr sz="1000">
                <a:latin typeface="+mn-lt"/>
              </a:defRPr>
            </a:lvl1pPr>
          </a:lstStyle>
          <a:p>
            <a:fld id="{E813C21D-F81F-4F7F-8839-B76520A7F355}" type="slidenum">
              <a:rPr lang="en-US" smtClean="0"/>
              <a:t>‹#›</a:t>
            </a:fld>
            <a:endParaRPr lang="en-US"/>
          </a:p>
        </p:txBody>
      </p:sp>
      <p:pic>
        <p:nvPicPr>
          <p:cNvPr id="5" name="Picture 4">
            <a:extLst>
              <a:ext uri="{FF2B5EF4-FFF2-40B4-BE49-F238E27FC236}">
                <a16:creationId xmlns:a16="http://schemas.microsoft.com/office/drawing/2014/main" id="{B62ECB45-ADEF-7781-27F2-D6CA34BAFAA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3232584" y="153821"/>
            <a:ext cx="1369168" cy="406931"/>
          </a:xfrm>
          <a:prstGeom prst="rect">
            <a:avLst/>
          </a:prstGeom>
        </p:spPr>
      </p:pic>
    </p:spTree>
    <p:extLst>
      <p:ext uri="{BB962C8B-B14F-4D97-AF65-F5344CB8AC3E}">
        <p14:creationId xmlns:p14="http://schemas.microsoft.com/office/powerpoint/2010/main" val="4064511352"/>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97280" y="2556511"/>
            <a:ext cx="12435840" cy="1764030"/>
          </a:xfrm>
        </p:spPr>
        <p:txBody>
          <a:bodyPr/>
          <a:lstStyle/>
          <a:p>
            <a:r>
              <a:rPr lang="en-US"/>
              <a:t>Click to edit Master title style</a:t>
            </a:r>
          </a:p>
        </p:txBody>
      </p:sp>
      <p:sp>
        <p:nvSpPr>
          <p:cNvPr id="3" name="Subtitle 2"/>
          <p:cNvSpPr>
            <a:spLocks noGrp="1"/>
          </p:cNvSpPr>
          <p:nvPr>
            <p:ph type="subTitle" idx="1"/>
          </p:nvPr>
        </p:nvSpPr>
        <p:spPr>
          <a:xfrm>
            <a:off x="2194560" y="4663440"/>
            <a:ext cx="10241280" cy="2103120"/>
          </a:xfrm>
        </p:spPr>
        <p:txBody>
          <a:bodyPr/>
          <a:lstStyle>
            <a:lvl1pPr marL="0" indent="0" algn="ctr">
              <a:buNone/>
              <a:defRPr>
                <a:solidFill>
                  <a:schemeClr val="bg2"/>
                </a:solidFill>
              </a:defRPr>
            </a:lvl1pPr>
            <a:lvl2pPr marL="731520" indent="0" algn="ctr">
              <a:buNone/>
              <a:defRPr>
                <a:solidFill>
                  <a:schemeClr val="tx1">
                    <a:tint val="75000"/>
                  </a:schemeClr>
                </a:solidFill>
              </a:defRPr>
            </a:lvl2pPr>
            <a:lvl3pPr marL="1463040" indent="0" algn="ctr">
              <a:buNone/>
              <a:defRPr>
                <a:solidFill>
                  <a:schemeClr val="tx1">
                    <a:tint val="75000"/>
                  </a:schemeClr>
                </a:solidFill>
              </a:defRPr>
            </a:lvl3pPr>
            <a:lvl4pPr marL="2194560" indent="0" algn="ctr">
              <a:buNone/>
              <a:defRPr>
                <a:solidFill>
                  <a:schemeClr val="tx1">
                    <a:tint val="75000"/>
                  </a:schemeClr>
                </a:solidFill>
              </a:defRPr>
            </a:lvl4pPr>
            <a:lvl5pPr marL="2926080" indent="0" algn="ctr">
              <a:buNone/>
              <a:defRPr>
                <a:solidFill>
                  <a:schemeClr val="tx1">
                    <a:tint val="75000"/>
                  </a:schemeClr>
                </a:solidFill>
              </a:defRPr>
            </a:lvl5pPr>
            <a:lvl6pPr marL="3657600" indent="0" algn="ctr">
              <a:buNone/>
              <a:defRPr>
                <a:solidFill>
                  <a:schemeClr val="tx1">
                    <a:tint val="75000"/>
                  </a:schemeClr>
                </a:solidFill>
              </a:defRPr>
            </a:lvl6pPr>
            <a:lvl7pPr marL="4389120" indent="0" algn="ctr">
              <a:buNone/>
              <a:defRPr>
                <a:solidFill>
                  <a:schemeClr val="tx1">
                    <a:tint val="75000"/>
                  </a:schemeClr>
                </a:solidFill>
              </a:defRPr>
            </a:lvl7pPr>
            <a:lvl8pPr marL="5120640" indent="0" algn="ctr">
              <a:buNone/>
              <a:defRPr>
                <a:solidFill>
                  <a:schemeClr val="tx1">
                    <a:tint val="75000"/>
                  </a:schemeClr>
                </a:solidFill>
              </a:defRPr>
            </a:lvl8pPr>
            <a:lvl9pPr marL="5852160" indent="0" algn="ctr">
              <a:buNone/>
              <a:defRPr>
                <a:solidFill>
                  <a:schemeClr val="tx1">
                    <a:tint val="75000"/>
                  </a:schemeClr>
                </a:solidFill>
              </a:defRPr>
            </a:lvl9pPr>
          </a:lstStyle>
          <a:p>
            <a:r>
              <a:rPr lang="en-US"/>
              <a:t>Click to edit Master subtitle style</a:t>
            </a:r>
          </a:p>
        </p:txBody>
      </p:sp>
    </p:spTree>
    <p:extLst>
      <p:ext uri="{BB962C8B-B14F-4D97-AF65-F5344CB8AC3E}">
        <p14:creationId xmlns:p14="http://schemas.microsoft.com/office/powerpoint/2010/main" val="1324405854"/>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731520" y="1097280"/>
            <a:ext cx="13167360" cy="1371600"/>
          </a:xfrm>
        </p:spPr>
        <p:txBody>
          <a:bodyPr/>
          <a:lstStyle/>
          <a:p>
            <a:r>
              <a:rPr lang="en-US"/>
              <a:t>Click to edit Master title style</a:t>
            </a:r>
          </a:p>
        </p:txBody>
      </p:sp>
      <p:sp>
        <p:nvSpPr>
          <p:cNvPr id="3" name="Content Placeholder 2"/>
          <p:cNvSpPr>
            <a:spLocks noGrp="1"/>
          </p:cNvSpPr>
          <p:nvPr>
            <p:ph idx="1"/>
          </p:nvPr>
        </p:nvSpPr>
        <p:spPr>
          <a:xfrm>
            <a:off x="731520" y="2691994"/>
            <a:ext cx="13167360" cy="466344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800556321"/>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5701" y="5288281"/>
            <a:ext cx="12435840" cy="1634490"/>
          </a:xfrm>
        </p:spPr>
        <p:txBody>
          <a:bodyPr anchor="t"/>
          <a:lstStyle>
            <a:lvl1pPr algn="l">
              <a:defRPr sz="6400" b="1" cap="all">
                <a:latin typeface="Arial"/>
              </a:defRPr>
            </a:lvl1pPr>
          </a:lstStyle>
          <a:p>
            <a:r>
              <a:rPr lang="en-US"/>
              <a:t>Click to edit Master title style</a:t>
            </a:r>
          </a:p>
        </p:txBody>
      </p:sp>
      <p:sp>
        <p:nvSpPr>
          <p:cNvPr id="3" name="Text Placeholder 2"/>
          <p:cNvSpPr>
            <a:spLocks noGrp="1"/>
          </p:cNvSpPr>
          <p:nvPr>
            <p:ph type="body" idx="1"/>
          </p:nvPr>
        </p:nvSpPr>
        <p:spPr>
          <a:xfrm>
            <a:off x="1155701" y="3488056"/>
            <a:ext cx="12435840" cy="1800224"/>
          </a:xfrm>
        </p:spPr>
        <p:txBody>
          <a:bodyPr anchor="b"/>
          <a:lstStyle>
            <a:lvl1pPr marL="0" indent="0">
              <a:buNone/>
              <a:defRPr sz="3200">
                <a:solidFill>
                  <a:schemeClr val="bg2"/>
                </a:solidFill>
                <a:latin typeface="Arial"/>
              </a:defRPr>
            </a:lvl1pPr>
            <a:lvl2pPr marL="731520" indent="0">
              <a:buNone/>
              <a:defRPr sz="2880">
                <a:solidFill>
                  <a:schemeClr val="tx1">
                    <a:tint val="75000"/>
                  </a:schemeClr>
                </a:solidFill>
              </a:defRPr>
            </a:lvl2pPr>
            <a:lvl3pPr marL="1463040" indent="0">
              <a:buNone/>
              <a:defRPr sz="2560">
                <a:solidFill>
                  <a:schemeClr val="tx1">
                    <a:tint val="75000"/>
                  </a:schemeClr>
                </a:solidFill>
              </a:defRPr>
            </a:lvl3pPr>
            <a:lvl4pPr marL="2194560" indent="0">
              <a:buNone/>
              <a:defRPr sz="2240">
                <a:solidFill>
                  <a:schemeClr val="tx1">
                    <a:tint val="75000"/>
                  </a:schemeClr>
                </a:solidFill>
              </a:defRPr>
            </a:lvl4pPr>
            <a:lvl5pPr marL="2926080" indent="0">
              <a:buNone/>
              <a:defRPr sz="2240">
                <a:solidFill>
                  <a:schemeClr val="tx1">
                    <a:tint val="75000"/>
                  </a:schemeClr>
                </a:solidFill>
              </a:defRPr>
            </a:lvl5pPr>
            <a:lvl6pPr marL="3657600" indent="0">
              <a:buNone/>
              <a:defRPr sz="2240">
                <a:solidFill>
                  <a:schemeClr val="tx1">
                    <a:tint val="75000"/>
                  </a:schemeClr>
                </a:solidFill>
              </a:defRPr>
            </a:lvl6pPr>
            <a:lvl7pPr marL="4389120" indent="0">
              <a:buNone/>
              <a:defRPr sz="2240">
                <a:solidFill>
                  <a:schemeClr val="tx1">
                    <a:tint val="75000"/>
                  </a:schemeClr>
                </a:solidFill>
              </a:defRPr>
            </a:lvl7pPr>
            <a:lvl8pPr marL="5120640" indent="0">
              <a:buNone/>
              <a:defRPr sz="2240">
                <a:solidFill>
                  <a:schemeClr val="tx1">
                    <a:tint val="75000"/>
                  </a:schemeClr>
                </a:solidFill>
              </a:defRPr>
            </a:lvl8pPr>
            <a:lvl9pPr marL="5852160" indent="0">
              <a:buNone/>
              <a:defRPr sz="2240">
                <a:solidFill>
                  <a:schemeClr val="tx1">
                    <a:tint val="75000"/>
                  </a:schemeClr>
                </a:solidFill>
              </a:defRPr>
            </a:lvl9pPr>
          </a:lstStyle>
          <a:p>
            <a:pPr lvl="0"/>
            <a:r>
              <a:rPr lang="en-US"/>
              <a:t>Click to edit Master text styles</a:t>
            </a:r>
          </a:p>
        </p:txBody>
      </p:sp>
    </p:spTree>
    <p:extLst>
      <p:ext uri="{BB962C8B-B14F-4D97-AF65-F5344CB8AC3E}">
        <p14:creationId xmlns:p14="http://schemas.microsoft.com/office/powerpoint/2010/main" val="3861348797"/>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731520" y="2691994"/>
            <a:ext cx="6461760" cy="4973955"/>
          </a:xfrm>
        </p:spPr>
        <p:txBody>
          <a:bodyPr/>
          <a:lstStyle>
            <a:lvl1pPr>
              <a:defRPr sz="4480"/>
            </a:lvl1pPr>
            <a:lvl2pPr>
              <a:defRPr sz="3840"/>
            </a:lvl2pPr>
            <a:lvl3pPr>
              <a:defRPr sz="3200"/>
            </a:lvl3pPr>
            <a:lvl4pPr>
              <a:defRPr sz="2880"/>
            </a:lvl4pPr>
            <a:lvl5pPr>
              <a:defRPr sz="2880"/>
            </a:lvl5pPr>
            <a:lvl6pPr>
              <a:defRPr sz="2880"/>
            </a:lvl6pPr>
            <a:lvl7pPr>
              <a:defRPr sz="2880"/>
            </a:lvl7pPr>
            <a:lvl8pPr>
              <a:defRPr sz="2880"/>
            </a:lvl8pPr>
            <a:lvl9pPr>
              <a:defRPr sz="288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7437120" y="2691994"/>
            <a:ext cx="6461760" cy="4973955"/>
          </a:xfrm>
        </p:spPr>
        <p:txBody>
          <a:bodyPr/>
          <a:lstStyle>
            <a:lvl1pPr>
              <a:defRPr sz="4480"/>
            </a:lvl1pPr>
            <a:lvl2pPr>
              <a:defRPr sz="3840"/>
            </a:lvl2pPr>
            <a:lvl3pPr>
              <a:defRPr sz="3200"/>
            </a:lvl3pPr>
            <a:lvl4pPr>
              <a:defRPr sz="2880"/>
            </a:lvl4pPr>
            <a:lvl5pPr>
              <a:defRPr sz="2880"/>
            </a:lvl5pPr>
            <a:lvl6pPr>
              <a:defRPr sz="2880"/>
            </a:lvl6pPr>
            <a:lvl7pPr>
              <a:defRPr sz="2880"/>
            </a:lvl7pPr>
            <a:lvl8pPr>
              <a:defRPr sz="2880"/>
            </a:lvl8pPr>
            <a:lvl9pPr>
              <a:defRPr sz="288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4047224"/>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Content with Caption">
    <p:spTree>
      <p:nvGrpSpPr>
        <p:cNvPr id="1" name=""/>
        <p:cNvGrpSpPr/>
        <p:nvPr/>
      </p:nvGrpSpPr>
      <p:grpSpPr>
        <a:xfrm>
          <a:off x="0" y="0"/>
          <a:ext cx="0" cy="0"/>
          <a:chOff x="0" y="0"/>
          <a:chExt cx="0" cy="0"/>
        </a:xfrm>
      </p:grpSpPr>
      <p:sp>
        <p:nvSpPr>
          <p:cNvPr id="5" name="Title 1"/>
          <p:cNvSpPr>
            <a:spLocks noGrp="1"/>
          </p:cNvSpPr>
          <p:nvPr>
            <p:ph type="title"/>
          </p:nvPr>
        </p:nvSpPr>
        <p:spPr>
          <a:xfrm>
            <a:off x="673102" y="1026416"/>
            <a:ext cx="4813301" cy="1394461"/>
          </a:xfrm>
        </p:spPr>
        <p:txBody>
          <a:bodyPr anchor="b"/>
          <a:lstStyle>
            <a:lvl1pPr algn="l">
              <a:defRPr sz="3200" b="1"/>
            </a:lvl1pPr>
          </a:lstStyle>
          <a:p>
            <a:r>
              <a:rPr lang="en-US"/>
              <a:t>Click to edit Master title style</a:t>
            </a:r>
          </a:p>
        </p:txBody>
      </p:sp>
      <p:sp>
        <p:nvSpPr>
          <p:cNvPr id="6" name="Content Placeholder 2"/>
          <p:cNvSpPr>
            <a:spLocks noGrp="1"/>
          </p:cNvSpPr>
          <p:nvPr>
            <p:ph idx="1"/>
          </p:nvPr>
        </p:nvSpPr>
        <p:spPr>
          <a:xfrm>
            <a:off x="5720080" y="1473414"/>
            <a:ext cx="8178800" cy="6481866"/>
          </a:xfrm>
        </p:spPr>
        <p:txBody>
          <a:bodyPr/>
          <a:lstStyle>
            <a:lvl1pPr>
              <a:defRPr sz="5120"/>
            </a:lvl1pPr>
            <a:lvl2pPr>
              <a:defRPr sz="4480"/>
            </a:lvl2pPr>
            <a:lvl3pPr>
              <a:defRPr sz="3840"/>
            </a:lvl3pPr>
            <a:lvl4pPr>
              <a:defRPr sz="3200"/>
            </a:lvl4pPr>
            <a:lvl5pPr>
              <a:defRPr sz="3200"/>
            </a:lvl5pPr>
            <a:lvl6pPr>
              <a:defRPr sz="3200"/>
            </a:lvl6pPr>
            <a:lvl7pPr>
              <a:defRPr sz="3200"/>
            </a:lvl7pPr>
            <a:lvl8pPr>
              <a:defRPr sz="3200"/>
            </a:lvl8pPr>
            <a:lvl9pPr>
              <a:defRPr sz="3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Text Placeholder 3"/>
          <p:cNvSpPr>
            <a:spLocks noGrp="1"/>
          </p:cNvSpPr>
          <p:nvPr>
            <p:ph type="body" sz="half" idx="2"/>
          </p:nvPr>
        </p:nvSpPr>
        <p:spPr>
          <a:xfrm>
            <a:off x="673102" y="2562607"/>
            <a:ext cx="4813301" cy="5026914"/>
          </a:xfrm>
        </p:spPr>
        <p:txBody>
          <a:bodyPr/>
          <a:lstStyle>
            <a:lvl1pPr marL="0" indent="0">
              <a:buNone/>
              <a:defRPr sz="2240"/>
            </a:lvl1pPr>
            <a:lvl2pPr marL="731520" indent="0">
              <a:buNone/>
              <a:defRPr sz="1920"/>
            </a:lvl2pPr>
            <a:lvl3pPr marL="1463040" indent="0">
              <a:buNone/>
              <a:defRPr sz="1600"/>
            </a:lvl3pPr>
            <a:lvl4pPr marL="2194560" indent="0">
              <a:buNone/>
              <a:defRPr sz="1440"/>
            </a:lvl4pPr>
            <a:lvl5pPr marL="2926080" indent="0">
              <a:buNone/>
              <a:defRPr sz="1440"/>
            </a:lvl5pPr>
            <a:lvl6pPr marL="3657600" indent="0">
              <a:buNone/>
              <a:defRPr sz="1440"/>
            </a:lvl6pPr>
            <a:lvl7pPr marL="4389120" indent="0">
              <a:buNone/>
              <a:defRPr sz="1440"/>
            </a:lvl7pPr>
            <a:lvl8pPr marL="5120640" indent="0">
              <a:buNone/>
              <a:defRPr sz="1440"/>
            </a:lvl8pPr>
            <a:lvl9pPr marL="5852160" indent="0">
              <a:buNone/>
              <a:defRPr sz="1440"/>
            </a:lvl9pPr>
          </a:lstStyle>
          <a:p>
            <a:pPr lvl="0"/>
            <a:r>
              <a:rPr lang="en-US"/>
              <a:t>Click to edit Master text styles</a:t>
            </a:r>
          </a:p>
        </p:txBody>
      </p:sp>
    </p:spTree>
    <p:extLst>
      <p:ext uri="{BB962C8B-B14F-4D97-AF65-F5344CB8AC3E}">
        <p14:creationId xmlns:p14="http://schemas.microsoft.com/office/powerpoint/2010/main" val="3679899879"/>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5" name="Title 1"/>
          <p:cNvSpPr>
            <a:spLocks noGrp="1"/>
          </p:cNvSpPr>
          <p:nvPr>
            <p:ph type="title"/>
          </p:nvPr>
        </p:nvSpPr>
        <p:spPr>
          <a:xfrm>
            <a:off x="2867661" y="6126480"/>
            <a:ext cx="8778240" cy="681229"/>
          </a:xfrm>
        </p:spPr>
        <p:txBody>
          <a:bodyPr anchor="b"/>
          <a:lstStyle>
            <a:lvl1pPr algn="l">
              <a:defRPr sz="3200" b="1"/>
            </a:lvl1pPr>
          </a:lstStyle>
          <a:p>
            <a:r>
              <a:rPr lang="en-US"/>
              <a:t>Click to edit Master title style</a:t>
            </a:r>
          </a:p>
        </p:txBody>
      </p:sp>
      <p:sp>
        <p:nvSpPr>
          <p:cNvPr id="6" name="Picture Placeholder 2"/>
          <p:cNvSpPr>
            <a:spLocks noGrp="1"/>
          </p:cNvSpPr>
          <p:nvPr>
            <p:ph type="pic" idx="1"/>
          </p:nvPr>
        </p:nvSpPr>
        <p:spPr>
          <a:xfrm>
            <a:off x="2867661" y="1097280"/>
            <a:ext cx="8778240" cy="4937760"/>
          </a:xfrm>
        </p:spPr>
        <p:txBody>
          <a:bodyPr/>
          <a:lstStyle>
            <a:lvl1pPr marL="0" indent="0">
              <a:buNone/>
              <a:defRPr sz="5120"/>
            </a:lvl1pPr>
            <a:lvl2pPr marL="731520" indent="0">
              <a:buNone/>
              <a:defRPr sz="4480"/>
            </a:lvl2pPr>
            <a:lvl3pPr marL="1463040" indent="0">
              <a:buNone/>
              <a:defRPr sz="3840"/>
            </a:lvl3pPr>
            <a:lvl4pPr marL="2194560" indent="0">
              <a:buNone/>
              <a:defRPr sz="3200"/>
            </a:lvl4pPr>
            <a:lvl5pPr marL="2926080" indent="0">
              <a:buNone/>
              <a:defRPr sz="3200"/>
            </a:lvl5pPr>
            <a:lvl6pPr marL="3657600" indent="0">
              <a:buNone/>
              <a:defRPr sz="3200"/>
            </a:lvl6pPr>
            <a:lvl7pPr marL="4389120" indent="0">
              <a:buNone/>
              <a:defRPr sz="3200"/>
            </a:lvl7pPr>
            <a:lvl8pPr marL="5120640" indent="0">
              <a:buNone/>
              <a:defRPr sz="3200"/>
            </a:lvl8pPr>
            <a:lvl9pPr marL="5852160" indent="0">
              <a:buNone/>
              <a:defRPr sz="3200"/>
            </a:lvl9pPr>
          </a:lstStyle>
          <a:p>
            <a:endParaRPr lang="en-US"/>
          </a:p>
        </p:txBody>
      </p:sp>
      <p:sp>
        <p:nvSpPr>
          <p:cNvPr id="7" name="Text Placeholder 3"/>
          <p:cNvSpPr>
            <a:spLocks noGrp="1"/>
          </p:cNvSpPr>
          <p:nvPr>
            <p:ph type="body" sz="half" idx="2"/>
          </p:nvPr>
        </p:nvSpPr>
        <p:spPr>
          <a:xfrm>
            <a:off x="2867661" y="6807708"/>
            <a:ext cx="8778240" cy="964693"/>
          </a:xfrm>
        </p:spPr>
        <p:txBody>
          <a:bodyPr/>
          <a:lstStyle>
            <a:lvl1pPr marL="0" indent="0">
              <a:buNone/>
              <a:defRPr sz="2240"/>
            </a:lvl1pPr>
            <a:lvl2pPr marL="731520" indent="0">
              <a:buNone/>
              <a:defRPr sz="1920"/>
            </a:lvl2pPr>
            <a:lvl3pPr marL="1463040" indent="0">
              <a:buNone/>
              <a:defRPr sz="1600"/>
            </a:lvl3pPr>
            <a:lvl4pPr marL="2194560" indent="0">
              <a:buNone/>
              <a:defRPr sz="1440"/>
            </a:lvl4pPr>
            <a:lvl5pPr marL="2926080" indent="0">
              <a:buNone/>
              <a:defRPr sz="1440"/>
            </a:lvl5pPr>
            <a:lvl6pPr marL="3657600" indent="0">
              <a:buNone/>
              <a:defRPr sz="1440"/>
            </a:lvl6pPr>
            <a:lvl7pPr marL="4389120" indent="0">
              <a:buNone/>
              <a:defRPr sz="1440"/>
            </a:lvl7pPr>
            <a:lvl8pPr marL="5120640" indent="0">
              <a:buNone/>
              <a:defRPr sz="1440"/>
            </a:lvl8pPr>
            <a:lvl9pPr marL="5852160" indent="0">
              <a:buNone/>
              <a:defRPr sz="1440"/>
            </a:lvl9pPr>
          </a:lstStyle>
          <a:p>
            <a:pPr lvl="0"/>
            <a:r>
              <a:rPr lang="en-US"/>
              <a:t>Click to edit Master text styles</a:t>
            </a:r>
          </a:p>
        </p:txBody>
      </p:sp>
    </p:spTree>
    <p:extLst>
      <p:ext uri="{BB962C8B-B14F-4D97-AF65-F5344CB8AC3E}">
        <p14:creationId xmlns:p14="http://schemas.microsoft.com/office/powerpoint/2010/main" val="3254687785"/>
      </p:ext>
    </p:extLst>
  </p:cSld>
  <p:clrMapOvr>
    <a:masterClrMapping/>
  </p:clrMapOvr>
</p:sldLayout>
</file>

<file path=ppt/slideMasters/_rels/slideMaster1.xml.rels><?xml version="1.0" encoding="UTF-8" standalone="yes"?>
<Relationships xmlns="http://schemas.openxmlformats.org/package/2006/relationships"><Relationship Id="rId26" Type="http://schemas.openxmlformats.org/officeDocument/2006/relationships/slideLayout" Target="../slideLayouts/slideLayout26.xml"/><Relationship Id="rId21" Type="http://schemas.openxmlformats.org/officeDocument/2006/relationships/slideLayout" Target="../slideLayouts/slideLayout21.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63" Type="http://schemas.openxmlformats.org/officeDocument/2006/relationships/slideLayout" Target="../slideLayouts/slideLayout63.xml"/><Relationship Id="rId68" Type="http://schemas.openxmlformats.org/officeDocument/2006/relationships/slideLayout" Target="../slideLayouts/slideLayout68.xml"/><Relationship Id="rId84" Type="http://schemas.openxmlformats.org/officeDocument/2006/relationships/slideLayout" Target="../slideLayouts/slideLayout84.xml"/><Relationship Id="rId89" Type="http://schemas.openxmlformats.org/officeDocument/2006/relationships/slideLayout" Target="../slideLayouts/slideLayout89.xml"/><Relationship Id="rId16" Type="http://schemas.openxmlformats.org/officeDocument/2006/relationships/slideLayout" Target="../slideLayouts/slideLayout16.xml"/><Relationship Id="rId11" Type="http://schemas.openxmlformats.org/officeDocument/2006/relationships/slideLayout" Target="../slideLayouts/slideLayout11.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53" Type="http://schemas.openxmlformats.org/officeDocument/2006/relationships/slideLayout" Target="../slideLayouts/slideLayout53.xml"/><Relationship Id="rId58" Type="http://schemas.openxmlformats.org/officeDocument/2006/relationships/slideLayout" Target="../slideLayouts/slideLayout58.xml"/><Relationship Id="rId74" Type="http://schemas.openxmlformats.org/officeDocument/2006/relationships/slideLayout" Target="../slideLayouts/slideLayout74.xml"/><Relationship Id="rId79" Type="http://schemas.openxmlformats.org/officeDocument/2006/relationships/slideLayout" Target="../slideLayouts/slideLayout79.xml"/><Relationship Id="rId5" Type="http://schemas.openxmlformats.org/officeDocument/2006/relationships/slideLayout" Target="../slideLayouts/slideLayout5.xml"/><Relationship Id="rId90" Type="http://schemas.openxmlformats.org/officeDocument/2006/relationships/slideLayout" Target="../slideLayouts/slideLayout90.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64" Type="http://schemas.openxmlformats.org/officeDocument/2006/relationships/slideLayout" Target="../slideLayouts/slideLayout64.xml"/><Relationship Id="rId69" Type="http://schemas.openxmlformats.org/officeDocument/2006/relationships/slideLayout" Target="../slideLayouts/slideLayout69.xml"/><Relationship Id="rId8" Type="http://schemas.openxmlformats.org/officeDocument/2006/relationships/slideLayout" Target="../slideLayouts/slideLayout8.xml"/><Relationship Id="rId51" Type="http://schemas.openxmlformats.org/officeDocument/2006/relationships/slideLayout" Target="../slideLayouts/slideLayout51.xml"/><Relationship Id="rId72" Type="http://schemas.openxmlformats.org/officeDocument/2006/relationships/slideLayout" Target="../slideLayouts/slideLayout72.xml"/><Relationship Id="rId80" Type="http://schemas.openxmlformats.org/officeDocument/2006/relationships/slideLayout" Target="../slideLayouts/slideLayout80.xml"/><Relationship Id="rId85" Type="http://schemas.openxmlformats.org/officeDocument/2006/relationships/slideLayout" Target="../slideLayouts/slideLayout85.xml"/><Relationship Id="rId93" Type="http://schemas.openxmlformats.org/officeDocument/2006/relationships/theme" Target="../theme/theme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59" Type="http://schemas.openxmlformats.org/officeDocument/2006/relationships/slideLayout" Target="../slideLayouts/slideLayout59.xml"/><Relationship Id="rId67" Type="http://schemas.openxmlformats.org/officeDocument/2006/relationships/slideLayout" Target="../slideLayouts/slideLayout67.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54" Type="http://schemas.openxmlformats.org/officeDocument/2006/relationships/slideLayout" Target="../slideLayouts/slideLayout54.xml"/><Relationship Id="rId62" Type="http://schemas.openxmlformats.org/officeDocument/2006/relationships/slideLayout" Target="../slideLayouts/slideLayout62.xml"/><Relationship Id="rId70" Type="http://schemas.openxmlformats.org/officeDocument/2006/relationships/slideLayout" Target="../slideLayouts/slideLayout70.xml"/><Relationship Id="rId75" Type="http://schemas.openxmlformats.org/officeDocument/2006/relationships/slideLayout" Target="../slideLayouts/slideLayout75.xml"/><Relationship Id="rId83" Type="http://schemas.openxmlformats.org/officeDocument/2006/relationships/slideLayout" Target="../slideLayouts/slideLayout83.xml"/><Relationship Id="rId88" Type="http://schemas.openxmlformats.org/officeDocument/2006/relationships/slideLayout" Target="../slideLayouts/slideLayout88.xml"/><Relationship Id="rId91" Type="http://schemas.openxmlformats.org/officeDocument/2006/relationships/slideLayout" Target="../slideLayouts/slideLayout91.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 Id="rId57" Type="http://schemas.openxmlformats.org/officeDocument/2006/relationships/slideLayout" Target="../slideLayouts/slideLayout57.xml"/><Relationship Id="rId10" Type="http://schemas.openxmlformats.org/officeDocument/2006/relationships/slideLayout" Target="../slideLayouts/slideLayout10.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slideLayout" Target="../slideLayouts/slideLayout52.xml"/><Relationship Id="rId60" Type="http://schemas.openxmlformats.org/officeDocument/2006/relationships/slideLayout" Target="../slideLayouts/slideLayout60.xml"/><Relationship Id="rId65" Type="http://schemas.openxmlformats.org/officeDocument/2006/relationships/slideLayout" Target="../slideLayouts/slideLayout65.xml"/><Relationship Id="rId73" Type="http://schemas.openxmlformats.org/officeDocument/2006/relationships/slideLayout" Target="../slideLayouts/slideLayout73.xml"/><Relationship Id="rId78" Type="http://schemas.openxmlformats.org/officeDocument/2006/relationships/slideLayout" Target="../slideLayouts/slideLayout78.xml"/><Relationship Id="rId81" Type="http://schemas.openxmlformats.org/officeDocument/2006/relationships/slideLayout" Target="../slideLayouts/slideLayout81.xml"/><Relationship Id="rId86" Type="http://schemas.openxmlformats.org/officeDocument/2006/relationships/slideLayout" Target="../slideLayouts/slideLayout86.xml"/><Relationship Id="rId94" Type="http://schemas.openxmlformats.org/officeDocument/2006/relationships/image" Target="../media/image1.png"/><Relationship Id="rId4" Type="http://schemas.openxmlformats.org/officeDocument/2006/relationships/slideLayout" Target="../slideLayouts/slideLayout4.xml"/><Relationship Id="rId9" Type="http://schemas.openxmlformats.org/officeDocument/2006/relationships/slideLayout" Target="../slideLayouts/slideLayout9.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9" Type="http://schemas.openxmlformats.org/officeDocument/2006/relationships/slideLayout" Target="../slideLayouts/slideLayout39.xml"/><Relationship Id="rId34" Type="http://schemas.openxmlformats.org/officeDocument/2006/relationships/slideLayout" Target="../slideLayouts/slideLayout34.xml"/><Relationship Id="rId50" Type="http://schemas.openxmlformats.org/officeDocument/2006/relationships/slideLayout" Target="../slideLayouts/slideLayout50.xml"/><Relationship Id="rId55" Type="http://schemas.openxmlformats.org/officeDocument/2006/relationships/slideLayout" Target="../slideLayouts/slideLayout55.xml"/><Relationship Id="rId76" Type="http://schemas.openxmlformats.org/officeDocument/2006/relationships/slideLayout" Target="../slideLayouts/slideLayout76.xml"/><Relationship Id="rId7" Type="http://schemas.openxmlformats.org/officeDocument/2006/relationships/slideLayout" Target="../slideLayouts/slideLayout7.xml"/><Relationship Id="rId71" Type="http://schemas.openxmlformats.org/officeDocument/2006/relationships/slideLayout" Target="../slideLayouts/slideLayout71.xml"/><Relationship Id="rId92" Type="http://schemas.openxmlformats.org/officeDocument/2006/relationships/slideLayout" Target="../slideLayouts/slideLayout92.xml"/><Relationship Id="rId2" Type="http://schemas.openxmlformats.org/officeDocument/2006/relationships/slideLayout" Target="../slideLayouts/slideLayout2.xml"/><Relationship Id="rId29" Type="http://schemas.openxmlformats.org/officeDocument/2006/relationships/slideLayout" Target="../slideLayouts/slideLayout29.xml"/><Relationship Id="rId24" Type="http://schemas.openxmlformats.org/officeDocument/2006/relationships/slideLayout" Target="../slideLayouts/slideLayout24.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66" Type="http://schemas.openxmlformats.org/officeDocument/2006/relationships/slideLayout" Target="../slideLayouts/slideLayout66.xml"/><Relationship Id="rId87" Type="http://schemas.openxmlformats.org/officeDocument/2006/relationships/slideLayout" Target="../slideLayouts/slideLayout87.xml"/><Relationship Id="rId61" Type="http://schemas.openxmlformats.org/officeDocument/2006/relationships/slideLayout" Target="../slideLayouts/slideLayout61.xml"/><Relationship Id="rId82" Type="http://schemas.openxmlformats.org/officeDocument/2006/relationships/slideLayout" Target="../slideLayouts/slideLayout82.xml"/><Relationship Id="rId19" Type="http://schemas.openxmlformats.org/officeDocument/2006/relationships/slideLayout" Target="../slideLayouts/slideLayout19.xml"/><Relationship Id="rId14" Type="http://schemas.openxmlformats.org/officeDocument/2006/relationships/slideLayout" Target="../slideLayouts/slideLayout14.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56" Type="http://schemas.openxmlformats.org/officeDocument/2006/relationships/slideLayout" Target="../slideLayouts/slideLayout56.xml"/><Relationship Id="rId77" Type="http://schemas.openxmlformats.org/officeDocument/2006/relationships/slideLayout" Target="../slideLayouts/slideLayout77.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6.jpeg"/><Relationship Id="rId3" Type="http://schemas.openxmlformats.org/officeDocument/2006/relationships/slideLayout" Target="../slideLayouts/slideLayout95.xml"/><Relationship Id="rId7" Type="http://schemas.openxmlformats.org/officeDocument/2006/relationships/theme" Target="../theme/theme2.xml"/><Relationship Id="rId2" Type="http://schemas.openxmlformats.org/officeDocument/2006/relationships/slideLayout" Target="../slideLayouts/slideLayout94.xml"/><Relationship Id="rId1" Type="http://schemas.openxmlformats.org/officeDocument/2006/relationships/slideLayout" Target="../slideLayouts/slideLayout93.xml"/><Relationship Id="rId6" Type="http://schemas.openxmlformats.org/officeDocument/2006/relationships/slideLayout" Target="../slideLayouts/slideLayout98.xml"/><Relationship Id="rId5" Type="http://schemas.openxmlformats.org/officeDocument/2006/relationships/slideLayout" Target="../slideLayouts/slideLayout97.xml"/><Relationship Id="rId4" Type="http://schemas.openxmlformats.org/officeDocument/2006/relationships/slideLayout" Target="../slideLayouts/slideLayout96.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503237" y="329565"/>
            <a:ext cx="13623925" cy="1016350"/>
          </a:xfrm>
          <a:prstGeom prst="rect">
            <a:avLst/>
          </a:prstGeom>
        </p:spPr>
        <p:txBody>
          <a:bodyPr vert="horz" lIns="91440" tIns="73152" rIns="146304" bIns="73152" rtlCol="0" anchor="b">
            <a:noAutofit/>
          </a:bodyPr>
          <a:lstStyle/>
          <a:p>
            <a:r>
              <a:rPr lang="en-US"/>
              <a:t>Slide Title</a:t>
            </a:r>
          </a:p>
        </p:txBody>
      </p:sp>
      <p:sp>
        <p:nvSpPr>
          <p:cNvPr id="3" name="Text Placeholder 2"/>
          <p:cNvSpPr>
            <a:spLocks noGrp="1"/>
          </p:cNvSpPr>
          <p:nvPr>
            <p:ph type="body" idx="1"/>
          </p:nvPr>
        </p:nvSpPr>
        <p:spPr>
          <a:xfrm>
            <a:off x="503237" y="1597026"/>
            <a:ext cx="13623926" cy="5621338"/>
          </a:xfrm>
          <a:prstGeom prst="rect">
            <a:avLst/>
          </a:prstGeom>
        </p:spPr>
        <p:txBody>
          <a:bodyPr vert="horz" lIns="91440" tIns="9144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a:p>
        </p:txBody>
      </p:sp>
      <p:pic>
        <p:nvPicPr>
          <p:cNvPr id="4" name="Picture 3">
            <a:extLst>
              <a:ext uri="{FF2B5EF4-FFF2-40B4-BE49-F238E27FC236}">
                <a16:creationId xmlns:a16="http://schemas.microsoft.com/office/drawing/2014/main" id="{CA1CD1BD-900A-1A6F-2F38-79EDEEF8751C}"/>
              </a:ext>
            </a:extLst>
          </p:cNvPr>
          <p:cNvPicPr>
            <a:picLocks noChangeAspect="1"/>
          </p:cNvPicPr>
          <p:nvPr/>
        </p:nvPicPr>
        <p:blipFill>
          <a:blip r:embed="rId94" cstate="screen">
            <a:extLst>
              <a:ext uri="{28A0092B-C50C-407E-A947-70E740481C1C}">
                <a14:useLocalDpi xmlns:a14="http://schemas.microsoft.com/office/drawing/2010/main"/>
              </a:ext>
            </a:extLst>
          </a:blip>
          <a:srcRect/>
          <a:stretch/>
        </p:blipFill>
        <p:spPr>
          <a:xfrm>
            <a:off x="12345739" y="7492621"/>
            <a:ext cx="1768351" cy="454588"/>
          </a:xfrm>
          <a:prstGeom prst="rect">
            <a:avLst/>
          </a:prstGeom>
        </p:spPr>
      </p:pic>
      <p:sp>
        <p:nvSpPr>
          <p:cNvPr id="5" name="Slide Number Placeholder 5">
            <a:extLst>
              <a:ext uri="{FF2B5EF4-FFF2-40B4-BE49-F238E27FC236}">
                <a16:creationId xmlns:a16="http://schemas.microsoft.com/office/drawing/2014/main" id="{D49CA715-8D56-4F91-24BE-86E7EF4484C0}"/>
              </a:ext>
            </a:extLst>
          </p:cNvPr>
          <p:cNvSpPr>
            <a:spLocks noGrp="1"/>
          </p:cNvSpPr>
          <p:nvPr>
            <p:ph type="sldNum" sz="quarter" idx="4"/>
          </p:nvPr>
        </p:nvSpPr>
        <p:spPr>
          <a:xfrm>
            <a:off x="516310" y="7739080"/>
            <a:ext cx="2743200" cy="208129"/>
          </a:xfrm>
          <a:prstGeom prst="rect">
            <a:avLst/>
          </a:prstGeom>
        </p:spPr>
        <p:txBody>
          <a:bodyPr/>
          <a:lstStyle>
            <a:lvl1pPr>
              <a:defRPr sz="1000">
                <a:latin typeface="+mn-lt"/>
              </a:defRPr>
            </a:lvl1pPr>
          </a:lstStyle>
          <a:p>
            <a:fld id="{3773602E-EC8C-F44D-BFC5-AD4583FDB290}" type="slidenum">
              <a:rPr lang="en-US" smtClean="0"/>
              <a:pPr/>
              <a:t>‹#›</a:t>
            </a:fld>
            <a:endParaRPr lang="en-US"/>
          </a:p>
        </p:txBody>
      </p:sp>
      <p:pic>
        <p:nvPicPr>
          <p:cNvPr id="6" name="Picture 5">
            <a:extLst>
              <a:ext uri="{FF2B5EF4-FFF2-40B4-BE49-F238E27FC236}">
                <a16:creationId xmlns:a16="http://schemas.microsoft.com/office/drawing/2014/main" id="{F6C4B672-1FD1-7224-E47A-C18E25AE291C}"/>
              </a:ext>
            </a:extLst>
          </p:cNvPr>
          <p:cNvPicPr>
            <a:picLocks noChangeAspect="1"/>
          </p:cNvPicPr>
          <p:nvPr/>
        </p:nvPicPr>
        <p:blipFill>
          <a:blip r:embed="rId94" cstate="screen">
            <a:extLst>
              <a:ext uri="{28A0092B-C50C-407E-A947-70E740481C1C}">
                <a14:useLocalDpi xmlns:a14="http://schemas.microsoft.com/office/drawing/2010/main"/>
              </a:ext>
            </a:extLst>
          </a:blip>
          <a:srcRect/>
          <a:stretch/>
        </p:blipFill>
        <p:spPr>
          <a:xfrm>
            <a:off x="12345739" y="7492621"/>
            <a:ext cx="1768351" cy="454588"/>
          </a:xfrm>
          <a:prstGeom prst="rect">
            <a:avLst/>
          </a:prstGeom>
        </p:spPr>
      </p:pic>
      <p:pic>
        <p:nvPicPr>
          <p:cNvPr id="7" name="Picture 5">
            <a:extLst>
              <a:ext uri="{FF2B5EF4-FFF2-40B4-BE49-F238E27FC236}">
                <a16:creationId xmlns:a16="http://schemas.microsoft.com/office/drawing/2014/main" id="{161FB90D-416C-863E-1BE5-C04E1D4444A7}"/>
              </a:ext>
            </a:extLst>
          </p:cNvPr>
          <p:cNvPicPr>
            <a:picLocks noChangeAspect="1"/>
          </p:cNvPicPr>
          <p:nvPr userDrawn="1"/>
        </p:nvPicPr>
        <p:blipFill>
          <a:blip r:embed="rId94" cstate="screen">
            <a:extLst>
              <a:ext uri="{28A0092B-C50C-407E-A947-70E740481C1C}">
                <a14:useLocalDpi xmlns:a14="http://schemas.microsoft.com/office/drawing/2010/main"/>
              </a:ext>
            </a:extLst>
          </a:blip>
          <a:srcRect/>
          <a:stretch/>
        </p:blipFill>
        <p:spPr>
          <a:xfrm>
            <a:off x="12345739" y="7492621"/>
            <a:ext cx="1768351" cy="454588"/>
          </a:xfrm>
          <a:prstGeom prst="rect">
            <a:avLst/>
          </a:prstGeom>
        </p:spPr>
      </p:pic>
    </p:spTree>
    <p:extLst>
      <p:ext uri="{BB962C8B-B14F-4D97-AF65-F5344CB8AC3E}">
        <p14:creationId xmlns:p14="http://schemas.microsoft.com/office/powerpoint/2010/main" val="4273301357"/>
      </p:ext>
    </p:extLst>
  </p:cSld>
  <p:clrMap bg1="lt1" tx1="dk1" bg2="lt2" tx2="dk2" accent1="accent1" accent2="accent2" accent3="accent3" accent4="accent4" accent5="accent5" accent6="accent6" hlink="hlink" folHlink="folHlink"/>
  <p:sldLayoutIdLst>
    <p:sldLayoutId id="2147483906" r:id="rId1"/>
    <p:sldLayoutId id="2147483907" r:id="rId2"/>
    <p:sldLayoutId id="2147483908" r:id="rId3"/>
    <p:sldLayoutId id="2147483909" r:id="rId4"/>
    <p:sldLayoutId id="2147483910" r:id="rId5"/>
    <p:sldLayoutId id="2147483911" r:id="rId6"/>
    <p:sldLayoutId id="2147483912" r:id="rId7"/>
    <p:sldLayoutId id="2147483913" r:id="rId8"/>
    <p:sldLayoutId id="2147483914" r:id="rId9"/>
    <p:sldLayoutId id="2147483915" r:id="rId10"/>
    <p:sldLayoutId id="2147483916" r:id="rId11"/>
    <p:sldLayoutId id="2147483917" r:id="rId12"/>
    <p:sldLayoutId id="2147483918" r:id="rId13"/>
    <p:sldLayoutId id="2147483919" r:id="rId14"/>
    <p:sldLayoutId id="2147483920" r:id="rId15"/>
    <p:sldLayoutId id="2147483921" r:id="rId16"/>
    <p:sldLayoutId id="2147483922" r:id="rId17"/>
    <p:sldLayoutId id="2147483923" r:id="rId18"/>
    <p:sldLayoutId id="2147483924" r:id="rId19"/>
    <p:sldLayoutId id="2147483925" r:id="rId20"/>
    <p:sldLayoutId id="2147483926" r:id="rId21"/>
    <p:sldLayoutId id="2147483927" r:id="rId22"/>
    <p:sldLayoutId id="2147483928" r:id="rId23"/>
    <p:sldLayoutId id="2147483929" r:id="rId24"/>
    <p:sldLayoutId id="2147483930" r:id="rId25"/>
    <p:sldLayoutId id="2147483931" r:id="rId26"/>
    <p:sldLayoutId id="2147483932" r:id="rId27"/>
    <p:sldLayoutId id="2147483933" r:id="rId28"/>
    <p:sldLayoutId id="2147483934" r:id="rId29"/>
    <p:sldLayoutId id="2147483935" r:id="rId30"/>
    <p:sldLayoutId id="2147483936" r:id="rId31"/>
    <p:sldLayoutId id="2147483937" r:id="rId32"/>
    <p:sldLayoutId id="2147483938" r:id="rId33"/>
    <p:sldLayoutId id="2147483939" r:id="rId34"/>
    <p:sldLayoutId id="2147483940" r:id="rId35"/>
    <p:sldLayoutId id="2147483941" r:id="rId36"/>
    <p:sldLayoutId id="2147483942" r:id="rId37"/>
    <p:sldLayoutId id="2147483943" r:id="rId38"/>
    <p:sldLayoutId id="2147483944" r:id="rId39"/>
    <p:sldLayoutId id="2147483951" r:id="rId40"/>
    <p:sldLayoutId id="2147483952" r:id="rId41"/>
    <p:sldLayoutId id="2147483953" r:id="rId42"/>
    <p:sldLayoutId id="2147483954" r:id="rId43"/>
    <p:sldLayoutId id="2147483955" r:id="rId44"/>
    <p:sldLayoutId id="2147483957" r:id="rId45"/>
    <p:sldLayoutId id="2147483959" r:id="rId46"/>
    <p:sldLayoutId id="2147483960" r:id="rId47"/>
    <p:sldLayoutId id="2147483963" r:id="rId48"/>
    <p:sldLayoutId id="2147483964" r:id="rId49"/>
    <p:sldLayoutId id="2147483965" r:id="rId50"/>
    <p:sldLayoutId id="2147483966" r:id="rId51"/>
    <p:sldLayoutId id="2147483967" r:id="rId52"/>
    <p:sldLayoutId id="2147483968" r:id="rId53"/>
    <p:sldLayoutId id="2147483969" r:id="rId54"/>
    <p:sldLayoutId id="2147483971" r:id="rId55"/>
    <p:sldLayoutId id="2147483972" r:id="rId56"/>
    <p:sldLayoutId id="2147483973" r:id="rId57"/>
    <p:sldLayoutId id="2147483975" r:id="rId58"/>
    <p:sldLayoutId id="2147483846" r:id="rId59"/>
    <p:sldLayoutId id="2147483850" r:id="rId60"/>
    <p:sldLayoutId id="2147483851" r:id="rId61"/>
    <p:sldLayoutId id="2147483751" r:id="rId62"/>
    <p:sldLayoutId id="2147483836" r:id="rId63"/>
    <p:sldLayoutId id="2147483837" r:id="rId64"/>
    <p:sldLayoutId id="2147483852" r:id="rId65"/>
    <p:sldLayoutId id="2147483861" r:id="rId66"/>
    <p:sldLayoutId id="2147483754" r:id="rId67"/>
    <p:sldLayoutId id="2147483767" r:id="rId68"/>
    <p:sldLayoutId id="2147483860" r:id="rId69"/>
    <p:sldLayoutId id="2147483826" r:id="rId70"/>
    <p:sldLayoutId id="2147483839" r:id="rId71"/>
    <p:sldLayoutId id="2147483650" r:id="rId72"/>
    <p:sldLayoutId id="2147483867" r:id="rId73"/>
    <p:sldLayoutId id="2147483847" r:id="rId74"/>
    <p:sldLayoutId id="2147483656" r:id="rId75"/>
    <p:sldLayoutId id="2147483842" r:id="rId76"/>
    <p:sldLayoutId id="2147483863" r:id="rId77"/>
    <p:sldLayoutId id="2147483848" r:id="rId78"/>
    <p:sldLayoutId id="2147483849" r:id="rId79"/>
    <p:sldLayoutId id="2147483703" r:id="rId80"/>
    <p:sldLayoutId id="2147483864" r:id="rId81"/>
    <p:sldLayoutId id="2147483865" r:id="rId82"/>
    <p:sldLayoutId id="2147483866" r:id="rId83"/>
    <p:sldLayoutId id="2147483843" r:id="rId84"/>
    <p:sldLayoutId id="2147483853" r:id="rId85"/>
    <p:sldLayoutId id="2147483855" r:id="rId86"/>
    <p:sldLayoutId id="2147483856" r:id="rId87"/>
    <p:sldLayoutId id="2147483844" r:id="rId88"/>
    <p:sldLayoutId id="2147483831" r:id="rId89"/>
    <p:sldLayoutId id="2147483857" r:id="rId90"/>
    <p:sldLayoutId id="2147483862" r:id="rId91"/>
    <p:sldLayoutId id="2147483976" r:id="rId92"/>
  </p:sldLayoutIdLst>
  <p:hf sldNum="0" hdr="0" ftr="0" dt="0"/>
  <p:txStyles>
    <p:titleStyle>
      <a:lvl1pPr algn="l" defTabSz="1463040" rtl="0" eaLnBrk="1" latinLnBrk="0" hangingPunct="1">
        <a:spcBef>
          <a:spcPct val="0"/>
        </a:spcBef>
        <a:buNone/>
        <a:defRPr kumimoji="1" lang="en-US" sz="3000" kern="1200" cap="none" baseline="0" dirty="0">
          <a:solidFill>
            <a:schemeClr val="accent3"/>
          </a:solidFill>
          <a:latin typeface="+mj-lt"/>
          <a:ea typeface="Times" pitchFamily="2" charset="0"/>
          <a:cs typeface="Times" pitchFamily="2" charset="0"/>
        </a:defRPr>
      </a:lvl1pPr>
    </p:titleStyle>
    <p:bodyStyle>
      <a:lvl1pPr marL="225425" indent="-225425" algn="l" defTabSz="1463040" rtl="0" eaLnBrk="1" latinLnBrk="0" hangingPunct="1">
        <a:lnSpc>
          <a:spcPct val="100000"/>
        </a:lnSpc>
        <a:spcBef>
          <a:spcPts val="600"/>
        </a:spcBef>
        <a:spcAft>
          <a:spcPts val="600"/>
        </a:spcAft>
        <a:buClr>
          <a:schemeClr val="bg1">
            <a:lumMod val="50000"/>
          </a:schemeClr>
        </a:buClr>
        <a:buFont typeface="Arial" panose="020B0604020202020204" pitchFamily="34" charset="0"/>
        <a:buChar char="•"/>
        <a:tabLst>
          <a:tab pos="225425" algn="l"/>
        </a:tabLst>
        <a:defRPr kumimoji="1" sz="1600" kern="1200">
          <a:solidFill>
            <a:schemeClr val="tx1"/>
          </a:solidFill>
          <a:latin typeface="+mn-lt"/>
          <a:ea typeface="Noto Sans" panose="020B0502040504020204" pitchFamily="34" charset="0"/>
          <a:cs typeface="Arial" panose="020B0604020202020204" pitchFamily="34" charset="0"/>
        </a:defRPr>
      </a:lvl1pPr>
      <a:lvl2pPr marL="627063" indent="-287338" algn="l" defTabSz="1463040" rtl="0" eaLnBrk="1" latinLnBrk="0" hangingPunct="1">
        <a:lnSpc>
          <a:spcPct val="100000"/>
        </a:lnSpc>
        <a:spcBef>
          <a:spcPts val="600"/>
        </a:spcBef>
        <a:spcAft>
          <a:spcPts val="600"/>
        </a:spcAft>
        <a:buClr>
          <a:schemeClr val="bg1">
            <a:lumMod val="50000"/>
          </a:schemeClr>
        </a:buClr>
        <a:buFont typeface="Arial" panose="020B0604020202020204" pitchFamily="34" charset="0"/>
        <a:buChar char="–"/>
        <a:defRPr kumimoji="1" sz="1600" kern="1200">
          <a:solidFill>
            <a:schemeClr val="tx1"/>
          </a:solidFill>
          <a:latin typeface="+mn-lt"/>
          <a:ea typeface="Noto Sans" panose="020B0502040504020204" pitchFamily="34" charset="0"/>
          <a:cs typeface="Arial" panose="020B0604020202020204" pitchFamily="34" charset="0"/>
        </a:defRPr>
      </a:lvl2pPr>
      <a:lvl3pPr marL="914400" indent="-225425" algn="l" defTabSz="1463040" rtl="0" eaLnBrk="1" latinLnBrk="0" hangingPunct="1">
        <a:lnSpc>
          <a:spcPct val="100000"/>
        </a:lnSpc>
        <a:spcBef>
          <a:spcPts val="600"/>
        </a:spcBef>
        <a:spcAft>
          <a:spcPts val="600"/>
        </a:spcAft>
        <a:buClr>
          <a:schemeClr val="bg1">
            <a:lumMod val="50000"/>
          </a:schemeClr>
        </a:buClr>
        <a:buFont typeface="Arial" panose="020B0604020202020204" pitchFamily="34" charset="0"/>
        <a:buChar char="•"/>
        <a:defRPr kumimoji="1" sz="1600" kern="1200">
          <a:solidFill>
            <a:schemeClr val="tx1"/>
          </a:solidFill>
          <a:latin typeface="+mn-lt"/>
          <a:ea typeface="Noto Sans" panose="020B0502040504020204" pitchFamily="34" charset="0"/>
          <a:cs typeface="Arial" panose="020B0604020202020204" pitchFamily="34" charset="0"/>
        </a:defRPr>
      </a:lvl3pPr>
      <a:lvl4pPr marL="1254125" indent="-277813" algn="l" defTabSz="1463040" rtl="0" eaLnBrk="1" latinLnBrk="0" hangingPunct="1">
        <a:lnSpc>
          <a:spcPct val="100000"/>
        </a:lnSpc>
        <a:spcBef>
          <a:spcPts val="600"/>
        </a:spcBef>
        <a:spcAft>
          <a:spcPts val="600"/>
        </a:spcAft>
        <a:buClr>
          <a:schemeClr val="bg1">
            <a:lumMod val="50000"/>
          </a:schemeClr>
        </a:buClr>
        <a:buFont typeface="Arial" panose="020B0604020202020204" pitchFamily="34" charset="0"/>
        <a:buChar char="–"/>
        <a:defRPr kumimoji="1" sz="1600" kern="1200">
          <a:solidFill>
            <a:schemeClr val="tx1"/>
          </a:solidFill>
          <a:latin typeface="+mn-lt"/>
          <a:ea typeface="Noto Sans" panose="020B0502040504020204" pitchFamily="34" charset="0"/>
          <a:cs typeface="Arial" panose="020B0604020202020204" pitchFamily="34" charset="0"/>
        </a:defRPr>
      </a:lvl4pPr>
      <a:lvl5pPr marL="1541463" indent="-227013" algn="l" defTabSz="1463040" rtl="0" eaLnBrk="1" latinLnBrk="0" hangingPunct="1">
        <a:lnSpc>
          <a:spcPct val="100000"/>
        </a:lnSpc>
        <a:spcBef>
          <a:spcPts val="600"/>
        </a:spcBef>
        <a:spcAft>
          <a:spcPts val="600"/>
        </a:spcAft>
        <a:buClr>
          <a:schemeClr val="bg1">
            <a:lumMod val="50000"/>
          </a:schemeClr>
        </a:buClr>
        <a:buFont typeface="Arial" panose="020B0604020202020204" pitchFamily="34" charset="0"/>
        <a:buChar char="»"/>
        <a:defRPr kumimoji="1" sz="1600" kern="1200">
          <a:solidFill>
            <a:schemeClr val="tx1"/>
          </a:solidFill>
          <a:latin typeface="+mn-lt"/>
          <a:ea typeface="Noto Sans" panose="020B0502040504020204" pitchFamily="34" charset="0"/>
          <a:cs typeface="Arial" panose="020B0604020202020204" pitchFamily="34" charset="0"/>
        </a:defRPr>
      </a:lvl5pPr>
      <a:lvl6pPr marL="4023360" indent="-365760" algn="l" defTabSz="146304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6pPr>
      <a:lvl7pPr marL="4754880" indent="-365760" algn="l" defTabSz="146304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7pPr>
      <a:lvl8pPr marL="5486400" indent="-365760" algn="l" defTabSz="146304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8pPr>
      <a:lvl9pPr marL="6217920" indent="-365760" algn="l" defTabSz="146304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9pPr>
    </p:bodyStyle>
    <p:otherStyle>
      <a:defPPr>
        <a:defRPr lang="en-US"/>
      </a:defPPr>
      <a:lvl1pPr marL="0" algn="l" defTabSz="1463040" rtl="0" eaLnBrk="1" latinLnBrk="0" hangingPunct="1">
        <a:defRPr kumimoji="1" sz="2900" kern="1200">
          <a:solidFill>
            <a:schemeClr val="tx1"/>
          </a:solidFill>
          <a:latin typeface="+mn-lt"/>
          <a:ea typeface="+mn-ea"/>
          <a:cs typeface="+mn-cs"/>
        </a:defRPr>
      </a:lvl1pPr>
      <a:lvl2pPr marL="731520" algn="l" defTabSz="1463040" rtl="0" eaLnBrk="1" latinLnBrk="0" hangingPunct="1">
        <a:defRPr kumimoji="1" sz="2900" kern="1200">
          <a:solidFill>
            <a:schemeClr val="tx1"/>
          </a:solidFill>
          <a:latin typeface="+mn-lt"/>
          <a:ea typeface="+mn-ea"/>
          <a:cs typeface="+mn-cs"/>
        </a:defRPr>
      </a:lvl2pPr>
      <a:lvl3pPr marL="1463040" algn="l" defTabSz="1463040" rtl="0" eaLnBrk="1" latinLnBrk="0" hangingPunct="1">
        <a:defRPr kumimoji="1" sz="2900" kern="1200">
          <a:solidFill>
            <a:schemeClr val="tx1"/>
          </a:solidFill>
          <a:latin typeface="+mn-lt"/>
          <a:ea typeface="+mn-ea"/>
          <a:cs typeface="+mn-cs"/>
        </a:defRPr>
      </a:lvl3pPr>
      <a:lvl4pPr marL="2194560" algn="l" defTabSz="1463040" rtl="0" eaLnBrk="1" latinLnBrk="0" hangingPunct="1">
        <a:defRPr kumimoji="1" sz="2900" kern="1200">
          <a:solidFill>
            <a:schemeClr val="tx1"/>
          </a:solidFill>
          <a:latin typeface="+mn-lt"/>
          <a:ea typeface="+mn-ea"/>
          <a:cs typeface="+mn-cs"/>
        </a:defRPr>
      </a:lvl4pPr>
      <a:lvl5pPr marL="2926080" algn="l" defTabSz="1463040" rtl="0" eaLnBrk="1" latinLnBrk="0" hangingPunct="1">
        <a:defRPr kumimoji="1" sz="2900" kern="1200">
          <a:solidFill>
            <a:schemeClr val="tx1"/>
          </a:solidFill>
          <a:latin typeface="+mn-lt"/>
          <a:ea typeface="+mn-ea"/>
          <a:cs typeface="+mn-cs"/>
        </a:defRPr>
      </a:lvl5pPr>
      <a:lvl6pPr marL="3657600" algn="l" defTabSz="1463040" rtl="0" eaLnBrk="1" latinLnBrk="0" hangingPunct="1">
        <a:defRPr kumimoji="1" sz="2900" kern="1200">
          <a:solidFill>
            <a:schemeClr val="tx1"/>
          </a:solidFill>
          <a:latin typeface="+mn-lt"/>
          <a:ea typeface="+mn-ea"/>
          <a:cs typeface="+mn-cs"/>
        </a:defRPr>
      </a:lvl6pPr>
      <a:lvl7pPr marL="4389120" algn="l" defTabSz="1463040" rtl="0" eaLnBrk="1" latinLnBrk="0" hangingPunct="1">
        <a:defRPr kumimoji="1" sz="2900" kern="1200">
          <a:solidFill>
            <a:schemeClr val="tx1"/>
          </a:solidFill>
          <a:latin typeface="+mn-lt"/>
          <a:ea typeface="+mn-ea"/>
          <a:cs typeface="+mn-cs"/>
        </a:defRPr>
      </a:lvl7pPr>
      <a:lvl8pPr marL="5120640" algn="l" defTabSz="1463040" rtl="0" eaLnBrk="1" latinLnBrk="0" hangingPunct="1">
        <a:defRPr kumimoji="1" sz="2900" kern="1200">
          <a:solidFill>
            <a:schemeClr val="tx1"/>
          </a:solidFill>
          <a:latin typeface="+mn-lt"/>
          <a:ea typeface="+mn-ea"/>
          <a:cs typeface="+mn-cs"/>
        </a:defRPr>
      </a:lvl8pPr>
      <a:lvl9pPr marL="5852160" algn="l" defTabSz="1463040" rtl="0" eaLnBrk="1" latinLnBrk="0" hangingPunct="1">
        <a:defRPr kumimoji="1" sz="29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8">
            <a:lum/>
          </a:blip>
          <a:srcRect/>
          <a:stretch>
            <a:fillRect/>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731520" y="1097280"/>
            <a:ext cx="13167360" cy="13716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731520" y="2687955"/>
            <a:ext cx="13167360" cy="466344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28116092"/>
      </p:ext>
    </p:extLst>
  </p:cSld>
  <p:clrMap bg1="lt1" tx1="dk1" bg2="lt2" tx2="dk2" accent1="accent1" accent2="accent2" accent3="accent3" accent4="accent4" accent5="accent5" accent6="accent6" hlink="hlink" folHlink="folHlink"/>
  <p:sldLayoutIdLst>
    <p:sldLayoutId id="2147483978" r:id="rId1"/>
    <p:sldLayoutId id="2147483979" r:id="rId2"/>
    <p:sldLayoutId id="2147483980" r:id="rId3"/>
    <p:sldLayoutId id="2147483981" r:id="rId4"/>
    <p:sldLayoutId id="2147483982" r:id="rId5"/>
    <p:sldLayoutId id="2147483983" r:id="rId6"/>
  </p:sldLayoutIdLst>
  <p:txStyles>
    <p:titleStyle>
      <a:lvl1pPr algn="l" defTabSz="731520" rtl="0" eaLnBrk="1" latinLnBrk="0" hangingPunct="1">
        <a:spcBef>
          <a:spcPct val="0"/>
        </a:spcBef>
        <a:buNone/>
        <a:defRPr sz="7040" kern="1200">
          <a:solidFill>
            <a:schemeClr val="bg2"/>
          </a:solidFill>
          <a:latin typeface="Arial" panose="020B0604020202020204" pitchFamily="34" charset="0"/>
          <a:ea typeface="+mj-ea"/>
          <a:cs typeface="Arial" panose="020B0604020202020204" pitchFamily="34" charset="0"/>
        </a:defRPr>
      </a:lvl1pPr>
    </p:titleStyle>
    <p:bodyStyle>
      <a:lvl1pPr marL="548640" indent="-548640" algn="l" defTabSz="731520" rtl="0" eaLnBrk="1" latinLnBrk="0" hangingPunct="1">
        <a:spcBef>
          <a:spcPct val="20000"/>
        </a:spcBef>
        <a:buFont typeface="Arial"/>
        <a:buChar char="•"/>
        <a:defRPr sz="5120" kern="1200">
          <a:solidFill>
            <a:schemeClr val="bg2"/>
          </a:solidFill>
          <a:latin typeface="Arial" panose="020B0604020202020204" pitchFamily="34" charset="0"/>
          <a:ea typeface="+mn-ea"/>
          <a:cs typeface="Arial" panose="020B0604020202020204" pitchFamily="34" charset="0"/>
        </a:defRPr>
      </a:lvl1pPr>
      <a:lvl2pPr marL="1188720" indent="-457200" algn="l" defTabSz="731520" rtl="0" eaLnBrk="1" latinLnBrk="0" hangingPunct="1">
        <a:spcBef>
          <a:spcPct val="20000"/>
        </a:spcBef>
        <a:buFont typeface="Arial"/>
        <a:buChar char="–"/>
        <a:defRPr sz="4480" kern="1200">
          <a:solidFill>
            <a:schemeClr val="bg2"/>
          </a:solidFill>
          <a:latin typeface="Arial" panose="020B0604020202020204" pitchFamily="34" charset="0"/>
          <a:ea typeface="+mn-ea"/>
          <a:cs typeface="Arial" panose="020B0604020202020204" pitchFamily="34" charset="0"/>
        </a:defRPr>
      </a:lvl2pPr>
      <a:lvl3pPr marL="1828800" indent="-365760" algn="l" defTabSz="731520" rtl="0" eaLnBrk="1" latinLnBrk="0" hangingPunct="1">
        <a:spcBef>
          <a:spcPct val="20000"/>
        </a:spcBef>
        <a:buFont typeface="Arial"/>
        <a:buChar char="•"/>
        <a:defRPr sz="3840" kern="1200">
          <a:solidFill>
            <a:schemeClr val="bg2"/>
          </a:solidFill>
          <a:latin typeface="Arial" panose="020B0604020202020204" pitchFamily="34" charset="0"/>
          <a:ea typeface="+mn-ea"/>
          <a:cs typeface="Arial" panose="020B0604020202020204" pitchFamily="34" charset="0"/>
        </a:defRPr>
      </a:lvl3pPr>
      <a:lvl4pPr marL="2560320" indent="-365760" algn="l" defTabSz="731520" rtl="0" eaLnBrk="1" latinLnBrk="0" hangingPunct="1">
        <a:spcBef>
          <a:spcPct val="20000"/>
        </a:spcBef>
        <a:buFont typeface="Arial"/>
        <a:buChar char="–"/>
        <a:defRPr sz="3200" kern="1200">
          <a:solidFill>
            <a:schemeClr val="bg2"/>
          </a:solidFill>
          <a:latin typeface="Arial" panose="020B0604020202020204" pitchFamily="34" charset="0"/>
          <a:ea typeface="+mn-ea"/>
          <a:cs typeface="Arial" panose="020B0604020202020204" pitchFamily="34" charset="0"/>
        </a:defRPr>
      </a:lvl4pPr>
      <a:lvl5pPr marL="3291840" indent="-365760" algn="l" defTabSz="731520" rtl="0" eaLnBrk="1" latinLnBrk="0" hangingPunct="1">
        <a:spcBef>
          <a:spcPct val="20000"/>
        </a:spcBef>
        <a:buFont typeface="Arial"/>
        <a:buChar char="»"/>
        <a:defRPr sz="3200" kern="1200">
          <a:solidFill>
            <a:schemeClr val="bg2"/>
          </a:solidFill>
          <a:latin typeface="Arial" panose="020B0604020202020204" pitchFamily="34" charset="0"/>
          <a:ea typeface="+mn-ea"/>
          <a:cs typeface="Arial" panose="020B0604020202020204" pitchFamily="34" charset="0"/>
        </a:defRPr>
      </a:lvl5pPr>
      <a:lvl6pPr marL="4023360" indent="-365760" algn="l" defTabSz="731520" rtl="0" eaLnBrk="1" latinLnBrk="0" hangingPunct="1">
        <a:spcBef>
          <a:spcPct val="20000"/>
        </a:spcBef>
        <a:buFont typeface="Arial"/>
        <a:buChar char="•"/>
        <a:defRPr sz="3200" kern="1200">
          <a:solidFill>
            <a:schemeClr val="tx1"/>
          </a:solidFill>
          <a:latin typeface="+mn-lt"/>
          <a:ea typeface="+mn-ea"/>
          <a:cs typeface="+mn-cs"/>
        </a:defRPr>
      </a:lvl6pPr>
      <a:lvl7pPr marL="4754880" indent="-365760" algn="l" defTabSz="731520" rtl="0" eaLnBrk="1" latinLnBrk="0" hangingPunct="1">
        <a:spcBef>
          <a:spcPct val="20000"/>
        </a:spcBef>
        <a:buFont typeface="Arial"/>
        <a:buChar char="•"/>
        <a:defRPr sz="3200" kern="1200">
          <a:solidFill>
            <a:schemeClr val="tx1"/>
          </a:solidFill>
          <a:latin typeface="+mn-lt"/>
          <a:ea typeface="+mn-ea"/>
          <a:cs typeface="+mn-cs"/>
        </a:defRPr>
      </a:lvl7pPr>
      <a:lvl8pPr marL="5486400" indent="-365760" algn="l" defTabSz="731520" rtl="0" eaLnBrk="1" latinLnBrk="0" hangingPunct="1">
        <a:spcBef>
          <a:spcPct val="20000"/>
        </a:spcBef>
        <a:buFont typeface="Arial"/>
        <a:buChar char="•"/>
        <a:defRPr sz="3200" kern="1200">
          <a:solidFill>
            <a:schemeClr val="tx1"/>
          </a:solidFill>
          <a:latin typeface="+mn-lt"/>
          <a:ea typeface="+mn-ea"/>
          <a:cs typeface="+mn-cs"/>
        </a:defRPr>
      </a:lvl8pPr>
      <a:lvl9pPr marL="6217920" indent="-365760" algn="l" defTabSz="731520" rtl="0" eaLnBrk="1" latinLnBrk="0" hangingPunct="1">
        <a:spcBef>
          <a:spcPct val="20000"/>
        </a:spcBef>
        <a:buFont typeface="Arial"/>
        <a:buChar char="•"/>
        <a:defRPr sz="3200" kern="1200">
          <a:solidFill>
            <a:schemeClr val="tx1"/>
          </a:solidFill>
          <a:latin typeface="+mn-lt"/>
          <a:ea typeface="+mn-ea"/>
          <a:cs typeface="+mn-cs"/>
        </a:defRPr>
      </a:lvl9pPr>
    </p:bodyStyle>
    <p:otherStyle>
      <a:defPPr>
        <a:defRPr lang="en-US"/>
      </a:defPPr>
      <a:lvl1pPr marL="0" algn="l" defTabSz="731520" rtl="0" eaLnBrk="1" latinLnBrk="0" hangingPunct="1">
        <a:defRPr sz="2880" kern="1200">
          <a:solidFill>
            <a:schemeClr val="tx1"/>
          </a:solidFill>
          <a:latin typeface="+mn-lt"/>
          <a:ea typeface="+mn-ea"/>
          <a:cs typeface="+mn-cs"/>
        </a:defRPr>
      </a:lvl1pPr>
      <a:lvl2pPr marL="731520" algn="l" defTabSz="731520" rtl="0" eaLnBrk="1" latinLnBrk="0" hangingPunct="1">
        <a:defRPr sz="2880" kern="1200">
          <a:solidFill>
            <a:schemeClr val="tx1"/>
          </a:solidFill>
          <a:latin typeface="+mn-lt"/>
          <a:ea typeface="+mn-ea"/>
          <a:cs typeface="+mn-cs"/>
        </a:defRPr>
      </a:lvl2pPr>
      <a:lvl3pPr marL="1463040" algn="l" defTabSz="731520" rtl="0" eaLnBrk="1" latinLnBrk="0" hangingPunct="1">
        <a:defRPr sz="2880" kern="1200">
          <a:solidFill>
            <a:schemeClr val="tx1"/>
          </a:solidFill>
          <a:latin typeface="+mn-lt"/>
          <a:ea typeface="+mn-ea"/>
          <a:cs typeface="+mn-cs"/>
        </a:defRPr>
      </a:lvl3pPr>
      <a:lvl4pPr marL="2194560" algn="l" defTabSz="731520" rtl="0" eaLnBrk="1" latinLnBrk="0" hangingPunct="1">
        <a:defRPr sz="2880" kern="1200">
          <a:solidFill>
            <a:schemeClr val="tx1"/>
          </a:solidFill>
          <a:latin typeface="+mn-lt"/>
          <a:ea typeface="+mn-ea"/>
          <a:cs typeface="+mn-cs"/>
        </a:defRPr>
      </a:lvl4pPr>
      <a:lvl5pPr marL="2926080" algn="l" defTabSz="731520" rtl="0" eaLnBrk="1" latinLnBrk="0" hangingPunct="1">
        <a:defRPr sz="2880" kern="1200">
          <a:solidFill>
            <a:schemeClr val="tx1"/>
          </a:solidFill>
          <a:latin typeface="+mn-lt"/>
          <a:ea typeface="+mn-ea"/>
          <a:cs typeface="+mn-cs"/>
        </a:defRPr>
      </a:lvl5pPr>
      <a:lvl6pPr marL="3657600" algn="l" defTabSz="731520" rtl="0" eaLnBrk="1" latinLnBrk="0" hangingPunct="1">
        <a:defRPr sz="2880" kern="1200">
          <a:solidFill>
            <a:schemeClr val="tx1"/>
          </a:solidFill>
          <a:latin typeface="+mn-lt"/>
          <a:ea typeface="+mn-ea"/>
          <a:cs typeface="+mn-cs"/>
        </a:defRPr>
      </a:lvl6pPr>
      <a:lvl7pPr marL="4389120" algn="l" defTabSz="731520" rtl="0" eaLnBrk="1" latinLnBrk="0" hangingPunct="1">
        <a:defRPr sz="2880" kern="1200">
          <a:solidFill>
            <a:schemeClr val="tx1"/>
          </a:solidFill>
          <a:latin typeface="+mn-lt"/>
          <a:ea typeface="+mn-ea"/>
          <a:cs typeface="+mn-cs"/>
        </a:defRPr>
      </a:lvl7pPr>
      <a:lvl8pPr marL="5120640" algn="l" defTabSz="731520" rtl="0" eaLnBrk="1" latinLnBrk="0" hangingPunct="1">
        <a:defRPr sz="2880" kern="1200">
          <a:solidFill>
            <a:schemeClr val="tx1"/>
          </a:solidFill>
          <a:latin typeface="+mn-lt"/>
          <a:ea typeface="+mn-ea"/>
          <a:cs typeface="+mn-cs"/>
        </a:defRPr>
      </a:lvl8pPr>
      <a:lvl9pPr marL="5852160" algn="l" defTabSz="731520" rtl="0" eaLnBrk="1" latinLnBrk="0" hangingPunct="1">
        <a:defRPr sz="288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Layout" Target="../slideLayouts/slideLayout92.xml"/><Relationship Id="rId4" Type="http://schemas.openxmlformats.org/officeDocument/2006/relationships/image" Target="../media/image9.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2.xml"/></Relationships>
</file>

<file path=ppt/slides/_rels/slide5.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0.png"/><Relationship Id="rId1" Type="http://schemas.openxmlformats.org/officeDocument/2006/relationships/slideLayout" Target="../slideLayouts/slideLayout92.xml"/><Relationship Id="rId5" Type="http://schemas.openxmlformats.org/officeDocument/2006/relationships/image" Target="../media/image13.svg"/><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9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8.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92.xml"/></Relationships>
</file>

<file path=ppt/slides/_rels/slide9.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92.xml"/></Relationships>
</file>

<file path=ppt/slides/_rels/slide10.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19.png"/><Relationship Id="rId1" Type="http://schemas.openxmlformats.org/officeDocument/2006/relationships/slideLayout" Target="../slideLayouts/slideLayout92.xml"/><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22.png"/><Relationship Id="rId1" Type="http://schemas.openxmlformats.org/officeDocument/2006/relationships/slideLayout" Target="../slideLayouts/slideLayout9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92.xml"/></Relationships>
</file>

<file path=ppt/slides/_rels/slide13.xml.rels><?xml version="1.0" encoding="UTF-8" standalone="yes"?>
<Relationships xmlns="http://schemas.openxmlformats.org/package/2006/relationships"><Relationship Id="rId3" Type="http://schemas.openxmlformats.org/officeDocument/2006/relationships/image" Target="../media/image24.jpeg"/><Relationship Id="rId2" Type="http://schemas.openxmlformats.org/officeDocument/2006/relationships/notesSlide" Target="../notesSlides/notesSlide1.xml"/><Relationship Id="rId1" Type="http://schemas.openxmlformats.org/officeDocument/2006/relationships/slideLayout" Target="../slideLayouts/slideLayout95.xml"/><Relationship Id="rId4" Type="http://schemas.openxmlformats.org/officeDocument/2006/relationships/image" Target="../media/image25.png"/></Relationships>
</file>

<file path=ppt/slides/_rels/slide14.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2.xml"/><Relationship Id="rId1" Type="http://schemas.openxmlformats.org/officeDocument/2006/relationships/slideLayout" Target="../slideLayouts/slideLayout94.xml"/></Relationships>
</file>

<file path=ppt/slides/_rels/slide1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3.xml"/><Relationship Id="rId1" Type="http://schemas.openxmlformats.org/officeDocument/2006/relationships/slideLayout" Target="../slideLayouts/slideLayout94.xml"/></Relationships>
</file>

<file path=ppt/slides/_rels/slide16.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image" Target="../media/image28.png"/><Relationship Id="rId1" Type="http://schemas.openxmlformats.org/officeDocument/2006/relationships/slideLayout" Target="../slideLayouts/slideLayout94.xml"/><Relationship Id="rId5" Type="http://schemas.openxmlformats.org/officeDocument/2006/relationships/image" Target="../media/image31.png"/><Relationship Id="rId4" Type="http://schemas.openxmlformats.org/officeDocument/2006/relationships/image" Target="../media/image30.png"/></Relationships>
</file>

<file path=ppt/slides/_rels/slide17.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4.xml"/><Relationship Id="rId1" Type="http://schemas.openxmlformats.org/officeDocument/2006/relationships/slideLayout" Target="../slideLayouts/slideLayout94.xml"/></Relationships>
</file>

<file path=ppt/slides/_rels/slide18.xml.rels><?xml version="1.0" encoding="UTF-8" standalone="yes"?>
<Relationships xmlns="http://schemas.openxmlformats.org/package/2006/relationships"><Relationship Id="rId3" Type="http://schemas.openxmlformats.org/officeDocument/2006/relationships/image" Target="../media/image29.png"/><Relationship Id="rId7" Type="http://schemas.openxmlformats.org/officeDocument/2006/relationships/image" Target="../media/image34.png"/><Relationship Id="rId2" Type="http://schemas.openxmlformats.org/officeDocument/2006/relationships/notesSlide" Target="../notesSlides/notesSlide5.xml"/><Relationship Id="rId1" Type="http://schemas.openxmlformats.org/officeDocument/2006/relationships/slideLayout" Target="../slideLayouts/slideLayout94.xml"/><Relationship Id="rId6" Type="http://schemas.openxmlformats.org/officeDocument/2006/relationships/image" Target="../media/image33.png"/><Relationship Id="rId5" Type="http://schemas.openxmlformats.org/officeDocument/2006/relationships/image" Target="../media/image31.png"/><Relationship Id="rId4" Type="http://schemas.openxmlformats.org/officeDocument/2006/relationships/image" Target="../media/image30.png"/></Relationships>
</file>

<file path=ppt/slides/_rels/slide19.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6.xml"/><Relationship Id="rId1" Type="http://schemas.openxmlformats.org/officeDocument/2006/relationships/slideLayout" Target="../slideLayouts/slideLayout94.xml"/></Relationships>
</file>

<file path=ppt/slides/_rels/slide20.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94.xml"/></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94.xml"/><Relationship Id="rId2" Type="http://schemas.openxmlformats.org/officeDocument/2006/relationships/video" Target="../media/media1.mp4"/><Relationship Id="rId1" Type="http://schemas.microsoft.com/office/2007/relationships/media" Target="../media/media1.mp4"/><Relationship Id="rId5" Type="http://schemas.openxmlformats.org/officeDocument/2006/relationships/image" Target="../media/image37.png"/><Relationship Id="rId4" Type="http://schemas.openxmlformats.org/officeDocument/2006/relationships/notesSlide" Target="../notesSlides/notesSlide7.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_rels/slide23.xml.rels><?xml version="1.0" encoding="UTF-8" standalone="yes"?>
<Relationships xmlns="http://schemas.openxmlformats.org/package/2006/relationships"><Relationship Id="rId3" Type="http://schemas.openxmlformats.org/officeDocument/2006/relationships/image" Target="../media/image38.png"/><Relationship Id="rId7" Type="http://schemas.openxmlformats.org/officeDocument/2006/relationships/image" Target="../media/image42.png"/><Relationship Id="rId2" Type="http://schemas.openxmlformats.org/officeDocument/2006/relationships/notesSlide" Target="../notesSlides/notesSlide8.xml"/><Relationship Id="rId1" Type="http://schemas.openxmlformats.org/officeDocument/2006/relationships/slideLayout" Target="../slideLayouts/slideLayout21.xml"/><Relationship Id="rId6" Type="http://schemas.openxmlformats.org/officeDocument/2006/relationships/image" Target="../media/image41.png"/><Relationship Id="rId5" Type="http://schemas.openxmlformats.org/officeDocument/2006/relationships/image" Target="../media/image40.png"/><Relationship Id="rId4" Type="http://schemas.openxmlformats.org/officeDocument/2006/relationships/image" Target="../media/image39.png"/></Relationships>
</file>

<file path=ppt/slides/_rels/slide24.xml.rels><?xml version="1.0" encoding="UTF-8" standalone="yes"?>
<Relationships xmlns="http://schemas.openxmlformats.org/package/2006/relationships"><Relationship Id="rId8" Type="http://schemas.openxmlformats.org/officeDocument/2006/relationships/hyperlink" Target="https://github.com/gnuradio/gr-cuda" TargetMode="External"/><Relationship Id="rId3" Type="http://schemas.openxmlformats.org/officeDocument/2006/relationships/slideLayout" Target="../slideLayouts/slideLayout29.xml"/><Relationship Id="rId7" Type="http://schemas.openxmlformats.org/officeDocument/2006/relationships/image" Target="../media/image8.png"/><Relationship Id="rId2" Type="http://schemas.microsoft.com/office/2007/relationships/media" Target="../media/media2.webm"/><Relationship Id="rId1" Type="http://schemas.openxmlformats.org/officeDocument/2006/relationships/video" Target="NULL" TargetMode="External"/><Relationship Id="rId6" Type="http://schemas.openxmlformats.org/officeDocument/2006/relationships/image" Target="../media/image44.png"/><Relationship Id="rId5" Type="http://schemas.openxmlformats.org/officeDocument/2006/relationships/image" Target="../media/image43.png"/><Relationship Id="rId10" Type="http://schemas.openxmlformats.org/officeDocument/2006/relationships/image" Target="../media/image46.jpeg"/><Relationship Id="rId4" Type="http://schemas.openxmlformats.org/officeDocument/2006/relationships/notesSlide" Target="../notesSlides/notesSlide9.xml"/><Relationship Id="rId9" Type="http://schemas.openxmlformats.org/officeDocument/2006/relationships/image" Target="../media/image45.png"/></Relationships>
</file>

<file path=ppt/slides/_rels/slide25.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slideLayout" Target="../slideLayouts/slideLayout29.xml"/><Relationship Id="rId7" Type="http://schemas.openxmlformats.org/officeDocument/2006/relationships/image" Target="../media/image45.png"/><Relationship Id="rId2" Type="http://schemas.openxmlformats.org/officeDocument/2006/relationships/video" Target="../media/media3.webm"/><Relationship Id="rId1" Type="http://schemas.microsoft.com/office/2007/relationships/media" Target="../media/media3.webm"/><Relationship Id="rId6" Type="http://schemas.openxmlformats.org/officeDocument/2006/relationships/hyperlink" Target="https://github.com/gnuradio/gr-cuda" TargetMode="External"/><Relationship Id="rId5" Type="http://schemas.openxmlformats.org/officeDocument/2006/relationships/image" Target="../media/image8.png"/><Relationship Id="rId10" Type="http://schemas.openxmlformats.org/officeDocument/2006/relationships/image" Target="../media/image46.jpeg"/><Relationship Id="rId4" Type="http://schemas.openxmlformats.org/officeDocument/2006/relationships/notesSlide" Target="../notesSlides/notesSlide10.xml"/><Relationship Id="rId9" Type="http://schemas.openxmlformats.org/officeDocument/2006/relationships/image" Target="../media/image47.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03274CDB-C9B5-5EA3-3B64-C996A0EB8B1D}"/>
              </a:ext>
            </a:extLst>
          </p:cNvPr>
          <p:cNvSpPr>
            <a:spLocks noGrp="1"/>
          </p:cNvSpPr>
          <p:nvPr>
            <p:ph type="title"/>
          </p:nvPr>
        </p:nvSpPr>
        <p:spPr>
          <a:xfrm>
            <a:off x="683775" y="1920518"/>
            <a:ext cx="8070565" cy="1276437"/>
          </a:xfrm>
        </p:spPr>
        <p:txBody>
          <a:bodyPr/>
          <a:lstStyle/>
          <a:p>
            <a:r>
              <a:rPr lang="en-US"/>
              <a:t>Holoscan and USRP:</a:t>
            </a:r>
            <a:br>
              <a:rPr lang="en-US"/>
            </a:br>
            <a:r>
              <a:rPr lang="en-US"/>
              <a:t>A GPU and SDR Case Study</a:t>
            </a:r>
            <a:endParaRPr lang="de-DE"/>
          </a:p>
        </p:txBody>
      </p:sp>
      <p:sp>
        <p:nvSpPr>
          <p:cNvPr id="7" name="Text Placeholder 6">
            <a:extLst>
              <a:ext uri="{FF2B5EF4-FFF2-40B4-BE49-F238E27FC236}">
                <a16:creationId xmlns:a16="http://schemas.microsoft.com/office/drawing/2014/main" id="{6EF906DF-E14B-7CAA-45C3-E79AD010F8A3}"/>
              </a:ext>
            </a:extLst>
          </p:cNvPr>
          <p:cNvSpPr>
            <a:spLocks noGrp="1"/>
          </p:cNvSpPr>
          <p:nvPr>
            <p:ph type="body" sz="quarter" idx="12"/>
          </p:nvPr>
        </p:nvSpPr>
        <p:spPr>
          <a:xfrm>
            <a:off x="683777" y="4194274"/>
            <a:ext cx="3119296" cy="910340"/>
          </a:xfrm>
        </p:spPr>
        <p:txBody>
          <a:bodyPr/>
          <a:lstStyle/>
          <a:p>
            <a:r>
              <a:rPr lang="en-US"/>
              <a:t>Martin Braun</a:t>
            </a:r>
          </a:p>
          <a:p>
            <a:r>
              <a:rPr lang="en-US"/>
              <a:t>Ettus Research / NI / Emerson</a:t>
            </a:r>
          </a:p>
        </p:txBody>
      </p:sp>
      <p:sp>
        <p:nvSpPr>
          <p:cNvPr id="2" name="Text Placeholder 6">
            <a:extLst>
              <a:ext uri="{FF2B5EF4-FFF2-40B4-BE49-F238E27FC236}">
                <a16:creationId xmlns:a16="http://schemas.microsoft.com/office/drawing/2014/main" id="{2597F3F3-CBC9-BF0C-F875-B0FC1402A689}"/>
              </a:ext>
            </a:extLst>
          </p:cNvPr>
          <p:cNvSpPr txBox="1">
            <a:spLocks/>
          </p:cNvSpPr>
          <p:nvPr/>
        </p:nvSpPr>
        <p:spPr>
          <a:xfrm>
            <a:off x="4985636" y="4194274"/>
            <a:ext cx="3119296" cy="910340"/>
          </a:xfrm>
          <a:prstGeom prst="rect">
            <a:avLst/>
          </a:prstGeom>
        </p:spPr>
        <p:txBody>
          <a:bodyPr vert="horz" lIns="91440" tIns="91440" rIns="91440" bIns="45720" rtlCol="0">
            <a:noAutofit/>
          </a:bodyPr>
          <a:lstStyle>
            <a:lvl1pPr marL="0" indent="0" algn="l" defTabSz="1463040" rtl="0" eaLnBrk="1" latinLnBrk="0" hangingPunct="1">
              <a:lnSpc>
                <a:spcPct val="100000"/>
              </a:lnSpc>
              <a:spcBef>
                <a:spcPts val="600"/>
              </a:spcBef>
              <a:spcAft>
                <a:spcPts val="600"/>
              </a:spcAft>
              <a:buClr>
                <a:schemeClr val="bg1">
                  <a:lumMod val="50000"/>
                </a:schemeClr>
              </a:buClr>
              <a:buFont typeface="Arial" panose="020B0604020202020204" pitchFamily="34" charset="0"/>
              <a:buNone/>
              <a:tabLst>
                <a:tab pos="225425" algn="l"/>
              </a:tabLst>
              <a:defRPr kumimoji="1" sz="2400" kern="1200">
                <a:solidFill>
                  <a:schemeClr val="bg1"/>
                </a:solidFill>
                <a:latin typeface="Arial" panose="020B0604020202020204" pitchFamily="34" charset="0"/>
                <a:ea typeface="Noto Sans Medium" panose="020B0602040504020204" pitchFamily="34" charset="0"/>
                <a:cs typeface="Arial" panose="020B0604020202020204" pitchFamily="34" charset="0"/>
              </a:defRPr>
            </a:lvl1pPr>
            <a:lvl2pPr marL="627063" indent="-287338" algn="l" defTabSz="1463040" rtl="0" eaLnBrk="1" latinLnBrk="0" hangingPunct="1">
              <a:lnSpc>
                <a:spcPct val="100000"/>
              </a:lnSpc>
              <a:spcBef>
                <a:spcPts val="600"/>
              </a:spcBef>
              <a:spcAft>
                <a:spcPts val="600"/>
              </a:spcAft>
              <a:buClr>
                <a:schemeClr val="bg1">
                  <a:lumMod val="50000"/>
                </a:schemeClr>
              </a:buClr>
              <a:buFont typeface="Arial" panose="020B0604020202020204" pitchFamily="34" charset="0"/>
              <a:buChar char="–"/>
              <a:defRPr kumimoji="1" sz="1600" kern="1200">
                <a:solidFill>
                  <a:schemeClr val="tx1"/>
                </a:solidFill>
                <a:latin typeface="+mn-lt"/>
                <a:ea typeface="Noto Sans" panose="020B0502040504020204" pitchFamily="34" charset="0"/>
                <a:cs typeface="Arial" panose="020B0604020202020204" pitchFamily="34" charset="0"/>
              </a:defRPr>
            </a:lvl2pPr>
            <a:lvl3pPr marL="914400" indent="-225425" algn="l" defTabSz="1463040" rtl="0" eaLnBrk="1" latinLnBrk="0" hangingPunct="1">
              <a:lnSpc>
                <a:spcPct val="100000"/>
              </a:lnSpc>
              <a:spcBef>
                <a:spcPts val="600"/>
              </a:spcBef>
              <a:spcAft>
                <a:spcPts val="600"/>
              </a:spcAft>
              <a:buClr>
                <a:schemeClr val="bg1">
                  <a:lumMod val="50000"/>
                </a:schemeClr>
              </a:buClr>
              <a:buFont typeface="Arial" panose="020B0604020202020204" pitchFamily="34" charset="0"/>
              <a:buChar char="•"/>
              <a:defRPr kumimoji="1" sz="1600" kern="1200">
                <a:solidFill>
                  <a:schemeClr val="tx1"/>
                </a:solidFill>
                <a:latin typeface="+mn-lt"/>
                <a:ea typeface="Noto Sans" panose="020B0502040504020204" pitchFamily="34" charset="0"/>
                <a:cs typeface="Arial" panose="020B0604020202020204" pitchFamily="34" charset="0"/>
              </a:defRPr>
            </a:lvl3pPr>
            <a:lvl4pPr marL="1254125" indent="-277813" algn="l" defTabSz="1463040" rtl="0" eaLnBrk="1" latinLnBrk="0" hangingPunct="1">
              <a:lnSpc>
                <a:spcPct val="100000"/>
              </a:lnSpc>
              <a:spcBef>
                <a:spcPts val="600"/>
              </a:spcBef>
              <a:spcAft>
                <a:spcPts val="600"/>
              </a:spcAft>
              <a:buClr>
                <a:schemeClr val="bg1">
                  <a:lumMod val="50000"/>
                </a:schemeClr>
              </a:buClr>
              <a:buFont typeface="Arial" panose="020B0604020202020204" pitchFamily="34" charset="0"/>
              <a:buChar char="–"/>
              <a:defRPr kumimoji="1" sz="1600" kern="1200">
                <a:solidFill>
                  <a:schemeClr val="tx1"/>
                </a:solidFill>
                <a:latin typeface="+mn-lt"/>
                <a:ea typeface="Noto Sans" panose="020B0502040504020204" pitchFamily="34" charset="0"/>
                <a:cs typeface="Arial" panose="020B0604020202020204" pitchFamily="34" charset="0"/>
              </a:defRPr>
            </a:lvl4pPr>
            <a:lvl5pPr marL="1541463" indent="-227013" algn="l" defTabSz="1463040" rtl="0" eaLnBrk="1" latinLnBrk="0" hangingPunct="1">
              <a:lnSpc>
                <a:spcPct val="100000"/>
              </a:lnSpc>
              <a:spcBef>
                <a:spcPts val="600"/>
              </a:spcBef>
              <a:spcAft>
                <a:spcPts val="600"/>
              </a:spcAft>
              <a:buClr>
                <a:schemeClr val="bg1">
                  <a:lumMod val="50000"/>
                </a:schemeClr>
              </a:buClr>
              <a:buFont typeface="Arial" panose="020B0604020202020204" pitchFamily="34" charset="0"/>
              <a:buChar char="»"/>
              <a:defRPr kumimoji="1" sz="1600" kern="1200">
                <a:solidFill>
                  <a:schemeClr val="tx1"/>
                </a:solidFill>
                <a:latin typeface="+mn-lt"/>
                <a:ea typeface="Noto Sans" panose="020B0502040504020204" pitchFamily="34" charset="0"/>
                <a:cs typeface="Arial" panose="020B0604020202020204" pitchFamily="34" charset="0"/>
              </a:defRPr>
            </a:lvl5pPr>
            <a:lvl6pPr marL="4023360" indent="-365760" algn="l" defTabSz="146304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6pPr>
            <a:lvl7pPr marL="4754880" indent="-365760" algn="l" defTabSz="146304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7pPr>
            <a:lvl8pPr marL="5486400" indent="-365760" algn="l" defTabSz="146304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8pPr>
            <a:lvl9pPr marL="6217920" indent="-365760" algn="l" defTabSz="1463040" rtl="0" eaLnBrk="1" latinLnBrk="0" hangingPunct="1">
              <a:spcBef>
                <a:spcPct val="20000"/>
              </a:spcBef>
              <a:buFont typeface="Arial" panose="020B0604020202020204" pitchFamily="34" charset="0"/>
              <a:buChar char="•"/>
              <a:defRPr kumimoji="1" sz="3200" kern="1200">
                <a:solidFill>
                  <a:schemeClr val="tx1"/>
                </a:solidFill>
                <a:latin typeface="+mn-lt"/>
                <a:ea typeface="+mn-ea"/>
                <a:cs typeface="+mn-cs"/>
              </a:defRPr>
            </a:lvl9pPr>
          </a:lstStyle>
          <a:p>
            <a:r>
              <a:rPr lang="en-US"/>
              <a:t>Sage Trudeau</a:t>
            </a:r>
          </a:p>
          <a:p>
            <a:r>
              <a:rPr lang="en-US"/>
              <a:t>UT Austin</a:t>
            </a:r>
            <a:endParaRPr lang="de-DE"/>
          </a:p>
        </p:txBody>
      </p:sp>
    </p:spTree>
    <p:extLst>
      <p:ext uri="{BB962C8B-B14F-4D97-AF65-F5344CB8AC3E}">
        <p14:creationId xmlns:p14="http://schemas.microsoft.com/office/powerpoint/2010/main" val="241590839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37A2B4-D2F7-8C0B-BD1D-21A3B35B11AA}"/>
              </a:ext>
            </a:extLst>
          </p:cNvPr>
          <p:cNvSpPr>
            <a:spLocks noGrp="1"/>
          </p:cNvSpPr>
          <p:nvPr>
            <p:ph type="title"/>
          </p:nvPr>
        </p:nvSpPr>
        <p:spPr/>
        <p:txBody>
          <a:bodyPr/>
          <a:lstStyle/>
          <a:p>
            <a:r>
              <a:rPr lang="en-US"/>
              <a:t>Holoscan and DAQIRI</a:t>
            </a:r>
          </a:p>
        </p:txBody>
      </p:sp>
      <p:sp>
        <p:nvSpPr>
          <p:cNvPr id="3" name="Text Placeholder 2">
            <a:extLst>
              <a:ext uri="{FF2B5EF4-FFF2-40B4-BE49-F238E27FC236}">
                <a16:creationId xmlns:a16="http://schemas.microsoft.com/office/drawing/2014/main" id="{1D88461F-BF78-3EB5-9B88-A75882C6D40B}"/>
              </a:ext>
            </a:extLst>
          </p:cNvPr>
          <p:cNvSpPr>
            <a:spLocks noGrp="1"/>
          </p:cNvSpPr>
          <p:nvPr>
            <p:ph type="body" sz="quarter" idx="12"/>
          </p:nvPr>
        </p:nvSpPr>
        <p:spPr/>
        <p:txBody>
          <a:bodyPr/>
          <a:lstStyle/>
          <a:p>
            <a:r>
              <a:rPr lang="en-US"/>
              <a:t>What’s a </a:t>
            </a:r>
            <a:r>
              <a:rPr lang="en-US" err="1"/>
              <a:t>Daqiri</a:t>
            </a:r>
            <a:r>
              <a:rPr lang="en-US"/>
              <a:t>? Is it already that time of day?</a:t>
            </a:r>
          </a:p>
        </p:txBody>
      </p:sp>
    </p:spTree>
    <p:extLst>
      <p:ext uri="{BB962C8B-B14F-4D97-AF65-F5344CB8AC3E}">
        <p14:creationId xmlns:p14="http://schemas.microsoft.com/office/powerpoint/2010/main" val="71391519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05ABB6FD-AB9E-1610-E159-FFF65AF894B1}"/>
              </a:ext>
            </a:extLst>
          </p:cNvPr>
          <p:cNvSpPr>
            <a:spLocks noGrp="1"/>
          </p:cNvSpPr>
          <p:nvPr>
            <p:ph idx="1"/>
          </p:nvPr>
        </p:nvSpPr>
        <p:spPr/>
        <p:txBody>
          <a:bodyPr/>
          <a:lstStyle/>
          <a:p>
            <a:r>
              <a:rPr lang="en-US" noProof="0"/>
              <a:t>Holoscan: A data movement and GPU processing framework by Nvidia</a:t>
            </a:r>
          </a:p>
          <a:p>
            <a:pPr lvl="1"/>
            <a:r>
              <a:rPr lang="en-US" noProof="0"/>
              <a:t>Open Source, Permissively Licensed</a:t>
            </a:r>
          </a:p>
          <a:p>
            <a:pPr lvl="1"/>
            <a:r>
              <a:rPr lang="en-US" noProof="0"/>
              <a:t>Composable architecture, block-based design (“one block per function”)</a:t>
            </a:r>
          </a:p>
          <a:p>
            <a:pPr lvl="1"/>
            <a:r>
              <a:rPr lang="en-US"/>
              <a:t>All right, let’s be real, this is GNU Radio for GPUs</a:t>
            </a:r>
            <a:endParaRPr lang="en-US" noProof="0"/>
          </a:p>
          <a:p>
            <a:pPr lvl="1"/>
            <a:r>
              <a:rPr lang="en-US" noProof="0"/>
              <a:t>Ideal for Ethernet-based I/O, good for streaming applications</a:t>
            </a:r>
          </a:p>
          <a:p>
            <a:pPr lvl="1"/>
            <a:r>
              <a:rPr lang="en-US" noProof="0"/>
              <a:t>Developers focus on building IP blocks (GPU algorithms), data movement and</a:t>
            </a:r>
            <a:br>
              <a:rPr lang="en-US" noProof="0"/>
            </a:br>
            <a:r>
              <a:rPr lang="en-US" noProof="0"/>
              <a:t>memory management is handled by the framework</a:t>
            </a:r>
          </a:p>
          <a:p>
            <a:pPr lvl="1"/>
            <a:r>
              <a:rPr lang="en-US" noProof="0"/>
              <a:t>Can be used with Ethernet-capable devices, USRP is a great candidate for</a:t>
            </a:r>
            <a:br>
              <a:rPr lang="en-US" noProof="0"/>
            </a:br>
            <a:r>
              <a:rPr lang="en-US" noProof="0"/>
              <a:t>interoperability</a:t>
            </a:r>
          </a:p>
          <a:p>
            <a:pPr lvl="1"/>
            <a:r>
              <a:rPr lang="en-US" noProof="0"/>
              <a:t>Has a Python and a C++ API, those are not (yet?) interoperable</a:t>
            </a:r>
          </a:p>
          <a:p>
            <a:r>
              <a:rPr lang="en-US" noProof="0" err="1"/>
              <a:t>Daqiri</a:t>
            </a:r>
            <a:r>
              <a:rPr lang="en-US" noProof="0"/>
              <a:t>: The I/O library that handles data movement</a:t>
            </a:r>
          </a:p>
          <a:p>
            <a:pPr lvl="1"/>
            <a:r>
              <a:rPr lang="en-US" noProof="0"/>
              <a:t>“Data Acquisition for Integrated Real-time Instruments”</a:t>
            </a:r>
          </a:p>
          <a:p>
            <a:pPr lvl="1"/>
            <a:r>
              <a:rPr lang="en-US" noProof="0"/>
              <a:t>Was originally part of Holoscan, and they connect well</a:t>
            </a:r>
          </a:p>
          <a:p>
            <a:endParaRPr lang="en-US" noProof="0"/>
          </a:p>
        </p:txBody>
      </p:sp>
      <p:sp>
        <p:nvSpPr>
          <p:cNvPr id="3" name="Title 2">
            <a:extLst>
              <a:ext uri="{FF2B5EF4-FFF2-40B4-BE49-F238E27FC236}">
                <a16:creationId xmlns:a16="http://schemas.microsoft.com/office/drawing/2014/main" id="{88D42A04-DA30-B9AF-AFA0-4B9C5DDA6FA6}"/>
              </a:ext>
            </a:extLst>
          </p:cNvPr>
          <p:cNvSpPr>
            <a:spLocks noGrp="1"/>
          </p:cNvSpPr>
          <p:nvPr>
            <p:ph type="title"/>
          </p:nvPr>
        </p:nvSpPr>
        <p:spPr/>
        <p:txBody>
          <a:bodyPr/>
          <a:lstStyle/>
          <a:p>
            <a:r>
              <a:rPr lang="en-US"/>
              <a:t>What are Holoscan and DAQIRI?</a:t>
            </a:r>
            <a:endParaRPr lang="en-US" noProof="0"/>
          </a:p>
        </p:txBody>
      </p:sp>
      <p:pic>
        <p:nvPicPr>
          <p:cNvPr id="7" name="Picture 6" descr="A diagram of a computer application&#10;&#10;AI-generated content may be incorrect.">
            <a:extLst>
              <a:ext uri="{FF2B5EF4-FFF2-40B4-BE49-F238E27FC236}">
                <a16:creationId xmlns:a16="http://schemas.microsoft.com/office/drawing/2014/main" id="{EA28B1CD-041E-E713-6361-3F68F363E499}"/>
              </a:ext>
            </a:extLst>
          </p:cNvPr>
          <p:cNvPicPr>
            <a:picLocks noChangeAspect="1"/>
          </p:cNvPicPr>
          <p:nvPr/>
        </p:nvPicPr>
        <p:blipFill>
          <a:blip r:embed="rId2">
            <a:extLst>
              <a:ext uri="{28A0092B-C50C-407E-A947-70E740481C1C}">
                <a14:useLocalDpi xmlns:a14="http://schemas.microsoft.com/office/drawing/2010/main" val="0"/>
              </a:ext>
            </a:extLst>
          </a:blip>
          <a:srcRect b="50123"/>
          <a:stretch>
            <a:fillRect/>
          </a:stretch>
        </p:blipFill>
        <p:spPr>
          <a:xfrm>
            <a:off x="9236395" y="4589814"/>
            <a:ext cx="4547897" cy="183281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
        <p:nvSpPr>
          <p:cNvPr id="9" name="Rectangle: Rounded Corners 8">
            <a:extLst>
              <a:ext uri="{FF2B5EF4-FFF2-40B4-BE49-F238E27FC236}">
                <a16:creationId xmlns:a16="http://schemas.microsoft.com/office/drawing/2014/main" id="{BEC4F602-76D5-B357-7A1B-206CEA9D18FB}"/>
              </a:ext>
            </a:extLst>
          </p:cNvPr>
          <p:cNvSpPr/>
          <p:nvPr/>
        </p:nvSpPr>
        <p:spPr bwMode="auto">
          <a:xfrm>
            <a:off x="8940175" y="4390548"/>
            <a:ext cx="5186989" cy="2698997"/>
          </a:xfrm>
          <a:prstGeom prst="roundRect">
            <a:avLst>
              <a:gd name="adj" fmla="val 15318"/>
            </a:avLst>
          </a:prstGeom>
          <a:noFill/>
          <a:ln w="19050">
            <a:solidFill>
              <a:srgbClr val="C00000"/>
            </a:solidFill>
            <a:round/>
            <a:headEnd/>
            <a:tailEnd/>
          </a:ln>
          <a:effectLst/>
        </p:spPr>
        <p:txBody>
          <a:bodyPr wrap="square" rtlCol="0" anchor="ctr"/>
          <a:lstStyle/>
          <a:p>
            <a:pPr algn="ctr" eaLnBrk="0" fontAlgn="base" hangingPunct="0">
              <a:spcBef>
                <a:spcPct val="0"/>
              </a:spcBef>
              <a:spcAft>
                <a:spcPct val="0"/>
              </a:spcAft>
            </a:pPr>
            <a:endParaRPr lang="en-US" sz="3480" b="1">
              <a:solidFill>
                <a:srgbClr val="FFFFFF"/>
              </a:solidFill>
            </a:endParaRPr>
          </a:p>
        </p:txBody>
      </p:sp>
      <p:sp>
        <p:nvSpPr>
          <p:cNvPr id="11" name="TextBox 10">
            <a:extLst>
              <a:ext uri="{FF2B5EF4-FFF2-40B4-BE49-F238E27FC236}">
                <a16:creationId xmlns:a16="http://schemas.microsoft.com/office/drawing/2014/main" id="{CADED028-8B38-0B27-F7FC-5C85CB8D21DB}"/>
              </a:ext>
            </a:extLst>
          </p:cNvPr>
          <p:cNvSpPr txBox="1"/>
          <p:nvPr/>
        </p:nvSpPr>
        <p:spPr>
          <a:xfrm>
            <a:off x="10419340" y="6568577"/>
            <a:ext cx="2182008" cy="424732"/>
          </a:xfrm>
          <a:prstGeom prst="rect">
            <a:avLst/>
          </a:prstGeom>
          <a:noFill/>
        </p:spPr>
        <p:txBody>
          <a:bodyPr wrap="none" rtlCol="0">
            <a:spAutoFit/>
          </a:bodyPr>
          <a:lstStyle/>
          <a:p>
            <a:pPr algn="ctr" defTabSz="1755648">
              <a:defRPr/>
            </a:pPr>
            <a:r>
              <a:rPr lang="en-US" sz="2160" u="sng">
                <a:solidFill>
                  <a:srgbClr val="000000"/>
                </a:solidFill>
                <a:latin typeface="Arial"/>
              </a:rPr>
              <a:t>Nvidia </a:t>
            </a:r>
            <a:r>
              <a:rPr lang="en-US" sz="2160" u="sng" err="1">
                <a:solidFill>
                  <a:srgbClr val="000000"/>
                </a:solidFill>
                <a:latin typeface="Arial"/>
              </a:rPr>
              <a:t>Holoscan</a:t>
            </a:r>
            <a:endParaRPr lang="en-US" sz="2160" u="sng">
              <a:solidFill>
                <a:srgbClr val="000000"/>
              </a:solidFill>
              <a:latin typeface="Arial"/>
            </a:endParaRPr>
          </a:p>
        </p:txBody>
      </p:sp>
      <p:grpSp>
        <p:nvGrpSpPr>
          <p:cNvPr id="21" name="Group 20">
            <a:extLst>
              <a:ext uri="{FF2B5EF4-FFF2-40B4-BE49-F238E27FC236}">
                <a16:creationId xmlns:a16="http://schemas.microsoft.com/office/drawing/2014/main" id="{96FF4C80-9A2D-2073-BD11-4E5EC9584CBB}"/>
              </a:ext>
            </a:extLst>
          </p:cNvPr>
          <p:cNvGrpSpPr/>
          <p:nvPr/>
        </p:nvGrpSpPr>
        <p:grpSpPr>
          <a:xfrm>
            <a:off x="11643271" y="1806970"/>
            <a:ext cx="2483892" cy="2307829"/>
            <a:chOff x="9702726" y="1505808"/>
            <a:chExt cx="2069910" cy="1923191"/>
          </a:xfrm>
        </p:grpSpPr>
        <p:pic>
          <p:nvPicPr>
            <p:cNvPr id="13" name="Picture 12">
              <a:extLst>
                <a:ext uri="{FF2B5EF4-FFF2-40B4-BE49-F238E27FC236}">
                  <a16:creationId xmlns:a16="http://schemas.microsoft.com/office/drawing/2014/main" id="{032A2732-8F63-3799-288F-0D3E0F4B2F7E}"/>
                </a:ext>
              </a:extLst>
            </p:cNvPr>
            <p:cNvPicPr>
              <a:picLocks noChangeAspect="1"/>
            </p:cNvPicPr>
            <p:nvPr/>
          </p:nvPicPr>
          <p:blipFill>
            <a:blip r:embed="rId3">
              <a:extLst>
                <a:ext uri="{28A0092B-C50C-407E-A947-70E740481C1C}">
                  <a14:useLocalDpi xmlns:a14="http://schemas.microsoft.com/office/drawing/2010/main" val="0"/>
                </a:ext>
              </a:extLst>
            </a:blip>
            <a:srcRect l="12361" t="12271" r="14506" b="15815"/>
            <a:stretch>
              <a:fillRect/>
            </a:stretch>
          </p:blipFill>
          <p:spPr>
            <a:xfrm>
              <a:off x="9702726" y="1562194"/>
              <a:ext cx="2069910" cy="540160"/>
            </a:xfrm>
            <a:prstGeom prst="rect">
              <a:avLst/>
            </a:prstGeom>
          </p:spPr>
        </p:pic>
        <p:sp>
          <p:nvSpPr>
            <p:cNvPr id="15" name="Rectangle: Rounded Corners 14">
              <a:extLst>
                <a:ext uri="{FF2B5EF4-FFF2-40B4-BE49-F238E27FC236}">
                  <a16:creationId xmlns:a16="http://schemas.microsoft.com/office/drawing/2014/main" id="{890EBDD5-0A30-6D34-34F0-20A9F692729E}"/>
                </a:ext>
              </a:extLst>
            </p:cNvPr>
            <p:cNvSpPr/>
            <p:nvPr/>
          </p:nvSpPr>
          <p:spPr bwMode="auto">
            <a:xfrm>
              <a:off x="9725531" y="1505808"/>
              <a:ext cx="2024300" cy="1923191"/>
            </a:xfrm>
            <a:prstGeom prst="roundRect">
              <a:avLst>
                <a:gd name="adj" fmla="val 15318"/>
              </a:avLst>
            </a:prstGeom>
            <a:noFill/>
            <a:ln w="19050">
              <a:solidFill>
                <a:srgbClr val="C00000"/>
              </a:solidFill>
              <a:round/>
              <a:headEnd/>
              <a:tailEnd/>
            </a:ln>
            <a:effectLst/>
          </p:spPr>
          <p:txBody>
            <a:bodyPr wrap="square" rtlCol="0" anchor="ctr"/>
            <a:lstStyle/>
            <a:p>
              <a:pPr algn="ctr" eaLnBrk="0" fontAlgn="base" hangingPunct="0">
                <a:spcBef>
                  <a:spcPct val="0"/>
                </a:spcBef>
                <a:spcAft>
                  <a:spcPct val="0"/>
                </a:spcAft>
              </a:pPr>
              <a:endParaRPr lang="en-US" sz="3480" b="1">
                <a:solidFill>
                  <a:srgbClr val="FFFFFF"/>
                </a:solidFill>
              </a:endParaRPr>
            </a:p>
          </p:txBody>
        </p:sp>
        <p:sp>
          <p:nvSpPr>
            <p:cNvPr id="17" name="TextBox 16">
              <a:extLst>
                <a:ext uri="{FF2B5EF4-FFF2-40B4-BE49-F238E27FC236}">
                  <a16:creationId xmlns:a16="http://schemas.microsoft.com/office/drawing/2014/main" id="{D2504EF7-F7D2-51FE-389B-3AF94F7ED388}"/>
                </a:ext>
              </a:extLst>
            </p:cNvPr>
            <p:cNvSpPr txBox="1"/>
            <p:nvPr/>
          </p:nvSpPr>
          <p:spPr>
            <a:xfrm>
              <a:off x="10038769" y="2989924"/>
              <a:ext cx="1484220" cy="353943"/>
            </a:xfrm>
            <a:prstGeom prst="rect">
              <a:avLst/>
            </a:prstGeom>
            <a:noFill/>
          </p:spPr>
          <p:txBody>
            <a:bodyPr wrap="none" rtlCol="0">
              <a:spAutoFit/>
            </a:bodyPr>
            <a:lstStyle/>
            <a:p>
              <a:pPr algn="ctr" defTabSz="1755648">
                <a:defRPr/>
              </a:pPr>
              <a:r>
                <a:rPr lang="en-US" sz="2160" b="1" u="sng">
                  <a:solidFill>
                    <a:srgbClr val="000000"/>
                  </a:solidFill>
                  <a:latin typeface="Arial"/>
                </a:rPr>
                <a:t>NEW: </a:t>
              </a:r>
              <a:r>
                <a:rPr lang="en-US" sz="2160" b="1" u="sng" err="1">
                  <a:solidFill>
                    <a:srgbClr val="000000"/>
                  </a:solidFill>
                  <a:latin typeface="Arial"/>
                </a:rPr>
                <a:t>Daqiri</a:t>
              </a:r>
              <a:endParaRPr lang="en-US" sz="2160" b="1" u="sng">
                <a:solidFill>
                  <a:srgbClr val="000000"/>
                </a:solidFill>
                <a:latin typeface="Arial"/>
              </a:endParaRPr>
            </a:p>
          </p:txBody>
        </p:sp>
        <p:sp>
          <p:nvSpPr>
            <p:cNvPr id="19" name="TextBox 18">
              <a:extLst>
                <a:ext uri="{FF2B5EF4-FFF2-40B4-BE49-F238E27FC236}">
                  <a16:creationId xmlns:a16="http://schemas.microsoft.com/office/drawing/2014/main" id="{820B3998-1B06-C7F1-4739-5477050676F1}"/>
                </a:ext>
              </a:extLst>
            </p:cNvPr>
            <p:cNvSpPr txBox="1"/>
            <p:nvPr/>
          </p:nvSpPr>
          <p:spPr>
            <a:xfrm>
              <a:off x="9725531" y="2304418"/>
              <a:ext cx="2024300" cy="353943"/>
            </a:xfrm>
            <a:prstGeom prst="rect">
              <a:avLst/>
            </a:prstGeom>
            <a:noFill/>
          </p:spPr>
          <p:txBody>
            <a:bodyPr wrap="square" rtlCol="0">
              <a:spAutoFit/>
            </a:bodyPr>
            <a:lstStyle/>
            <a:p>
              <a:pPr algn="ctr"/>
              <a:r>
                <a:rPr lang="en-US" sz="2160"/>
                <a:t>I/O Library</a:t>
              </a:r>
            </a:p>
          </p:txBody>
        </p:sp>
      </p:grpSp>
      <p:sp>
        <p:nvSpPr>
          <p:cNvPr id="4" name="Hexagon 3">
            <a:extLst>
              <a:ext uri="{FF2B5EF4-FFF2-40B4-BE49-F238E27FC236}">
                <a16:creationId xmlns:a16="http://schemas.microsoft.com/office/drawing/2014/main" id="{24288340-0F0F-6D1E-67FE-0036F8A8B041}"/>
              </a:ext>
            </a:extLst>
          </p:cNvPr>
          <p:cNvSpPr/>
          <p:nvPr/>
        </p:nvSpPr>
        <p:spPr bwMode="auto">
          <a:xfrm>
            <a:off x="8808079" y="2005849"/>
            <a:ext cx="2095753" cy="1857349"/>
          </a:xfrm>
          <a:prstGeom prst="hexagon">
            <a:avLst/>
          </a:prstGeom>
          <a:solidFill>
            <a:schemeClr val="accent1"/>
          </a:solidFill>
          <a:ln w="9525">
            <a:noFill/>
            <a:round/>
            <a:headEnd/>
            <a:tailEnd/>
          </a:ln>
          <a:effectLst/>
        </p:spPr>
        <p:txBody>
          <a:bodyPr wrap="square" rtlCol="0" anchor="ctr"/>
          <a:lstStyle/>
          <a:p>
            <a:pPr algn="ctr" eaLnBrk="0" fontAlgn="base" hangingPunct="0">
              <a:spcBef>
                <a:spcPct val="0"/>
              </a:spcBef>
              <a:spcAft>
                <a:spcPct val="0"/>
              </a:spcAft>
            </a:pPr>
            <a:r>
              <a:rPr lang="en-US" sz="2880" b="1">
                <a:solidFill>
                  <a:srgbClr val="FFFFFF"/>
                </a:solidFill>
              </a:rPr>
              <a:t>Your Device</a:t>
            </a:r>
          </a:p>
        </p:txBody>
      </p:sp>
      <p:sp>
        <p:nvSpPr>
          <p:cNvPr id="5" name="Arrow: Left-Right 4">
            <a:extLst>
              <a:ext uri="{FF2B5EF4-FFF2-40B4-BE49-F238E27FC236}">
                <a16:creationId xmlns:a16="http://schemas.microsoft.com/office/drawing/2014/main" id="{59BA220A-A4D4-2F1A-71A2-1DEE76EE1BD6}"/>
              </a:ext>
            </a:extLst>
          </p:cNvPr>
          <p:cNvSpPr/>
          <p:nvPr/>
        </p:nvSpPr>
        <p:spPr bwMode="auto">
          <a:xfrm>
            <a:off x="10691980" y="2765302"/>
            <a:ext cx="1154485" cy="443198"/>
          </a:xfrm>
          <a:prstGeom prst="leftRightArrow">
            <a:avLst/>
          </a:prstGeom>
          <a:solidFill>
            <a:srgbClr val="00B0F0"/>
          </a:solidFill>
          <a:ln w="9525">
            <a:noFill/>
            <a:round/>
            <a:headEnd/>
            <a:tailEnd/>
          </a:ln>
          <a:effectLst/>
        </p:spPr>
        <p:txBody>
          <a:bodyPr wrap="square" rtlCol="0" anchor="ctr"/>
          <a:lstStyle/>
          <a:p>
            <a:pPr algn="ctr" eaLnBrk="0" fontAlgn="base" hangingPunct="0">
              <a:spcBef>
                <a:spcPct val="0"/>
              </a:spcBef>
              <a:spcAft>
                <a:spcPct val="0"/>
              </a:spcAft>
            </a:pPr>
            <a:endParaRPr lang="en-US" sz="3480" b="1">
              <a:solidFill>
                <a:srgbClr val="FFFFFF"/>
              </a:solidFill>
            </a:endParaRPr>
          </a:p>
        </p:txBody>
      </p:sp>
      <p:sp>
        <p:nvSpPr>
          <p:cNvPr id="8" name="Arrow: Left-Right 7">
            <a:extLst>
              <a:ext uri="{FF2B5EF4-FFF2-40B4-BE49-F238E27FC236}">
                <a16:creationId xmlns:a16="http://schemas.microsoft.com/office/drawing/2014/main" id="{646BDFDF-EB8E-DE12-0408-CF34FBB3D422}"/>
              </a:ext>
            </a:extLst>
          </p:cNvPr>
          <p:cNvSpPr/>
          <p:nvPr/>
        </p:nvSpPr>
        <p:spPr bwMode="auto">
          <a:xfrm rot="5400000">
            <a:off x="12544316" y="4090488"/>
            <a:ext cx="681802" cy="432737"/>
          </a:xfrm>
          <a:prstGeom prst="leftRightArrow">
            <a:avLst/>
          </a:prstGeom>
          <a:solidFill>
            <a:srgbClr val="00B0F0"/>
          </a:solidFill>
          <a:ln w="9525">
            <a:noFill/>
            <a:round/>
            <a:headEnd/>
            <a:tailEnd/>
          </a:ln>
          <a:effectLst/>
        </p:spPr>
        <p:txBody>
          <a:bodyPr wrap="square" rtlCol="0" anchor="ctr"/>
          <a:lstStyle/>
          <a:p>
            <a:pPr algn="ctr" eaLnBrk="0" fontAlgn="base" hangingPunct="0">
              <a:spcBef>
                <a:spcPct val="0"/>
              </a:spcBef>
              <a:spcAft>
                <a:spcPct val="0"/>
              </a:spcAft>
            </a:pPr>
            <a:endParaRPr lang="en-US" sz="3480" b="1">
              <a:solidFill>
                <a:srgbClr val="FFFFFF"/>
              </a:solidFill>
            </a:endParaRPr>
          </a:p>
        </p:txBody>
      </p:sp>
      <p:grpSp>
        <p:nvGrpSpPr>
          <p:cNvPr id="14" name="Group 13">
            <a:extLst>
              <a:ext uri="{FF2B5EF4-FFF2-40B4-BE49-F238E27FC236}">
                <a16:creationId xmlns:a16="http://schemas.microsoft.com/office/drawing/2014/main" id="{D5028E76-6D4E-CEE1-46D9-2BCA650C954A}"/>
              </a:ext>
            </a:extLst>
          </p:cNvPr>
          <p:cNvGrpSpPr/>
          <p:nvPr/>
        </p:nvGrpSpPr>
        <p:grpSpPr>
          <a:xfrm>
            <a:off x="6549345" y="1629835"/>
            <a:ext cx="7638960" cy="4259566"/>
            <a:chOff x="6547509" y="1709269"/>
            <a:chExt cx="7638960" cy="4259566"/>
          </a:xfrm>
        </p:grpSpPr>
        <p:pic>
          <p:nvPicPr>
            <p:cNvPr id="10" name="Picture 9">
              <a:extLst>
                <a:ext uri="{FF2B5EF4-FFF2-40B4-BE49-F238E27FC236}">
                  <a16:creationId xmlns:a16="http://schemas.microsoft.com/office/drawing/2014/main" id="{22EFA5B8-77FE-5482-FB65-7E03A7BEC005}"/>
                </a:ext>
              </a:extLst>
            </p:cNvPr>
            <p:cNvPicPr>
              <a:picLocks noChangeAspect="1"/>
            </p:cNvPicPr>
            <p:nvPr/>
          </p:nvPicPr>
          <p:blipFill>
            <a:blip r:embed="rId4"/>
            <a:stretch>
              <a:fillRect/>
            </a:stretch>
          </p:blipFill>
          <p:spPr>
            <a:xfrm>
              <a:off x="6547509" y="1709269"/>
              <a:ext cx="7638960" cy="4259566"/>
            </a:xfrm>
            <a:prstGeom prst="rect">
              <a:avLst/>
            </a:prstGeom>
            <a:ln>
              <a:noFill/>
            </a:ln>
            <a:effectLst>
              <a:outerShdw blurRad="190500" algn="tl" rotWithShape="0">
                <a:srgbClr val="000000">
                  <a:alpha val="70000"/>
                </a:srgbClr>
              </a:outerShdw>
            </a:effectLst>
          </p:spPr>
        </p:pic>
        <p:sp>
          <p:nvSpPr>
            <p:cNvPr id="12" name="TextBox 11">
              <a:extLst>
                <a:ext uri="{FF2B5EF4-FFF2-40B4-BE49-F238E27FC236}">
                  <a16:creationId xmlns:a16="http://schemas.microsoft.com/office/drawing/2014/main" id="{0180FA7D-D74D-0C60-848E-AB1DAC770259}"/>
                </a:ext>
              </a:extLst>
            </p:cNvPr>
            <p:cNvSpPr txBox="1"/>
            <p:nvPr/>
          </p:nvSpPr>
          <p:spPr>
            <a:xfrm>
              <a:off x="7039841" y="5327172"/>
              <a:ext cx="4509654" cy="462396"/>
            </a:xfrm>
            <a:prstGeom prst="rect">
              <a:avLst/>
            </a:prstGeom>
            <a:noFill/>
          </p:spPr>
          <p:txBody>
            <a:bodyPr wrap="square" rtlCol="0">
              <a:spAutoFit/>
            </a:bodyPr>
            <a:lstStyle/>
            <a:p>
              <a:r>
                <a:rPr lang="en-US" sz="2400"/>
                <a:t>[Luigi Cruz, </a:t>
              </a:r>
              <a:r>
                <a:rPr lang="en-US" sz="2400" err="1"/>
                <a:t>GRCon</a:t>
              </a:r>
              <a:r>
                <a:rPr lang="en-US" sz="2400"/>
                <a:t> ‘24]</a:t>
              </a:r>
            </a:p>
          </p:txBody>
        </p:sp>
      </p:grpSp>
    </p:spTree>
    <p:extLst>
      <p:ext uri="{BB962C8B-B14F-4D97-AF65-F5344CB8AC3E}">
        <p14:creationId xmlns:p14="http://schemas.microsoft.com/office/powerpoint/2010/main" val="269471543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500"/>
                                        <p:tgtEl>
                                          <p:spTgt spid="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D7B72DC-012B-C7D2-F405-1006FDE9080E}"/>
              </a:ext>
            </a:extLst>
          </p:cNvPr>
          <p:cNvSpPr>
            <a:spLocks noGrp="1"/>
          </p:cNvSpPr>
          <p:nvPr>
            <p:ph type="title"/>
          </p:nvPr>
        </p:nvSpPr>
        <p:spPr/>
        <p:txBody>
          <a:bodyPr/>
          <a:lstStyle/>
          <a:p>
            <a:r>
              <a:rPr lang="en-US"/>
              <a:t>GNU Radio &lt;-&gt; Holoscan Comparison</a:t>
            </a:r>
          </a:p>
        </p:txBody>
      </p:sp>
      <p:sp>
        <p:nvSpPr>
          <p:cNvPr id="4" name="Text Placeholder 3">
            <a:extLst>
              <a:ext uri="{FF2B5EF4-FFF2-40B4-BE49-F238E27FC236}">
                <a16:creationId xmlns:a16="http://schemas.microsoft.com/office/drawing/2014/main" id="{4BEB9AC7-A579-0AB5-7473-0CB52DB63723}"/>
              </a:ext>
            </a:extLst>
          </p:cNvPr>
          <p:cNvSpPr>
            <a:spLocks noGrp="1"/>
          </p:cNvSpPr>
          <p:nvPr>
            <p:ph type="body" sz="quarter" idx="15"/>
          </p:nvPr>
        </p:nvSpPr>
        <p:spPr>
          <a:xfrm>
            <a:off x="886010" y="1737607"/>
            <a:ext cx="5908487" cy="762000"/>
          </a:xfrm>
        </p:spPr>
        <p:txBody>
          <a:bodyPr/>
          <a:lstStyle/>
          <a:p>
            <a:r>
              <a:rPr lang="en-US"/>
              <a:t>GNU Radio</a:t>
            </a:r>
          </a:p>
        </p:txBody>
      </p:sp>
      <p:sp>
        <p:nvSpPr>
          <p:cNvPr id="5" name="Text Placeholder 4">
            <a:extLst>
              <a:ext uri="{FF2B5EF4-FFF2-40B4-BE49-F238E27FC236}">
                <a16:creationId xmlns:a16="http://schemas.microsoft.com/office/drawing/2014/main" id="{001D5E37-1844-976C-47CC-D861FFDB97B7}"/>
              </a:ext>
            </a:extLst>
          </p:cNvPr>
          <p:cNvSpPr>
            <a:spLocks noGrp="1"/>
          </p:cNvSpPr>
          <p:nvPr>
            <p:ph type="body" sz="quarter" idx="16"/>
          </p:nvPr>
        </p:nvSpPr>
        <p:spPr>
          <a:xfrm>
            <a:off x="7740505" y="1737607"/>
            <a:ext cx="6369195" cy="762000"/>
          </a:xfrm>
        </p:spPr>
        <p:txBody>
          <a:bodyPr/>
          <a:lstStyle/>
          <a:p>
            <a:r>
              <a:rPr lang="en-US"/>
              <a:t>Holoscan</a:t>
            </a:r>
          </a:p>
        </p:txBody>
      </p:sp>
      <p:sp>
        <p:nvSpPr>
          <p:cNvPr id="6" name="Content Placeholder 5">
            <a:extLst>
              <a:ext uri="{FF2B5EF4-FFF2-40B4-BE49-F238E27FC236}">
                <a16:creationId xmlns:a16="http://schemas.microsoft.com/office/drawing/2014/main" id="{6283152E-7B12-A47B-CFD9-ECF9A68A5D86}"/>
              </a:ext>
            </a:extLst>
          </p:cNvPr>
          <p:cNvSpPr>
            <a:spLocks noGrp="1"/>
          </p:cNvSpPr>
          <p:nvPr>
            <p:ph sz="quarter" idx="17"/>
          </p:nvPr>
        </p:nvSpPr>
        <p:spPr>
          <a:xfrm>
            <a:off x="886010" y="2664514"/>
            <a:ext cx="5908489" cy="3068385"/>
          </a:xfrm>
        </p:spPr>
        <p:txBody>
          <a:bodyPr/>
          <a:lstStyle/>
          <a:p>
            <a:pPr marL="285750" indent="-285750">
              <a:buFont typeface="Arial" panose="020B0604020202020204" pitchFamily="34" charset="0"/>
              <a:buChar char="•"/>
            </a:pPr>
            <a:r>
              <a:rPr lang="en-US"/>
              <a:t>Scheduler stems from the early 2000s, but very stable API</a:t>
            </a:r>
          </a:p>
          <a:p>
            <a:pPr marL="285750" indent="-285750">
              <a:buFont typeface="Arial" panose="020B0604020202020204" pitchFamily="34" charset="0"/>
              <a:buChar char="•"/>
            </a:pPr>
            <a:r>
              <a:rPr lang="en-US"/>
              <a:t>CPU focused, very portable</a:t>
            </a:r>
          </a:p>
          <a:p>
            <a:pPr marL="285750" indent="-285750">
              <a:buFont typeface="Arial" panose="020B0604020202020204" pitchFamily="34" charset="0"/>
              <a:buChar char="•"/>
            </a:pPr>
            <a:r>
              <a:rPr lang="en-US"/>
              <a:t>Focus on radio/DSP</a:t>
            </a:r>
          </a:p>
          <a:p>
            <a:pPr marL="285750" indent="-285750">
              <a:buFont typeface="Arial" panose="020B0604020202020204" pitchFamily="34" charset="0"/>
              <a:buChar char="•"/>
            </a:pPr>
            <a:r>
              <a:rPr lang="en-US"/>
              <a:t>Switch between C++ API / Python API / GRC, combine components from all language domains</a:t>
            </a:r>
          </a:p>
          <a:p>
            <a:pPr marL="285750" indent="-285750">
              <a:buFont typeface="Arial" panose="020B0604020202020204" pitchFamily="34" charset="0"/>
              <a:buChar char="•"/>
            </a:pPr>
            <a:r>
              <a:rPr lang="en-US"/>
              <a:t>Very mature and comprehensive block library, both in-tree and out-of-tree</a:t>
            </a:r>
          </a:p>
          <a:p>
            <a:pPr marL="285750" indent="-285750">
              <a:buFont typeface="Arial" panose="020B0604020202020204" pitchFamily="34" charset="0"/>
              <a:buChar char="•"/>
            </a:pPr>
            <a:r>
              <a:rPr lang="en-US"/>
              <a:t>Between CGRAN and </a:t>
            </a:r>
            <a:r>
              <a:rPr lang="en-US" err="1"/>
              <a:t>github</a:t>
            </a:r>
            <a:r>
              <a:rPr lang="en-US"/>
              <a:t>: Easy to find out-of-tree modules</a:t>
            </a:r>
          </a:p>
          <a:p>
            <a:pPr marL="285750" indent="-285750">
              <a:buFont typeface="Arial" panose="020B0604020202020204" pitchFamily="34" charset="0"/>
              <a:buChar char="•"/>
            </a:pPr>
            <a:endParaRPr lang="en-US"/>
          </a:p>
        </p:txBody>
      </p:sp>
      <p:sp>
        <p:nvSpPr>
          <p:cNvPr id="7" name="Content Placeholder 6">
            <a:extLst>
              <a:ext uri="{FF2B5EF4-FFF2-40B4-BE49-F238E27FC236}">
                <a16:creationId xmlns:a16="http://schemas.microsoft.com/office/drawing/2014/main" id="{71DEFA36-BC72-00B9-709C-3D8C2A7EA7CE}"/>
              </a:ext>
            </a:extLst>
          </p:cNvPr>
          <p:cNvSpPr>
            <a:spLocks noGrp="1"/>
          </p:cNvSpPr>
          <p:nvPr>
            <p:ph sz="quarter" idx="18"/>
          </p:nvPr>
        </p:nvSpPr>
        <p:spPr>
          <a:xfrm>
            <a:off x="7740505" y="2664514"/>
            <a:ext cx="6369192" cy="3068385"/>
          </a:xfrm>
        </p:spPr>
        <p:txBody>
          <a:bodyPr/>
          <a:lstStyle/>
          <a:p>
            <a:pPr marL="285750" indent="-285750">
              <a:buFont typeface="Arial" panose="020B0604020202020204" pitchFamily="34" charset="0"/>
              <a:buChar char="•"/>
            </a:pPr>
            <a:r>
              <a:rPr lang="en-US"/>
              <a:t>Modern architecture, but APIs change frequently</a:t>
            </a:r>
          </a:p>
          <a:p>
            <a:pPr marL="285750" indent="-285750">
              <a:buFont typeface="Arial" panose="020B0604020202020204" pitchFamily="34" charset="0"/>
              <a:buChar char="•"/>
            </a:pPr>
            <a:r>
              <a:rPr lang="en-US"/>
              <a:t>Made for use with Nvidia GPUs</a:t>
            </a:r>
          </a:p>
          <a:p>
            <a:pPr marL="285750" indent="-285750">
              <a:buFont typeface="Arial" panose="020B0604020202020204" pitchFamily="34" charset="0"/>
              <a:buChar char="•"/>
            </a:pPr>
            <a:r>
              <a:rPr lang="en-US"/>
              <a:t>Comes from medical imaging (?), applications very varied</a:t>
            </a:r>
          </a:p>
          <a:p>
            <a:pPr marL="285750" indent="-285750">
              <a:buFont typeface="Arial" panose="020B0604020202020204" pitchFamily="34" charset="0"/>
              <a:buChar char="•"/>
            </a:pPr>
            <a:r>
              <a:rPr lang="en-US"/>
              <a:t>No GUI whatsoever, even visualizations are highly limited, C++/Python not interoperable</a:t>
            </a:r>
          </a:p>
          <a:p>
            <a:pPr marL="285750" indent="-285750">
              <a:buFont typeface="Arial" panose="020B0604020202020204" pitchFamily="34" charset="0"/>
              <a:buChar char="•"/>
            </a:pPr>
            <a:r>
              <a:rPr lang="en-US"/>
              <a:t>Extension community not well established, Nvidia not focused on building out open-source block library</a:t>
            </a:r>
          </a:p>
          <a:p>
            <a:pPr marL="285750" indent="-285750">
              <a:buFont typeface="Arial" panose="020B0604020202020204" pitchFamily="34" charset="0"/>
              <a:buChar char="•"/>
            </a:pPr>
            <a:r>
              <a:rPr lang="en-US" err="1"/>
              <a:t>Holohub</a:t>
            </a:r>
            <a:r>
              <a:rPr lang="en-US"/>
              <a:t> is the main extension repository, where all users upstream their extensions/applications/examples</a:t>
            </a:r>
          </a:p>
          <a:p>
            <a:pPr marL="285750" indent="-285750">
              <a:buFont typeface="Arial" panose="020B0604020202020204" pitchFamily="34" charset="0"/>
              <a:buChar char="•"/>
            </a:pPr>
            <a:endParaRPr lang="en-US"/>
          </a:p>
        </p:txBody>
      </p:sp>
    </p:spTree>
    <p:extLst>
      <p:ext uri="{BB962C8B-B14F-4D97-AF65-F5344CB8AC3E}">
        <p14:creationId xmlns:p14="http://schemas.microsoft.com/office/powerpoint/2010/main" val="21329270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9D35692E-61C1-4DFC-762B-24AA13F04E17}"/>
              </a:ext>
            </a:extLst>
          </p:cNvPr>
          <p:cNvSpPr>
            <a:spLocks noGrp="1"/>
          </p:cNvSpPr>
          <p:nvPr>
            <p:ph idx="1"/>
          </p:nvPr>
        </p:nvSpPr>
        <p:spPr>
          <a:xfrm>
            <a:off x="503237" y="1960631"/>
            <a:ext cx="6858722" cy="5247691"/>
          </a:xfrm>
        </p:spPr>
        <p:txBody>
          <a:bodyPr/>
          <a:lstStyle/>
          <a:p>
            <a:r>
              <a:rPr lang="en-US"/>
              <a:t>Assumption: You are using lots of Nvidia-compatible hardware (GPU, </a:t>
            </a:r>
            <a:r>
              <a:rPr lang="en-US" err="1"/>
              <a:t>ConnectX</a:t>
            </a:r>
            <a:r>
              <a:rPr lang="en-US"/>
              <a:t> NIC, ideally DGX/IGX/RTX machines)</a:t>
            </a:r>
          </a:p>
          <a:p>
            <a:r>
              <a:rPr lang="en-US" err="1"/>
              <a:t>Daqiri</a:t>
            </a:r>
            <a:r>
              <a:rPr lang="en-US"/>
              <a:t> abstracts different transport modes (e.g., RDMA, raw UDP + DPDK, …) to easily enable </a:t>
            </a:r>
            <a:r>
              <a:rPr lang="en-US" err="1"/>
              <a:t>GPUDirect</a:t>
            </a:r>
            <a:r>
              <a:rPr lang="en-US"/>
              <a:t> support for your external sensor (e.g., your SDR)</a:t>
            </a:r>
          </a:p>
          <a:p>
            <a:r>
              <a:rPr lang="en-US"/>
              <a:t>If you get it installed on your system, and the hardware allows it, then you can easily stream data rates of 2000 </a:t>
            </a:r>
            <a:r>
              <a:rPr lang="en-US" err="1"/>
              <a:t>Msps</a:t>
            </a:r>
            <a:r>
              <a:rPr lang="en-US"/>
              <a:t> (8 </a:t>
            </a:r>
            <a:r>
              <a:rPr lang="en-US" err="1"/>
              <a:t>Gbyte</a:t>
            </a:r>
            <a:r>
              <a:rPr lang="en-US"/>
              <a:t>/s) or more directly into your GPU memory space</a:t>
            </a:r>
          </a:p>
          <a:p>
            <a:r>
              <a:rPr lang="en-US"/>
              <a:t>Runtime configuration options are provided through a YAML file</a:t>
            </a:r>
          </a:p>
        </p:txBody>
      </p:sp>
      <p:sp>
        <p:nvSpPr>
          <p:cNvPr id="3" name="Title 2">
            <a:extLst>
              <a:ext uri="{FF2B5EF4-FFF2-40B4-BE49-F238E27FC236}">
                <a16:creationId xmlns:a16="http://schemas.microsoft.com/office/drawing/2014/main" id="{31F37800-3A87-340C-78FD-31D66C8A3FBC}"/>
              </a:ext>
            </a:extLst>
          </p:cNvPr>
          <p:cNvSpPr>
            <a:spLocks noGrp="1"/>
          </p:cNvSpPr>
          <p:nvPr>
            <p:ph type="title"/>
          </p:nvPr>
        </p:nvSpPr>
        <p:spPr/>
        <p:txBody>
          <a:bodyPr/>
          <a:lstStyle/>
          <a:p>
            <a:r>
              <a:rPr lang="en-US" err="1"/>
              <a:t>Daqiri</a:t>
            </a:r>
            <a:r>
              <a:rPr lang="en-US"/>
              <a:t>: Abstracting the I/O</a:t>
            </a:r>
          </a:p>
        </p:txBody>
      </p:sp>
      <p:pic>
        <p:nvPicPr>
          <p:cNvPr id="5" name="Picture 4">
            <a:extLst>
              <a:ext uri="{FF2B5EF4-FFF2-40B4-BE49-F238E27FC236}">
                <a16:creationId xmlns:a16="http://schemas.microsoft.com/office/drawing/2014/main" id="{CFA142DA-C52B-A8E2-1325-EAFB8F8374FD}"/>
              </a:ext>
            </a:extLst>
          </p:cNvPr>
          <p:cNvPicPr>
            <a:picLocks noChangeAspect="1"/>
          </p:cNvPicPr>
          <p:nvPr/>
        </p:nvPicPr>
        <p:blipFill>
          <a:blip r:embed="rId2"/>
          <a:stretch>
            <a:fillRect/>
          </a:stretch>
        </p:blipFill>
        <p:spPr>
          <a:xfrm>
            <a:off x="7616536" y="1631372"/>
            <a:ext cx="6510626" cy="3309611"/>
          </a:xfrm>
          <a:prstGeom prst="rect">
            <a:avLst/>
          </a:prstGeom>
        </p:spPr>
      </p:pic>
      <p:pic>
        <p:nvPicPr>
          <p:cNvPr id="6" name="Graphic 5" descr="DAQIRI">
            <a:extLst>
              <a:ext uri="{FF2B5EF4-FFF2-40B4-BE49-F238E27FC236}">
                <a16:creationId xmlns:a16="http://schemas.microsoft.com/office/drawing/2014/main" id="{2B59F7F0-E99C-9EA1-57E2-D15E410DD5C7}"/>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8163791" y="329565"/>
            <a:ext cx="1827068" cy="1435553"/>
          </a:xfrm>
          <a:prstGeom prst="rect">
            <a:avLst/>
          </a:prstGeom>
        </p:spPr>
      </p:pic>
      <p:pic>
        <p:nvPicPr>
          <p:cNvPr id="8" name="Picture 7">
            <a:extLst>
              <a:ext uri="{FF2B5EF4-FFF2-40B4-BE49-F238E27FC236}">
                <a16:creationId xmlns:a16="http://schemas.microsoft.com/office/drawing/2014/main" id="{2FE73697-C6B2-4243-DB8A-10E8750E015B}"/>
              </a:ext>
            </a:extLst>
          </p:cNvPr>
          <p:cNvPicPr>
            <a:picLocks noChangeAspect="1"/>
          </p:cNvPicPr>
          <p:nvPr/>
        </p:nvPicPr>
        <p:blipFill>
          <a:blip r:embed="rId4"/>
          <a:stretch>
            <a:fillRect/>
          </a:stretch>
        </p:blipFill>
        <p:spPr>
          <a:xfrm>
            <a:off x="7616536" y="5034398"/>
            <a:ext cx="6510626" cy="2481774"/>
          </a:xfrm>
          <a:custGeom>
            <a:avLst/>
            <a:gdLst>
              <a:gd name="csX0" fmla="*/ 0 w 6510626"/>
              <a:gd name="csY0" fmla="*/ 0 h 2481774"/>
              <a:gd name="csX1" fmla="*/ 651063 w 6510626"/>
              <a:gd name="csY1" fmla="*/ 0 h 2481774"/>
              <a:gd name="csX2" fmla="*/ 1432338 w 6510626"/>
              <a:gd name="csY2" fmla="*/ 0 h 2481774"/>
              <a:gd name="csX3" fmla="*/ 1888082 w 6510626"/>
              <a:gd name="csY3" fmla="*/ 0 h 2481774"/>
              <a:gd name="csX4" fmla="*/ 2669357 w 6510626"/>
              <a:gd name="csY4" fmla="*/ 0 h 2481774"/>
              <a:gd name="csX5" fmla="*/ 3190207 w 6510626"/>
              <a:gd name="csY5" fmla="*/ 0 h 2481774"/>
              <a:gd name="csX6" fmla="*/ 3645951 w 6510626"/>
              <a:gd name="csY6" fmla="*/ 0 h 2481774"/>
              <a:gd name="csX7" fmla="*/ 4362119 w 6510626"/>
              <a:gd name="csY7" fmla="*/ 0 h 2481774"/>
              <a:gd name="csX8" fmla="*/ 5078288 w 6510626"/>
              <a:gd name="csY8" fmla="*/ 0 h 2481774"/>
              <a:gd name="csX9" fmla="*/ 5664245 w 6510626"/>
              <a:gd name="csY9" fmla="*/ 0 h 2481774"/>
              <a:gd name="csX10" fmla="*/ 6510626 w 6510626"/>
              <a:gd name="csY10" fmla="*/ 0 h 2481774"/>
              <a:gd name="csX11" fmla="*/ 6510626 w 6510626"/>
              <a:gd name="csY11" fmla="*/ 545990 h 2481774"/>
              <a:gd name="csX12" fmla="*/ 6510626 w 6510626"/>
              <a:gd name="csY12" fmla="*/ 1216069 h 2481774"/>
              <a:gd name="csX13" fmla="*/ 6510626 w 6510626"/>
              <a:gd name="csY13" fmla="*/ 1836513 h 2481774"/>
              <a:gd name="csX14" fmla="*/ 6510626 w 6510626"/>
              <a:gd name="csY14" fmla="*/ 2481774 h 2481774"/>
              <a:gd name="csX15" fmla="*/ 6054882 w 6510626"/>
              <a:gd name="csY15" fmla="*/ 2481774 h 2481774"/>
              <a:gd name="csX16" fmla="*/ 5534032 w 6510626"/>
              <a:gd name="csY16" fmla="*/ 2481774 h 2481774"/>
              <a:gd name="csX17" fmla="*/ 4752757 w 6510626"/>
              <a:gd name="csY17" fmla="*/ 2481774 h 2481774"/>
              <a:gd name="csX18" fmla="*/ 4166801 w 6510626"/>
              <a:gd name="csY18" fmla="*/ 2481774 h 2481774"/>
              <a:gd name="csX19" fmla="*/ 3580844 w 6510626"/>
              <a:gd name="csY19" fmla="*/ 2481774 h 2481774"/>
              <a:gd name="csX20" fmla="*/ 2864675 w 6510626"/>
              <a:gd name="csY20" fmla="*/ 2481774 h 2481774"/>
              <a:gd name="csX21" fmla="*/ 2083400 w 6510626"/>
              <a:gd name="csY21" fmla="*/ 2481774 h 2481774"/>
              <a:gd name="csX22" fmla="*/ 1367231 w 6510626"/>
              <a:gd name="csY22" fmla="*/ 2481774 h 2481774"/>
              <a:gd name="csX23" fmla="*/ 781275 w 6510626"/>
              <a:gd name="csY23" fmla="*/ 2481774 h 2481774"/>
              <a:gd name="csX24" fmla="*/ 0 w 6510626"/>
              <a:gd name="csY24" fmla="*/ 2481774 h 2481774"/>
              <a:gd name="csX25" fmla="*/ 0 w 6510626"/>
              <a:gd name="csY25" fmla="*/ 1935784 h 2481774"/>
              <a:gd name="csX26" fmla="*/ 0 w 6510626"/>
              <a:gd name="csY26" fmla="*/ 1340158 h 2481774"/>
              <a:gd name="csX27" fmla="*/ 0 w 6510626"/>
              <a:gd name="csY27" fmla="*/ 719714 h 2481774"/>
              <a:gd name="csX28" fmla="*/ 0 w 6510626"/>
              <a:gd name="csY28" fmla="*/ 0 h 2481774"/>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 ang="0">
                <a:pos x="csX17" y="csY17"/>
              </a:cxn>
              <a:cxn ang="0">
                <a:pos x="csX18" y="csY18"/>
              </a:cxn>
              <a:cxn ang="0">
                <a:pos x="csX19" y="csY19"/>
              </a:cxn>
              <a:cxn ang="0">
                <a:pos x="csX20" y="csY20"/>
              </a:cxn>
              <a:cxn ang="0">
                <a:pos x="csX21" y="csY21"/>
              </a:cxn>
              <a:cxn ang="0">
                <a:pos x="csX22" y="csY22"/>
              </a:cxn>
              <a:cxn ang="0">
                <a:pos x="csX23" y="csY23"/>
              </a:cxn>
              <a:cxn ang="0">
                <a:pos x="csX24" y="csY24"/>
              </a:cxn>
              <a:cxn ang="0">
                <a:pos x="csX25" y="csY25"/>
              </a:cxn>
              <a:cxn ang="0">
                <a:pos x="csX26" y="csY26"/>
              </a:cxn>
              <a:cxn ang="0">
                <a:pos x="csX27" y="csY27"/>
              </a:cxn>
              <a:cxn ang="0">
                <a:pos x="csX28" y="csY28"/>
              </a:cxn>
            </a:cxnLst>
            <a:rect l="l" t="t" r="r" b="b"/>
            <a:pathLst>
              <a:path w="6510626" h="2481774" fill="none" extrusionOk="0">
                <a:moveTo>
                  <a:pt x="0" y="0"/>
                </a:moveTo>
                <a:cubicBezTo>
                  <a:pt x="138975" y="-9642"/>
                  <a:pt x="465225" y="9964"/>
                  <a:pt x="651063" y="0"/>
                </a:cubicBezTo>
                <a:cubicBezTo>
                  <a:pt x="836901" y="-9964"/>
                  <a:pt x="1067764" y="6854"/>
                  <a:pt x="1432338" y="0"/>
                </a:cubicBezTo>
                <a:cubicBezTo>
                  <a:pt x="1796912" y="-6854"/>
                  <a:pt x="1748378" y="-16756"/>
                  <a:pt x="1888082" y="0"/>
                </a:cubicBezTo>
                <a:cubicBezTo>
                  <a:pt x="2027786" y="16756"/>
                  <a:pt x="2390563" y="-38673"/>
                  <a:pt x="2669357" y="0"/>
                </a:cubicBezTo>
                <a:cubicBezTo>
                  <a:pt x="2948152" y="38673"/>
                  <a:pt x="3045433" y="10901"/>
                  <a:pt x="3190207" y="0"/>
                </a:cubicBezTo>
                <a:cubicBezTo>
                  <a:pt x="3334981" y="-10901"/>
                  <a:pt x="3435074" y="2759"/>
                  <a:pt x="3645951" y="0"/>
                </a:cubicBezTo>
                <a:cubicBezTo>
                  <a:pt x="3856828" y="-2759"/>
                  <a:pt x="4149867" y="35178"/>
                  <a:pt x="4362119" y="0"/>
                </a:cubicBezTo>
                <a:cubicBezTo>
                  <a:pt x="4574371" y="-35178"/>
                  <a:pt x="4918128" y="9373"/>
                  <a:pt x="5078288" y="0"/>
                </a:cubicBezTo>
                <a:cubicBezTo>
                  <a:pt x="5238448" y="-9373"/>
                  <a:pt x="5498064" y="-6711"/>
                  <a:pt x="5664245" y="0"/>
                </a:cubicBezTo>
                <a:cubicBezTo>
                  <a:pt x="5830426" y="6711"/>
                  <a:pt x="6144326" y="33050"/>
                  <a:pt x="6510626" y="0"/>
                </a:cubicBezTo>
                <a:cubicBezTo>
                  <a:pt x="6488804" y="156469"/>
                  <a:pt x="6502282" y="420323"/>
                  <a:pt x="6510626" y="545990"/>
                </a:cubicBezTo>
                <a:cubicBezTo>
                  <a:pt x="6518971" y="671657"/>
                  <a:pt x="6520205" y="941663"/>
                  <a:pt x="6510626" y="1216069"/>
                </a:cubicBezTo>
                <a:cubicBezTo>
                  <a:pt x="6501047" y="1490475"/>
                  <a:pt x="6506248" y="1528108"/>
                  <a:pt x="6510626" y="1836513"/>
                </a:cubicBezTo>
                <a:cubicBezTo>
                  <a:pt x="6515004" y="2144918"/>
                  <a:pt x="6514579" y="2164604"/>
                  <a:pt x="6510626" y="2481774"/>
                </a:cubicBezTo>
                <a:cubicBezTo>
                  <a:pt x="6414139" y="2483117"/>
                  <a:pt x="6240229" y="2490472"/>
                  <a:pt x="6054882" y="2481774"/>
                </a:cubicBezTo>
                <a:cubicBezTo>
                  <a:pt x="5869535" y="2473076"/>
                  <a:pt x="5640531" y="2460970"/>
                  <a:pt x="5534032" y="2481774"/>
                </a:cubicBezTo>
                <a:cubicBezTo>
                  <a:pt x="5427533" y="2502579"/>
                  <a:pt x="5063179" y="2516803"/>
                  <a:pt x="4752757" y="2481774"/>
                </a:cubicBezTo>
                <a:cubicBezTo>
                  <a:pt x="4442336" y="2446745"/>
                  <a:pt x="4345020" y="2497902"/>
                  <a:pt x="4166801" y="2481774"/>
                </a:cubicBezTo>
                <a:cubicBezTo>
                  <a:pt x="3988582" y="2465646"/>
                  <a:pt x="3866531" y="2500186"/>
                  <a:pt x="3580844" y="2481774"/>
                </a:cubicBezTo>
                <a:cubicBezTo>
                  <a:pt x="3295157" y="2463362"/>
                  <a:pt x="3015168" y="2461661"/>
                  <a:pt x="2864675" y="2481774"/>
                </a:cubicBezTo>
                <a:cubicBezTo>
                  <a:pt x="2714182" y="2501887"/>
                  <a:pt x="2314203" y="2462126"/>
                  <a:pt x="2083400" y="2481774"/>
                </a:cubicBezTo>
                <a:cubicBezTo>
                  <a:pt x="1852598" y="2501422"/>
                  <a:pt x="1633056" y="2483469"/>
                  <a:pt x="1367231" y="2481774"/>
                </a:cubicBezTo>
                <a:cubicBezTo>
                  <a:pt x="1101406" y="2480079"/>
                  <a:pt x="960757" y="2462992"/>
                  <a:pt x="781275" y="2481774"/>
                </a:cubicBezTo>
                <a:cubicBezTo>
                  <a:pt x="601793" y="2500556"/>
                  <a:pt x="255944" y="2505304"/>
                  <a:pt x="0" y="2481774"/>
                </a:cubicBezTo>
                <a:cubicBezTo>
                  <a:pt x="9323" y="2210149"/>
                  <a:pt x="9003" y="2078603"/>
                  <a:pt x="0" y="1935784"/>
                </a:cubicBezTo>
                <a:cubicBezTo>
                  <a:pt x="-9003" y="1792965"/>
                  <a:pt x="-2660" y="1550388"/>
                  <a:pt x="0" y="1340158"/>
                </a:cubicBezTo>
                <a:cubicBezTo>
                  <a:pt x="2660" y="1129928"/>
                  <a:pt x="16245" y="865771"/>
                  <a:pt x="0" y="719714"/>
                </a:cubicBezTo>
                <a:cubicBezTo>
                  <a:pt x="-16245" y="573657"/>
                  <a:pt x="14206" y="268657"/>
                  <a:pt x="0" y="0"/>
                </a:cubicBezTo>
                <a:close/>
              </a:path>
              <a:path w="6510626" h="2481774" stroke="0" extrusionOk="0">
                <a:moveTo>
                  <a:pt x="0" y="0"/>
                </a:moveTo>
                <a:cubicBezTo>
                  <a:pt x="278473" y="-10740"/>
                  <a:pt x="557123" y="2673"/>
                  <a:pt x="716169" y="0"/>
                </a:cubicBezTo>
                <a:cubicBezTo>
                  <a:pt x="875215" y="-2673"/>
                  <a:pt x="1162092" y="-5115"/>
                  <a:pt x="1367231" y="0"/>
                </a:cubicBezTo>
                <a:cubicBezTo>
                  <a:pt x="1572370" y="5115"/>
                  <a:pt x="1713010" y="25552"/>
                  <a:pt x="1888082" y="0"/>
                </a:cubicBezTo>
                <a:cubicBezTo>
                  <a:pt x="2063154" y="-25552"/>
                  <a:pt x="2268606" y="11529"/>
                  <a:pt x="2408932" y="0"/>
                </a:cubicBezTo>
                <a:cubicBezTo>
                  <a:pt x="2549258" y="-11529"/>
                  <a:pt x="2728566" y="16634"/>
                  <a:pt x="2864675" y="0"/>
                </a:cubicBezTo>
                <a:cubicBezTo>
                  <a:pt x="3000784" y="-16634"/>
                  <a:pt x="3221592" y="5350"/>
                  <a:pt x="3450632" y="0"/>
                </a:cubicBezTo>
                <a:cubicBezTo>
                  <a:pt x="3679672" y="-5350"/>
                  <a:pt x="3860559" y="17281"/>
                  <a:pt x="4101694" y="0"/>
                </a:cubicBezTo>
                <a:cubicBezTo>
                  <a:pt x="4342829" y="-17281"/>
                  <a:pt x="4550086" y="8261"/>
                  <a:pt x="4882970" y="0"/>
                </a:cubicBezTo>
                <a:cubicBezTo>
                  <a:pt x="5215854" y="-8261"/>
                  <a:pt x="5161841" y="1498"/>
                  <a:pt x="5338713" y="0"/>
                </a:cubicBezTo>
                <a:cubicBezTo>
                  <a:pt x="5515585" y="-1498"/>
                  <a:pt x="5725922" y="24877"/>
                  <a:pt x="5859563" y="0"/>
                </a:cubicBezTo>
                <a:cubicBezTo>
                  <a:pt x="5993204" y="-24877"/>
                  <a:pt x="6253613" y="-26236"/>
                  <a:pt x="6510626" y="0"/>
                </a:cubicBezTo>
                <a:cubicBezTo>
                  <a:pt x="6532243" y="115575"/>
                  <a:pt x="6516123" y="343434"/>
                  <a:pt x="6510626" y="545990"/>
                </a:cubicBezTo>
                <a:cubicBezTo>
                  <a:pt x="6505130" y="748546"/>
                  <a:pt x="6539911" y="932740"/>
                  <a:pt x="6510626" y="1166434"/>
                </a:cubicBezTo>
                <a:cubicBezTo>
                  <a:pt x="6481341" y="1400128"/>
                  <a:pt x="6492804" y="1441963"/>
                  <a:pt x="6510626" y="1712424"/>
                </a:cubicBezTo>
                <a:cubicBezTo>
                  <a:pt x="6528449" y="1982885"/>
                  <a:pt x="6547484" y="2316328"/>
                  <a:pt x="6510626" y="2481774"/>
                </a:cubicBezTo>
                <a:cubicBezTo>
                  <a:pt x="6331459" y="2486329"/>
                  <a:pt x="5956026" y="2484941"/>
                  <a:pt x="5794457" y="2481774"/>
                </a:cubicBezTo>
                <a:cubicBezTo>
                  <a:pt x="5632888" y="2478607"/>
                  <a:pt x="5283486" y="2466570"/>
                  <a:pt x="5143395" y="2481774"/>
                </a:cubicBezTo>
                <a:cubicBezTo>
                  <a:pt x="5003304" y="2496978"/>
                  <a:pt x="4800807" y="2451334"/>
                  <a:pt x="4492332" y="2481774"/>
                </a:cubicBezTo>
                <a:cubicBezTo>
                  <a:pt x="4183857" y="2512214"/>
                  <a:pt x="4053331" y="2475362"/>
                  <a:pt x="3906376" y="2481774"/>
                </a:cubicBezTo>
                <a:cubicBezTo>
                  <a:pt x="3759421" y="2488186"/>
                  <a:pt x="3520100" y="2482286"/>
                  <a:pt x="3190207" y="2481774"/>
                </a:cubicBezTo>
                <a:cubicBezTo>
                  <a:pt x="2860314" y="2481262"/>
                  <a:pt x="2807998" y="2458993"/>
                  <a:pt x="2474038" y="2481774"/>
                </a:cubicBezTo>
                <a:cubicBezTo>
                  <a:pt x="2140078" y="2504555"/>
                  <a:pt x="2034837" y="2491035"/>
                  <a:pt x="1757869" y="2481774"/>
                </a:cubicBezTo>
                <a:cubicBezTo>
                  <a:pt x="1480901" y="2472513"/>
                  <a:pt x="1486010" y="2461464"/>
                  <a:pt x="1302125" y="2481774"/>
                </a:cubicBezTo>
                <a:cubicBezTo>
                  <a:pt x="1118240" y="2502084"/>
                  <a:pt x="818264" y="2516265"/>
                  <a:pt x="585956" y="2481774"/>
                </a:cubicBezTo>
                <a:cubicBezTo>
                  <a:pt x="353648" y="2447283"/>
                  <a:pt x="196152" y="2459265"/>
                  <a:pt x="0" y="2481774"/>
                </a:cubicBezTo>
                <a:cubicBezTo>
                  <a:pt x="-2948" y="2319564"/>
                  <a:pt x="-11484" y="2130141"/>
                  <a:pt x="0" y="1910966"/>
                </a:cubicBezTo>
                <a:cubicBezTo>
                  <a:pt x="11484" y="1691791"/>
                  <a:pt x="-24939" y="1631288"/>
                  <a:pt x="0" y="1364976"/>
                </a:cubicBezTo>
                <a:cubicBezTo>
                  <a:pt x="24939" y="1098664"/>
                  <a:pt x="21874" y="991713"/>
                  <a:pt x="0" y="794168"/>
                </a:cubicBezTo>
                <a:cubicBezTo>
                  <a:pt x="-21874" y="596623"/>
                  <a:pt x="-28487" y="240429"/>
                  <a:pt x="0" y="0"/>
                </a:cubicBezTo>
                <a:close/>
              </a:path>
            </a:pathLst>
          </a:custGeom>
          <a:ln>
            <a:solidFill>
              <a:schemeClr val="tx1"/>
            </a:solidFill>
            <a:extLst>
              <a:ext uri="{C807C97D-BFC1-408E-A445-0C87EB9F89A2}">
                <ask:lineSketchStyleProps xmlns:ask="http://schemas.microsoft.com/office/drawing/2018/sketchyshapes" sd="3838994655">
                  <a:prstGeom prst="rect">
                    <a:avLst/>
                  </a:prstGeom>
                  <ask:type>
                    <ask:lineSketchFreehand/>
                  </ask:type>
                </ask:lineSketchStyleProps>
              </a:ext>
            </a:extLst>
          </a:ln>
        </p:spPr>
      </p:pic>
      <p:pic>
        <p:nvPicPr>
          <p:cNvPr id="10" name="Graphic 9" descr="DAQIRI moves PCIe FPGA and network sensor data into or out of NVIDIA GPU or CPU memory, then writes GPU data to storage through GPUDirect Storage">
            <a:extLst>
              <a:ext uri="{FF2B5EF4-FFF2-40B4-BE49-F238E27FC236}">
                <a16:creationId xmlns:a16="http://schemas.microsoft.com/office/drawing/2014/main" id="{5C594374-E9F8-8B06-3AD1-D513A7E964B8}"/>
              </a:ext>
            </a:extLst>
          </p:cNvPr>
          <p:cNvPicPr>
            <a:picLocks noChangeAspect="1"/>
          </p:cNvPicPr>
          <p:nvPr/>
        </p:nvPicPr>
        <p:blipFill>
          <a:blip>
            <a:extLst>
              <a:ext uri="{96DAC541-7B7A-43D3-8B79-37D633B846F1}">
                <asvg:svgBlip xmlns:asvg="http://schemas.microsoft.com/office/drawing/2016/SVG/main" r:embed="rId5"/>
              </a:ext>
            </a:extLst>
          </a:blip>
          <a:stretch>
            <a:fillRect/>
          </a:stretch>
        </p:blipFill>
        <p:spPr>
          <a:xfrm>
            <a:off x="7616537" y="1631372"/>
            <a:ext cx="6510626" cy="3668182"/>
          </a:xfrm>
          <a:prstGeom prst="rect">
            <a:avLst/>
          </a:prstGeom>
        </p:spPr>
      </p:pic>
    </p:spTree>
    <p:extLst>
      <p:ext uri="{BB962C8B-B14F-4D97-AF65-F5344CB8AC3E}">
        <p14:creationId xmlns:p14="http://schemas.microsoft.com/office/powerpoint/2010/main" val="119332374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fade">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1642ED79-A31D-8F9F-9047-F73CE7BAD7E0}"/>
              </a:ext>
            </a:extLst>
          </p:cNvPr>
          <p:cNvPicPr>
            <a:picLocks noGrp="1" noChangeAspect="1"/>
          </p:cNvPicPr>
          <p:nvPr>
            <p:ph idx="1"/>
          </p:nvPr>
        </p:nvPicPr>
        <p:blipFill>
          <a:blip r:embed="rId2"/>
          <a:srcRect r="8385" b="50002"/>
          <a:stretch>
            <a:fillRect/>
          </a:stretch>
        </p:blipFill>
        <p:spPr>
          <a:xfrm>
            <a:off x="503237" y="1590101"/>
            <a:ext cx="6671686" cy="6203081"/>
          </a:xfrm>
          <a:prstGeom prst="rect">
            <a:avLst/>
          </a:prstGeom>
        </p:spPr>
      </p:pic>
      <p:sp>
        <p:nvSpPr>
          <p:cNvPr id="3" name="Title 2">
            <a:extLst>
              <a:ext uri="{FF2B5EF4-FFF2-40B4-BE49-F238E27FC236}">
                <a16:creationId xmlns:a16="http://schemas.microsoft.com/office/drawing/2014/main" id="{A4DE3399-909C-8776-FE1E-839AFC50B53A}"/>
              </a:ext>
            </a:extLst>
          </p:cNvPr>
          <p:cNvSpPr>
            <a:spLocks noGrp="1"/>
          </p:cNvSpPr>
          <p:nvPr>
            <p:ph type="title"/>
          </p:nvPr>
        </p:nvSpPr>
        <p:spPr/>
        <p:txBody>
          <a:bodyPr/>
          <a:lstStyle/>
          <a:p>
            <a:r>
              <a:rPr lang="en-US"/>
              <a:t>Examples: </a:t>
            </a:r>
            <a:r>
              <a:rPr lang="en-US" err="1"/>
              <a:t>config.yml</a:t>
            </a:r>
            <a:r>
              <a:rPr lang="en-US"/>
              <a:t> and main app</a:t>
            </a:r>
          </a:p>
        </p:txBody>
      </p:sp>
      <p:pic>
        <p:nvPicPr>
          <p:cNvPr id="7" name="Picture 6">
            <a:extLst>
              <a:ext uri="{FF2B5EF4-FFF2-40B4-BE49-F238E27FC236}">
                <a16:creationId xmlns:a16="http://schemas.microsoft.com/office/drawing/2014/main" id="{B0DF62A7-B299-F84E-93DA-337B547984B4}"/>
              </a:ext>
            </a:extLst>
          </p:cNvPr>
          <p:cNvPicPr>
            <a:picLocks noChangeAspect="1"/>
          </p:cNvPicPr>
          <p:nvPr/>
        </p:nvPicPr>
        <p:blipFill>
          <a:blip r:embed="rId3"/>
          <a:srcRect b="41462"/>
          <a:stretch>
            <a:fillRect/>
          </a:stretch>
        </p:blipFill>
        <p:spPr>
          <a:xfrm>
            <a:off x="7383570" y="1590101"/>
            <a:ext cx="5740148" cy="6205614"/>
          </a:xfrm>
          <a:prstGeom prst="rect">
            <a:avLst/>
          </a:prstGeom>
        </p:spPr>
      </p:pic>
    </p:spTree>
    <p:extLst>
      <p:ext uri="{BB962C8B-B14F-4D97-AF65-F5344CB8AC3E}">
        <p14:creationId xmlns:p14="http://schemas.microsoft.com/office/powerpoint/2010/main" val="51293133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9105D3-11AB-5943-1D2D-FA7E773E021D}"/>
              </a:ext>
            </a:extLst>
          </p:cNvPr>
          <p:cNvSpPr>
            <a:spLocks noGrp="1"/>
          </p:cNvSpPr>
          <p:nvPr>
            <p:ph type="title"/>
          </p:nvPr>
        </p:nvSpPr>
        <p:spPr/>
        <p:txBody>
          <a:bodyPr/>
          <a:lstStyle/>
          <a:p>
            <a:r>
              <a:rPr lang="en-US"/>
              <a:t>Holoscan-Based Applications</a:t>
            </a:r>
          </a:p>
        </p:txBody>
      </p:sp>
      <p:sp>
        <p:nvSpPr>
          <p:cNvPr id="3" name="Text Placeholder 2">
            <a:extLst>
              <a:ext uri="{FF2B5EF4-FFF2-40B4-BE49-F238E27FC236}">
                <a16:creationId xmlns:a16="http://schemas.microsoft.com/office/drawing/2014/main" id="{B15D41BC-F7B6-0841-331F-352717AC5B78}"/>
              </a:ext>
            </a:extLst>
          </p:cNvPr>
          <p:cNvSpPr>
            <a:spLocks noGrp="1"/>
          </p:cNvSpPr>
          <p:nvPr>
            <p:ph type="body" sz="quarter" idx="12"/>
          </p:nvPr>
        </p:nvSpPr>
        <p:spPr/>
        <p:txBody>
          <a:bodyPr/>
          <a:lstStyle/>
          <a:p>
            <a:endParaRPr lang="en-US"/>
          </a:p>
        </p:txBody>
      </p:sp>
    </p:spTree>
    <p:extLst>
      <p:ext uri="{BB962C8B-B14F-4D97-AF65-F5344CB8AC3E}">
        <p14:creationId xmlns:p14="http://schemas.microsoft.com/office/powerpoint/2010/main" val="39763557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53FAABF1-FD1A-7497-FE66-C0644FA56E35}"/>
              </a:ext>
            </a:extLst>
          </p:cNvPr>
          <p:cNvSpPr>
            <a:spLocks noGrp="1"/>
          </p:cNvSpPr>
          <p:nvPr>
            <p:ph idx="1"/>
          </p:nvPr>
        </p:nvSpPr>
        <p:spPr/>
        <p:txBody>
          <a:bodyPr/>
          <a:lstStyle/>
          <a:p>
            <a:r>
              <a:rPr lang="en-US"/>
              <a:t>We wanted to see if Holoscan gives us anything useful</a:t>
            </a:r>
          </a:p>
          <a:p>
            <a:r>
              <a:rPr lang="en-US"/>
              <a:t>We used the raw UDP streaming feature of the USRP to</a:t>
            </a:r>
            <a:br>
              <a:rPr lang="en-US"/>
            </a:br>
            <a:r>
              <a:rPr lang="en-US"/>
              <a:t>produce a high-rate output that could be ingested by</a:t>
            </a:r>
            <a:br>
              <a:rPr lang="en-US"/>
            </a:br>
            <a:r>
              <a:rPr lang="en-US"/>
              <a:t>Holoscan</a:t>
            </a:r>
          </a:p>
          <a:p>
            <a:r>
              <a:rPr lang="en-US"/>
              <a:t>Various platforms were tested</a:t>
            </a:r>
          </a:p>
          <a:p>
            <a:r>
              <a:rPr lang="en-US"/>
              <a:t>As a stand-in for an SDR app, we simply ran a 20k FFT</a:t>
            </a:r>
          </a:p>
          <a:p>
            <a:r>
              <a:rPr lang="en-US"/>
              <a:t>Full rate of X440 (2000 </a:t>
            </a:r>
            <a:r>
              <a:rPr lang="en-US" err="1"/>
              <a:t>Msps</a:t>
            </a:r>
            <a:r>
              <a:rPr lang="en-US"/>
              <a:t>) could be streamed without</a:t>
            </a:r>
            <a:br>
              <a:rPr lang="en-US"/>
            </a:br>
            <a:r>
              <a:rPr lang="en-US"/>
              <a:t>losing data</a:t>
            </a:r>
          </a:p>
          <a:p>
            <a:r>
              <a:rPr lang="en-US"/>
              <a:t>Uses DPDK for data transfer, blocks CPU cores</a:t>
            </a:r>
          </a:p>
          <a:p>
            <a:endParaRPr lang="en-US"/>
          </a:p>
          <a:p>
            <a:r>
              <a:rPr lang="en-US"/>
              <a:t>This could be useful!</a:t>
            </a:r>
          </a:p>
        </p:txBody>
      </p:sp>
      <p:sp>
        <p:nvSpPr>
          <p:cNvPr id="3" name="Title 2">
            <a:extLst>
              <a:ext uri="{FF2B5EF4-FFF2-40B4-BE49-F238E27FC236}">
                <a16:creationId xmlns:a16="http://schemas.microsoft.com/office/drawing/2014/main" id="{4DA4B007-1682-FAFD-0AC3-EB771E525B47}"/>
              </a:ext>
            </a:extLst>
          </p:cNvPr>
          <p:cNvSpPr>
            <a:spLocks noGrp="1"/>
          </p:cNvSpPr>
          <p:nvPr>
            <p:ph type="title"/>
          </p:nvPr>
        </p:nvSpPr>
        <p:spPr/>
        <p:txBody>
          <a:bodyPr/>
          <a:lstStyle/>
          <a:p>
            <a:r>
              <a:rPr lang="en-US"/>
              <a:t>It all started with a PoC…</a:t>
            </a:r>
          </a:p>
        </p:txBody>
      </p:sp>
      <p:pic>
        <p:nvPicPr>
          <p:cNvPr id="5" name="Picture 4">
            <a:extLst>
              <a:ext uri="{FF2B5EF4-FFF2-40B4-BE49-F238E27FC236}">
                <a16:creationId xmlns:a16="http://schemas.microsoft.com/office/drawing/2014/main" id="{93528FC3-CAB6-298D-A233-653B466B6F4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59529" y="1759624"/>
            <a:ext cx="7892682" cy="4710352"/>
          </a:xfrm>
          <a:prstGeom prst="rect">
            <a:avLst/>
          </a:prstGeom>
          <a:ln>
            <a:noFill/>
          </a:ln>
          <a:effectLst>
            <a:outerShdw blurRad="190500" algn="tl" rotWithShape="0">
              <a:srgbClr val="000000">
                <a:alpha val="70000"/>
              </a:srgbClr>
            </a:outerShdw>
          </a:effectLst>
        </p:spPr>
      </p:pic>
      <p:grpSp>
        <p:nvGrpSpPr>
          <p:cNvPr id="6" name="2GSps_Streaming">
            <a:extLst>
              <a:ext uri="{FF2B5EF4-FFF2-40B4-BE49-F238E27FC236}">
                <a16:creationId xmlns:a16="http://schemas.microsoft.com/office/drawing/2014/main" id="{8AD20348-985E-950E-CE36-538A6D4D33FC}"/>
              </a:ext>
            </a:extLst>
          </p:cNvPr>
          <p:cNvGrpSpPr/>
          <p:nvPr/>
        </p:nvGrpSpPr>
        <p:grpSpPr>
          <a:xfrm>
            <a:off x="6322867" y="1759624"/>
            <a:ext cx="7929343" cy="4710352"/>
            <a:chOff x="4398593" y="2418852"/>
            <a:chExt cx="5819606" cy="3481948"/>
          </a:xfrm>
        </p:grpSpPr>
        <p:pic>
          <p:nvPicPr>
            <p:cNvPr id="7" name="Picture 2">
              <a:extLst>
                <a:ext uri="{FF2B5EF4-FFF2-40B4-BE49-F238E27FC236}">
                  <a16:creationId xmlns:a16="http://schemas.microsoft.com/office/drawing/2014/main" id="{D33720F4-6F79-69E8-8E66-47C0DBED3D49}"/>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07375" y="2425905"/>
              <a:ext cx="5810824" cy="3474030"/>
            </a:xfrm>
            <a:prstGeom prst="rect">
              <a:avLst/>
            </a:prstGeom>
            <a:noFill/>
            <a:extLst>
              <a:ext uri="{909E8E84-426E-40DD-AFC4-6F175D3DCCD1}">
                <a14:hiddenFill xmlns:a14="http://schemas.microsoft.com/office/drawing/2010/main">
                  <a:solidFill>
                    <a:srgbClr val="FFFFFF"/>
                  </a:solidFill>
                </a14:hiddenFill>
              </a:ext>
            </a:extLst>
          </p:spPr>
        </p:pic>
        <p:sp>
          <p:nvSpPr>
            <p:cNvPr id="8" name="Rectangle: Rounded Corners 48">
              <a:extLst>
                <a:ext uri="{FF2B5EF4-FFF2-40B4-BE49-F238E27FC236}">
                  <a16:creationId xmlns:a16="http://schemas.microsoft.com/office/drawing/2014/main" id="{D857FF83-440F-81A2-FBE1-0618A8A8D08A}"/>
                </a:ext>
              </a:extLst>
            </p:cNvPr>
            <p:cNvSpPr/>
            <p:nvPr/>
          </p:nvSpPr>
          <p:spPr bwMode="auto">
            <a:xfrm>
              <a:off x="4407374" y="2418852"/>
              <a:ext cx="2886936" cy="1695948"/>
            </a:xfrm>
            <a:prstGeom prst="roundRect">
              <a:avLst>
                <a:gd name="adj" fmla="val 4566"/>
              </a:avLst>
            </a:prstGeom>
            <a:noFill/>
            <a:ln w="38100">
              <a:solidFill>
                <a:srgbClr val="92D050"/>
              </a:solidFill>
              <a:round/>
              <a:headEnd/>
              <a:tailEnd/>
            </a:ln>
            <a:effectLst/>
          </p:spPr>
          <p:txBody>
            <a:bodyPr wrap="square" rtlCol="0" anchor="ctr"/>
            <a:lstStyle/>
            <a:p>
              <a:pPr algn="ctr" eaLnBrk="0" fontAlgn="base" hangingPunct="0">
                <a:spcBef>
                  <a:spcPct val="0"/>
                </a:spcBef>
                <a:spcAft>
                  <a:spcPct val="0"/>
                </a:spcAft>
              </a:pPr>
              <a:endParaRPr lang="en-US" b="1" noProof="0">
                <a:solidFill>
                  <a:srgbClr val="FFFFFF"/>
                </a:solidFill>
              </a:endParaRPr>
            </a:p>
          </p:txBody>
        </p:sp>
        <p:sp>
          <p:nvSpPr>
            <p:cNvPr id="9" name="Rectangle: Rounded Corners 50">
              <a:extLst>
                <a:ext uri="{FF2B5EF4-FFF2-40B4-BE49-F238E27FC236}">
                  <a16:creationId xmlns:a16="http://schemas.microsoft.com/office/drawing/2014/main" id="{936599B1-72A3-1881-812D-5DFF08496439}"/>
                </a:ext>
              </a:extLst>
            </p:cNvPr>
            <p:cNvSpPr/>
            <p:nvPr/>
          </p:nvSpPr>
          <p:spPr bwMode="auto">
            <a:xfrm>
              <a:off x="7320337" y="2418852"/>
              <a:ext cx="2886936" cy="1695948"/>
            </a:xfrm>
            <a:prstGeom prst="roundRect">
              <a:avLst>
                <a:gd name="adj" fmla="val 4566"/>
              </a:avLst>
            </a:prstGeom>
            <a:noFill/>
            <a:ln w="38100">
              <a:solidFill>
                <a:srgbClr val="7030A0"/>
              </a:solidFill>
              <a:round/>
              <a:headEnd/>
              <a:tailEnd/>
            </a:ln>
            <a:effectLst/>
          </p:spPr>
          <p:txBody>
            <a:bodyPr wrap="square" rtlCol="0" anchor="ctr"/>
            <a:lstStyle/>
            <a:p>
              <a:pPr algn="ctr" eaLnBrk="0" fontAlgn="base" hangingPunct="0">
                <a:spcBef>
                  <a:spcPct val="0"/>
                </a:spcBef>
                <a:spcAft>
                  <a:spcPct val="0"/>
                </a:spcAft>
              </a:pPr>
              <a:endParaRPr lang="en-US" b="1" noProof="0">
                <a:solidFill>
                  <a:srgbClr val="FFFFFF"/>
                </a:solidFill>
              </a:endParaRPr>
            </a:p>
          </p:txBody>
        </p:sp>
        <p:sp>
          <p:nvSpPr>
            <p:cNvPr id="10" name="Rectangle: Rounded Corners 51">
              <a:extLst>
                <a:ext uri="{FF2B5EF4-FFF2-40B4-BE49-F238E27FC236}">
                  <a16:creationId xmlns:a16="http://schemas.microsoft.com/office/drawing/2014/main" id="{E8423422-F51A-5446-A795-5B610626EC0F}"/>
                </a:ext>
              </a:extLst>
            </p:cNvPr>
            <p:cNvSpPr/>
            <p:nvPr/>
          </p:nvSpPr>
          <p:spPr bwMode="auto">
            <a:xfrm>
              <a:off x="7320314" y="4159393"/>
              <a:ext cx="2886936" cy="1740541"/>
            </a:xfrm>
            <a:prstGeom prst="roundRect">
              <a:avLst>
                <a:gd name="adj" fmla="val 4566"/>
              </a:avLst>
            </a:prstGeom>
            <a:noFill/>
            <a:ln w="38100">
              <a:solidFill>
                <a:schemeClr val="accent5"/>
              </a:solidFill>
              <a:round/>
              <a:headEnd/>
              <a:tailEnd/>
            </a:ln>
            <a:effectLst/>
          </p:spPr>
          <p:txBody>
            <a:bodyPr wrap="square" rtlCol="0" anchor="ctr"/>
            <a:lstStyle/>
            <a:p>
              <a:pPr algn="ctr" eaLnBrk="0" fontAlgn="base" hangingPunct="0">
                <a:spcBef>
                  <a:spcPct val="0"/>
                </a:spcBef>
                <a:spcAft>
                  <a:spcPct val="0"/>
                </a:spcAft>
              </a:pPr>
              <a:endParaRPr lang="en-US" sz="2000" b="1" noProof="0">
                <a:solidFill>
                  <a:srgbClr val="FFFFFF"/>
                </a:solidFill>
              </a:endParaRPr>
            </a:p>
          </p:txBody>
        </p:sp>
        <p:sp>
          <p:nvSpPr>
            <p:cNvPr id="11" name="Rectangle: Rounded Corners 52">
              <a:extLst>
                <a:ext uri="{FF2B5EF4-FFF2-40B4-BE49-F238E27FC236}">
                  <a16:creationId xmlns:a16="http://schemas.microsoft.com/office/drawing/2014/main" id="{8D258346-FD70-130A-0CB6-8E5ED6318AD3}"/>
                </a:ext>
              </a:extLst>
            </p:cNvPr>
            <p:cNvSpPr/>
            <p:nvPr/>
          </p:nvSpPr>
          <p:spPr bwMode="auto">
            <a:xfrm>
              <a:off x="4398593" y="4160259"/>
              <a:ext cx="2886936" cy="1740541"/>
            </a:xfrm>
            <a:prstGeom prst="roundRect">
              <a:avLst>
                <a:gd name="adj" fmla="val 4566"/>
              </a:avLst>
            </a:prstGeom>
            <a:noFill/>
            <a:ln w="38100">
              <a:solidFill>
                <a:schemeClr val="accent3">
                  <a:lumMod val="60000"/>
                  <a:lumOff val="40000"/>
                </a:schemeClr>
              </a:solidFill>
              <a:round/>
              <a:headEnd/>
              <a:tailEnd/>
            </a:ln>
            <a:effectLst/>
          </p:spPr>
          <p:txBody>
            <a:bodyPr wrap="square" rtlCol="0" anchor="ctr"/>
            <a:lstStyle/>
            <a:p>
              <a:pPr algn="ctr" eaLnBrk="0" fontAlgn="base" hangingPunct="0">
                <a:spcBef>
                  <a:spcPct val="0"/>
                </a:spcBef>
                <a:spcAft>
                  <a:spcPct val="0"/>
                </a:spcAft>
              </a:pPr>
              <a:endParaRPr lang="en-US" sz="2000" b="1" noProof="0">
                <a:solidFill>
                  <a:srgbClr val="FFFFFF"/>
                </a:solidFill>
              </a:endParaRPr>
            </a:p>
          </p:txBody>
        </p:sp>
      </p:grpSp>
    </p:spTree>
    <p:extLst>
      <p:ext uri="{BB962C8B-B14F-4D97-AF65-F5344CB8AC3E}">
        <p14:creationId xmlns:p14="http://schemas.microsoft.com/office/powerpoint/2010/main" val="14012570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500" fill="hold"/>
                                        <p:tgtEl>
                                          <p:spTgt spid="6"/>
                                        </p:tgtEl>
                                        <p:attrNameLst>
                                          <p:attrName>ppt_w</p:attrName>
                                        </p:attrNameLst>
                                      </p:cBhvr>
                                      <p:tavLst>
                                        <p:tav tm="0">
                                          <p:val>
                                            <p:fltVal val="0"/>
                                          </p:val>
                                        </p:tav>
                                        <p:tav tm="100000">
                                          <p:val>
                                            <p:strVal val="#ppt_w"/>
                                          </p:val>
                                        </p:tav>
                                      </p:tavLst>
                                    </p:anim>
                                    <p:anim calcmode="lin" valueType="num">
                                      <p:cBhvr>
                                        <p:cTn id="8" dur="500" fill="hold"/>
                                        <p:tgtEl>
                                          <p:spTgt spid="6"/>
                                        </p:tgtEl>
                                        <p:attrNameLst>
                                          <p:attrName>ppt_h</p:attrName>
                                        </p:attrNameLst>
                                      </p:cBhvr>
                                      <p:tavLst>
                                        <p:tav tm="0">
                                          <p:val>
                                            <p:fltVal val="0"/>
                                          </p:val>
                                        </p:tav>
                                        <p:tav tm="100000">
                                          <p:val>
                                            <p:strVal val="#ppt_h"/>
                                          </p:val>
                                        </p:tav>
                                      </p:tavLst>
                                    </p:anim>
                                    <p:anim calcmode="lin" valueType="num">
                                      <p:cBhvr>
                                        <p:cTn id="9" dur="500" fill="hold"/>
                                        <p:tgtEl>
                                          <p:spTgt spid="6"/>
                                        </p:tgtEl>
                                        <p:attrNameLst>
                                          <p:attrName>style.rotation</p:attrName>
                                        </p:attrNameLst>
                                      </p:cBhvr>
                                      <p:tavLst>
                                        <p:tav tm="0">
                                          <p:val>
                                            <p:fltVal val="90"/>
                                          </p:val>
                                        </p:tav>
                                        <p:tav tm="100000">
                                          <p:val>
                                            <p:fltVal val="0"/>
                                          </p:val>
                                        </p:tav>
                                      </p:tavLst>
                                    </p:anim>
                                    <p:animEffect transition="in" filter="fade">
                                      <p:cBhvr>
                                        <p:cTn id="10"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3369F624-52C9-4D6C-118C-911880AD3271}"/>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899009BE-FA65-E463-B87D-8813C0388B53}"/>
              </a:ext>
            </a:extLst>
          </p:cNvPr>
          <p:cNvSpPr>
            <a:spLocks noGrp="1"/>
          </p:cNvSpPr>
          <p:nvPr>
            <p:ph idx="1"/>
          </p:nvPr>
        </p:nvSpPr>
        <p:spPr/>
        <p:txBody>
          <a:bodyPr/>
          <a:lstStyle/>
          <a:p>
            <a:r>
              <a:rPr lang="en-US"/>
              <a:t>Direct connection between USRP and GPU system</a:t>
            </a:r>
            <a:br>
              <a:rPr lang="en-US"/>
            </a:br>
            <a:r>
              <a:rPr lang="en-US"/>
              <a:t>(Dell desktop, or DGX Spark)</a:t>
            </a:r>
          </a:p>
          <a:p>
            <a:r>
              <a:rPr lang="en-US"/>
              <a:t>Sometimes use separate computer for command &amp; control</a:t>
            </a:r>
          </a:p>
          <a:p>
            <a:r>
              <a:rPr lang="en-US"/>
              <a:t>Always use </a:t>
            </a:r>
            <a:r>
              <a:rPr lang="en-US" err="1"/>
              <a:t>ConnectX</a:t>
            </a:r>
            <a:r>
              <a:rPr lang="en-US"/>
              <a:t> NIC (either built-in with DGX Spark, or</a:t>
            </a:r>
            <a:br>
              <a:rPr lang="en-US"/>
            </a:br>
            <a:r>
              <a:rPr lang="en-US"/>
              <a:t>we have discrete GPU &amp; NIC in the Dell system)</a:t>
            </a:r>
          </a:p>
          <a:p>
            <a:r>
              <a:rPr lang="en-US"/>
              <a:t> Getting everything to work can be a bit of a struggle; it’s a lot</a:t>
            </a:r>
            <a:br>
              <a:rPr lang="en-US"/>
            </a:br>
            <a:r>
              <a:rPr lang="en-US"/>
              <a:t>easier on a DGX Spark than on a custom PC</a:t>
            </a:r>
          </a:p>
        </p:txBody>
      </p:sp>
      <p:sp>
        <p:nvSpPr>
          <p:cNvPr id="3" name="Title 2">
            <a:extLst>
              <a:ext uri="{FF2B5EF4-FFF2-40B4-BE49-F238E27FC236}">
                <a16:creationId xmlns:a16="http://schemas.microsoft.com/office/drawing/2014/main" id="{2B923C69-D36C-D52E-C02D-B3198DEBB4FB}"/>
              </a:ext>
            </a:extLst>
          </p:cNvPr>
          <p:cNvSpPr>
            <a:spLocks noGrp="1"/>
          </p:cNvSpPr>
          <p:nvPr>
            <p:ph type="title"/>
          </p:nvPr>
        </p:nvSpPr>
        <p:spPr/>
        <p:txBody>
          <a:bodyPr/>
          <a:lstStyle/>
          <a:p>
            <a:r>
              <a:rPr lang="en-US"/>
              <a:t>System Setup</a:t>
            </a:r>
          </a:p>
        </p:txBody>
      </p:sp>
      <p:pic>
        <p:nvPicPr>
          <p:cNvPr id="4" name="X440_A4000">
            <a:extLst>
              <a:ext uri="{FF2B5EF4-FFF2-40B4-BE49-F238E27FC236}">
                <a16:creationId xmlns:a16="http://schemas.microsoft.com/office/drawing/2014/main" id="{CA12DDEC-3D1E-63F8-0272-B0734A7E3234}"/>
              </a:ext>
            </a:extLst>
          </p:cNvPr>
          <p:cNvPicPr>
            <a:picLocks noChangeAspect="1"/>
          </p:cNvPicPr>
          <p:nvPr/>
        </p:nvPicPr>
        <p:blipFill>
          <a:blip r:embed="rId2"/>
          <a:stretch>
            <a:fillRect/>
          </a:stretch>
        </p:blipFill>
        <p:spPr>
          <a:xfrm>
            <a:off x="6930928" y="686093"/>
            <a:ext cx="7196234" cy="5189317"/>
          </a:xfrm>
          <a:prstGeom prst="rect">
            <a:avLst/>
          </a:prstGeom>
        </p:spPr>
      </p:pic>
    </p:spTree>
    <p:extLst>
      <p:ext uri="{BB962C8B-B14F-4D97-AF65-F5344CB8AC3E}">
        <p14:creationId xmlns:p14="http://schemas.microsoft.com/office/powerpoint/2010/main" val="19847234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C285903E-3177-FD62-E272-520316747553}"/>
              </a:ext>
            </a:extLst>
          </p:cNvPr>
          <p:cNvSpPr>
            <a:spLocks noGrp="1"/>
          </p:cNvSpPr>
          <p:nvPr>
            <p:ph idx="1"/>
          </p:nvPr>
        </p:nvSpPr>
        <p:spPr>
          <a:xfrm>
            <a:off x="503237" y="1960631"/>
            <a:ext cx="6884900" cy="5247691"/>
          </a:xfrm>
        </p:spPr>
        <p:txBody>
          <a:bodyPr/>
          <a:lstStyle/>
          <a:p>
            <a:r>
              <a:rPr lang="en-US"/>
              <a:t>Spectrum Viewer: Super-simple demo that enables SDR users to get started with Holoscan</a:t>
            </a:r>
          </a:p>
          <a:p>
            <a:r>
              <a:rPr lang="en-US"/>
              <a:t>Uses </a:t>
            </a:r>
            <a:r>
              <a:rPr lang="en-US" err="1"/>
              <a:t>Holoviz</a:t>
            </a:r>
            <a:r>
              <a:rPr lang="en-US"/>
              <a:t> for visualization</a:t>
            </a:r>
          </a:p>
          <a:p>
            <a:r>
              <a:rPr lang="en-US"/>
              <a:t>No sample ever leaves GPU memory!</a:t>
            </a:r>
          </a:p>
          <a:p>
            <a:r>
              <a:rPr lang="en-US"/>
              <a:t>Available on </a:t>
            </a:r>
            <a:r>
              <a:rPr lang="en-US" err="1"/>
              <a:t>Github</a:t>
            </a:r>
            <a:r>
              <a:rPr lang="en-US"/>
              <a:t>/</a:t>
            </a:r>
            <a:r>
              <a:rPr lang="en-US" err="1"/>
              <a:t>Holohub</a:t>
            </a:r>
            <a:r>
              <a:rPr lang="en-US"/>
              <a:t>! (Thanks to our intern Abhiram!)</a:t>
            </a:r>
            <a:br>
              <a:rPr lang="en-US"/>
            </a:br>
            <a:endParaRPr lang="en-US"/>
          </a:p>
        </p:txBody>
      </p:sp>
      <p:sp>
        <p:nvSpPr>
          <p:cNvPr id="3" name="Title 2">
            <a:extLst>
              <a:ext uri="{FF2B5EF4-FFF2-40B4-BE49-F238E27FC236}">
                <a16:creationId xmlns:a16="http://schemas.microsoft.com/office/drawing/2014/main" id="{A9F5D5BB-EE6F-72DD-6473-02181775CAAE}"/>
              </a:ext>
            </a:extLst>
          </p:cNvPr>
          <p:cNvSpPr>
            <a:spLocks noGrp="1"/>
          </p:cNvSpPr>
          <p:nvPr>
            <p:ph type="title"/>
          </p:nvPr>
        </p:nvSpPr>
        <p:spPr/>
        <p:txBody>
          <a:bodyPr/>
          <a:lstStyle/>
          <a:p>
            <a:r>
              <a:rPr lang="en-US"/>
              <a:t>USRP Spectrum Viewer</a:t>
            </a:r>
          </a:p>
        </p:txBody>
      </p:sp>
      <p:pic>
        <p:nvPicPr>
          <p:cNvPr id="12" name="Holoscan_Spectrum">
            <a:extLst>
              <a:ext uri="{FF2B5EF4-FFF2-40B4-BE49-F238E27FC236}">
                <a16:creationId xmlns:a16="http://schemas.microsoft.com/office/drawing/2014/main" id="{E28067D4-C20E-E66E-DCEB-86AD69D7A613}"/>
              </a:ext>
            </a:extLst>
          </p:cNvPr>
          <p:cNvPicPr>
            <a:picLocks noChangeAspect="1"/>
          </p:cNvPicPr>
          <p:nvPr/>
        </p:nvPicPr>
        <p:blipFill>
          <a:blip r:embed="rId2"/>
          <a:stretch>
            <a:fillRect/>
          </a:stretch>
        </p:blipFill>
        <p:spPr>
          <a:xfrm>
            <a:off x="7704091" y="1960631"/>
            <a:ext cx="6423071" cy="3796206"/>
          </a:xfrm>
          <a:prstGeom prst="rect">
            <a:avLst/>
          </a:prstGeom>
        </p:spPr>
      </p:pic>
      <p:pic>
        <p:nvPicPr>
          <p:cNvPr id="32" name="Picture 31">
            <a:extLst>
              <a:ext uri="{FF2B5EF4-FFF2-40B4-BE49-F238E27FC236}">
                <a16:creationId xmlns:a16="http://schemas.microsoft.com/office/drawing/2014/main" id="{D9330B2F-BEFF-337D-5051-08FEF5C9A978}"/>
              </a:ext>
            </a:extLst>
          </p:cNvPr>
          <p:cNvPicPr>
            <a:picLocks noChangeAspect="1"/>
          </p:cNvPicPr>
          <p:nvPr/>
        </p:nvPicPr>
        <p:blipFill>
          <a:blip r:embed="rId3"/>
          <a:stretch>
            <a:fillRect/>
          </a:stretch>
        </p:blipFill>
        <p:spPr>
          <a:xfrm>
            <a:off x="290441" y="4723344"/>
            <a:ext cx="7097696" cy="3091250"/>
          </a:xfrm>
          <a:prstGeom prst="rect">
            <a:avLst/>
          </a:prstGeom>
          <a:effectLst>
            <a:outerShdw blurRad="50800" dist="38100" dir="2700000" algn="tl" rotWithShape="0">
              <a:prstClr val="black">
                <a:alpha val="40000"/>
              </a:prstClr>
            </a:outerShdw>
          </a:effectLst>
        </p:spPr>
      </p:pic>
      <p:cxnSp>
        <p:nvCxnSpPr>
          <p:cNvPr id="34" name="Straight Arrow Connector 33">
            <a:extLst>
              <a:ext uri="{FF2B5EF4-FFF2-40B4-BE49-F238E27FC236}">
                <a16:creationId xmlns:a16="http://schemas.microsoft.com/office/drawing/2014/main" id="{C2EAB243-526F-AF6D-EC00-6A3816919AD4}"/>
              </a:ext>
            </a:extLst>
          </p:cNvPr>
          <p:cNvCxnSpPr/>
          <p:nvPr/>
        </p:nvCxnSpPr>
        <p:spPr bwMode="auto">
          <a:xfrm flipV="1">
            <a:off x="7315199" y="5782541"/>
            <a:ext cx="1200151" cy="820882"/>
          </a:xfrm>
          <a:prstGeom prst="straightConnector1">
            <a:avLst/>
          </a:prstGeom>
          <a:solidFill>
            <a:schemeClr val="accent1"/>
          </a:solidFill>
          <a:ln w="12700" cap="flat" cmpd="sng" algn="ctr">
            <a:solidFill>
              <a:schemeClr val="accent1"/>
            </a:solidFill>
            <a:prstDash val="dashDot"/>
            <a:round/>
            <a:headEnd type="none" w="med" len="med"/>
            <a:tailEnd type="triangle"/>
          </a:ln>
          <a:effectLst/>
        </p:spPr>
      </p:cxnSp>
      <p:pic>
        <p:nvPicPr>
          <p:cNvPr id="5" name="Picture 4">
            <a:extLst>
              <a:ext uri="{FF2B5EF4-FFF2-40B4-BE49-F238E27FC236}">
                <a16:creationId xmlns:a16="http://schemas.microsoft.com/office/drawing/2014/main" id="{DB2EBBFC-2560-A610-D229-851A84526469}"/>
              </a:ext>
            </a:extLst>
          </p:cNvPr>
          <p:cNvPicPr>
            <a:picLocks noChangeAspect="1"/>
          </p:cNvPicPr>
          <p:nvPr/>
        </p:nvPicPr>
        <p:blipFill>
          <a:blip r:embed="rId4"/>
          <a:stretch>
            <a:fillRect/>
          </a:stretch>
        </p:blipFill>
        <p:spPr>
          <a:xfrm>
            <a:off x="7387338" y="2101515"/>
            <a:ext cx="7056575" cy="3726677"/>
          </a:xfrm>
          <a:prstGeom prst="rect">
            <a:avLst/>
          </a:prstGeom>
        </p:spPr>
      </p:pic>
    </p:spTree>
    <p:extLst>
      <p:ext uri="{BB962C8B-B14F-4D97-AF65-F5344CB8AC3E}">
        <p14:creationId xmlns:p14="http://schemas.microsoft.com/office/powerpoint/2010/main" val="41791693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62C9172D-BF71-122E-E37D-AA1DB93EC34E}"/>
            </a:ext>
          </a:extLst>
        </p:cNvPr>
        <p:cNvGrpSpPr/>
        <p:nvPr/>
      </p:nvGrpSpPr>
      <p:grpSpPr>
        <a:xfrm>
          <a:off x="0" y="0"/>
          <a:ext cx="0" cy="0"/>
          <a:chOff x="0" y="0"/>
          <a:chExt cx="0" cy="0"/>
        </a:xfrm>
      </p:grpSpPr>
      <p:sp>
        <p:nvSpPr>
          <p:cNvPr id="2" name="Content Placeholder 1">
            <a:extLst>
              <a:ext uri="{FF2B5EF4-FFF2-40B4-BE49-F238E27FC236}">
                <a16:creationId xmlns:a16="http://schemas.microsoft.com/office/drawing/2014/main" id="{3C612D0C-62FF-E410-7D67-A463AA2A6FD2}"/>
              </a:ext>
            </a:extLst>
          </p:cNvPr>
          <p:cNvSpPr>
            <a:spLocks noGrp="1"/>
          </p:cNvSpPr>
          <p:nvPr>
            <p:ph idx="1"/>
          </p:nvPr>
        </p:nvSpPr>
        <p:spPr/>
        <p:txBody>
          <a:bodyPr/>
          <a:lstStyle/>
          <a:p>
            <a:r>
              <a:rPr lang="en-US"/>
              <a:t>Generate </a:t>
            </a:r>
            <a:r>
              <a:rPr lang="en-US" err="1"/>
              <a:t>Zhadoff</a:t>
            </a:r>
            <a:r>
              <a:rPr lang="en-US"/>
              <a:t>-Chu sequences and transmits them with one USRP, receives them on a second USRP to get channel sounding response</a:t>
            </a:r>
          </a:p>
          <a:p>
            <a:r>
              <a:rPr lang="en-US"/>
              <a:t>Alternatively processes signals in pure Python or on GPU, with an approx. 100x improvement when using the GPU</a:t>
            </a:r>
          </a:p>
          <a:p>
            <a:r>
              <a:rPr lang="en-US"/>
              <a:t>When using GPU, we can process the full rate of a USRP X410 with processing capabilities to spare</a:t>
            </a:r>
          </a:p>
          <a:p>
            <a:r>
              <a:rPr lang="en-US"/>
              <a:t>Demo is designed with the goal to make it portable and easy to reproduce at events (emphasis on visuals), but in principle we could be sounding real channels this way</a:t>
            </a:r>
          </a:p>
        </p:txBody>
      </p:sp>
      <p:sp>
        <p:nvSpPr>
          <p:cNvPr id="3" name="Title 2">
            <a:extLst>
              <a:ext uri="{FF2B5EF4-FFF2-40B4-BE49-F238E27FC236}">
                <a16:creationId xmlns:a16="http://schemas.microsoft.com/office/drawing/2014/main" id="{71363DAC-8019-6FCD-BEF9-D8BA159B65AB}"/>
              </a:ext>
            </a:extLst>
          </p:cNvPr>
          <p:cNvSpPr>
            <a:spLocks noGrp="1"/>
          </p:cNvSpPr>
          <p:nvPr>
            <p:ph type="title"/>
          </p:nvPr>
        </p:nvSpPr>
        <p:spPr/>
        <p:txBody>
          <a:bodyPr/>
          <a:lstStyle/>
          <a:p>
            <a:r>
              <a:rPr lang="en-US"/>
              <a:t>Channel Sounder</a:t>
            </a:r>
          </a:p>
        </p:txBody>
      </p:sp>
      <p:pic>
        <p:nvPicPr>
          <p:cNvPr id="5" name="Channel_Sounding">
            <a:extLst>
              <a:ext uri="{FF2B5EF4-FFF2-40B4-BE49-F238E27FC236}">
                <a16:creationId xmlns:a16="http://schemas.microsoft.com/office/drawing/2014/main" id="{B0A8B457-808E-FE36-FA43-ADCC8E0CADAF}"/>
              </a:ext>
            </a:extLst>
          </p:cNvPr>
          <p:cNvPicPr>
            <a:picLocks noChangeAspect="1"/>
          </p:cNvPicPr>
          <p:nvPr/>
        </p:nvPicPr>
        <p:blipFill>
          <a:blip r:embed="rId2"/>
          <a:stretch>
            <a:fillRect/>
          </a:stretch>
        </p:blipFill>
        <p:spPr>
          <a:xfrm>
            <a:off x="7523018" y="4020959"/>
            <a:ext cx="6807964" cy="3490439"/>
          </a:xfrm>
          <a:prstGeom prst="rect">
            <a:avLst/>
          </a:prstGeom>
        </p:spPr>
      </p:pic>
      <p:pic>
        <p:nvPicPr>
          <p:cNvPr id="7" name="Picture 6">
            <a:extLst>
              <a:ext uri="{FF2B5EF4-FFF2-40B4-BE49-F238E27FC236}">
                <a16:creationId xmlns:a16="http://schemas.microsoft.com/office/drawing/2014/main" id="{E5DDF16C-290B-5B1A-BE50-7615475D8ED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17678" y="4020959"/>
            <a:ext cx="6708802" cy="3490439"/>
          </a:xfrm>
          <a:prstGeom prst="rect">
            <a:avLst/>
          </a:prstGeom>
        </p:spPr>
      </p:pic>
    </p:spTree>
    <p:extLst>
      <p:ext uri="{BB962C8B-B14F-4D97-AF65-F5344CB8AC3E}">
        <p14:creationId xmlns:p14="http://schemas.microsoft.com/office/powerpoint/2010/main" val="25323955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a:extLst>
              <a:ext uri="{FF2B5EF4-FFF2-40B4-BE49-F238E27FC236}">
                <a16:creationId xmlns:a16="http://schemas.microsoft.com/office/drawing/2014/main" id="{B44EFF4D-A8CC-7B1C-5E52-448BA246FF3C}"/>
              </a:ext>
            </a:extLst>
          </p:cNvPr>
          <p:cNvSpPr>
            <a:spLocks noGrp="1"/>
          </p:cNvSpPr>
          <p:nvPr>
            <p:ph idx="1"/>
          </p:nvPr>
        </p:nvSpPr>
        <p:spPr/>
        <p:txBody>
          <a:bodyPr/>
          <a:lstStyle/>
          <a:p>
            <a:r>
              <a:rPr lang="en-US"/>
              <a:t>Currently, lots of limitations:</a:t>
            </a:r>
          </a:p>
          <a:p>
            <a:pPr lvl="1"/>
            <a:r>
              <a:rPr lang="en-US"/>
              <a:t>No flow control support: You must make sure the GPU algorithms can handle all incoming data, or data is lost and bad things happen</a:t>
            </a:r>
          </a:p>
          <a:p>
            <a:pPr lvl="1"/>
            <a:endParaRPr lang="en-US"/>
          </a:p>
          <a:p>
            <a:pPr lvl="1"/>
            <a:r>
              <a:rPr lang="en-US"/>
              <a:t>No Tx support: Consequence of no flow control</a:t>
            </a:r>
          </a:p>
        </p:txBody>
      </p:sp>
      <p:sp>
        <p:nvSpPr>
          <p:cNvPr id="3" name="Title 2">
            <a:extLst>
              <a:ext uri="{FF2B5EF4-FFF2-40B4-BE49-F238E27FC236}">
                <a16:creationId xmlns:a16="http://schemas.microsoft.com/office/drawing/2014/main" id="{141BA531-E83B-D10A-59CB-E804F2C5758F}"/>
              </a:ext>
            </a:extLst>
          </p:cNvPr>
          <p:cNvSpPr>
            <a:spLocks noGrp="1"/>
          </p:cNvSpPr>
          <p:nvPr>
            <p:ph type="title"/>
          </p:nvPr>
        </p:nvSpPr>
        <p:spPr/>
        <p:txBody>
          <a:bodyPr/>
          <a:lstStyle/>
          <a:p>
            <a:r>
              <a:rPr lang="en-US"/>
              <a:t>Limitations</a:t>
            </a:r>
          </a:p>
        </p:txBody>
      </p:sp>
    </p:spTree>
    <p:extLst>
      <p:ext uri="{BB962C8B-B14F-4D97-AF65-F5344CB8AC3E}">
        <p14:creationId xmlns:p14="http://schemas.microsoft.com/office/powerpoint/2010/main" val="286893796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lum/>
          </a:blip>
          <a:srcRect/>
          <a:stretch>
            <a:fillRect/>
          </a:stretch>
        </a:blipFill>
        <a:effectLst/>
      </p:bgPr>
    </p:bg>
    <p:spTree>
      <p:nvGrpSpPr>
        <p:cNvPr id="1" name="">
          <a:extLst>
            <a:ext uri="{FF2B5EF4-FFF2-40B4-BE49-F238E27FC236}">
              <a16:creationId xmlns:a16="http://schemas.microsoft.com/office/drawing/2014/main" id="{25D02C81-DC27-F5D2-0C01-C0257B16A37A}"/>
            </a:ext>
          </a:extLst>
        </p:cNvPr>
        <p:cNvGrpSpPr/>
        <p:nvPr/>
      </p:nvGrpSpPr>
      <p:grpSpPr>
        <a:xfrm>
          <a:off x="0" y="0"/>
          <a:ext cx="0" cy="0"/>
          <a:chOff x="0" y="0"/>
          <a:chExt cx="0" cy="0"/>
        </a:xfrm>
      </p:grpSpPr>
      <p:sp>
        <p:nvSpPr>
          <p:cNvPr id="11" name="Text Placeholder 9">
            <a:extLst>
              <a:ext uri="{FF2B5EF4-FFF2-40B4-BE49-F238E27FC236}">
                <a16:creationId xmlns:a16="http://schemas.microsoft.com/office/drawing/2014/main" id="{A479B6DC-0B78-4E22-96A3-ED870C654140}"/>
              </a:ext>
            </a:extLst>
          </p:cNvPr>
          <p:cNvSpPr txBox="1">
            <a:spLocks/>
          </p:cNvSpPr>
          <p:nvPr/>
        </p:nvSpPr>
        <p:spPr>
          <a:xfrm>
            <a:off x="877824" y="6583681"/>
            <a:ext cx="12618720" cy="731522"/>
          </a:xfrm>
          <a:prstGeom prst="rect">
            <a:avLst/>
          </a:prstGeom>
        </p:spPr>
        <p:txBody>
          <a:bodyPr vert="horz" lIns="146304" tIns="73152" rIns="146304" bIns="73152" rtlCol="0" anchor="b">
            <a:noAutofit/>
          </a:bodyPr>
          <a:lstStyle>
            <a:lvl1pPr marL="0" indent="0" algn="l" defTabSz="914400" rtl="0" eaLnBrk="1" latinLnBrk="0" hangingPunct="1">
              <a:lnSpc>
                <a:spcPct val="90000"/>
              </a:lnSpc>
              <a:spcBef>
                <a:spcPts val="1000"/>
              </a:spcBef>
              <a:buFont typeface="Arial"/>
              <a:buNone/>
              <a:defRPr sz="1600" b="0" i="0" kern="1200" baseline="0">
                <a:solidFill>
                  <a:schemeClr val="bg1"/>
                </a:solidFill>
                <a:latin typeface="Arial" charset="0"/>
                <a:ea typeface="Arial" charset="0"/>
                <a:cs typeface="Arial" charset="0"/>
              </a:defRPr>
            </a:lvl1pPr>
            <a:lvl2pPr marL="685800" indent="-228600" algn="l" defTabSz="914400" rtl="0" eaLnBrk="1" latinLnBrk="0" hangingPunct="1">
              <a:lnSpc>
                <a:spcPct val="90000"/>
              </a:lnSpc>
              <a:spcBef>
                <a:spcPts val="500"/>
              </a:spcBef>
              <a:buFont typeface="Arial"/>
              <a:buChar char="•"/>
              <a:defRPr sz="2400" b="0" i="0" kern="1200">
                <a:solidFill>
                  <a:schemeClr val="bg1"/>
                </a:solidFill>
                <a:latin typeface="Arial" charset="0"/>
                <a:ea typeface="Arial" charset="0"/>
                <a:cs typeface="Arial" charset="0"/>
              </a:defRPr>
            </a:lvl2pPr>
            <a:lvl3pPr marL="1143000" indent="-228600" algn="l" defTabSz="914400" rtl="0" eaLnBrk="1" latinLnBrk="0" hangingPunct="1">
              <a:lnSpc>
                <a:spcPct val="90000"/>
              </a:lnSpc>
              <a:spcBef>
                <a:spcPts val="500"/>
              </a:spcBef>
              <a:buFont typeface="Arial"/>
              <a:buChar char="•"/>
              <a:defRPr sz="2000" b="0" i="0" kern="1200">
                <a:solidFill>
                  <a:schemeClr val="bg1"/>
                </a:solidFill>
                <a:latin typeface="Arial" charset="0"/>
                <a:ea typeface="Arial" charset="0"/>
                <a:cs typeface="Arial" charset="0"/>
              </a:defRPr>
            </a:lvl3pPr>
            <a:lvl4pPr marL="1600200" indent="-228600" algn="l" defTabSz="914400" rtl="0" eaLnBrk="1" latinLnBrk="0" hangingPunct="1">
              <a:lnSpc>
                <a:spcPct val="90000"/>
              </a:lnSpc>
              <a:spcBef>
                <a:spcPts val="500"/>
              </a:spcBef>
              <a:buFont typeface="Arial"/>
              <a:buChar char="•"/>
              <a:defRPr sz="1800" b="0" i="0" kern="1200">
                <a:solidFill>
                  <a:schemeClr val="bg1"/>
                </a:solidFill>
                <a:latin typeface="Arial" charset="0"/>
                <a:ea typeface="Arial" charset="0"/>
                <a:cs typeface="Arial" charset="0"/>
              </a:defRPr>
            </a:lvl4pPr>
            <a:lvl5pPr marL="2057400" indent="-228600" algn="l" defTabSz="914400" rtl="0" eaLnBrk="1" latinLnBrk="0" hangingPunct="1">
              <a:lnSpc>
                <a:spcPct val="90000"/>
              </a:lnSpc>
              <a:spcBef>
                <a:spcPts val="500"/>
              </a:spcBef>
              <a:buFont typeface="Arial"/>
              <a:buChar char="•"/>
              <a:defRPr sz="1800" b="0" i="0" kern="1200">
                <a:solidFill>
                  <a:schemeClr val="bg1"/>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defTabSz="1463040">
              <a:lnSpc>
                <a:spcPct val="50000"/>
              </a:lnSpc>
              <a:spcBef>
                <a:spcPts val="1600"/>
              </a:spcBef>
              <a:defRPr/>
            </a:pPr>
            <a:r>
              <a:rPr lang="en-US" sz="1680" cap="all">
                <a:solidFill>
                  <a:srgbClr val="FFFFFF"/>
                </a:solidFill>
                <a:latin typeface="Arial Black" charset="0"/>
              </a:rPr>
              <a:t>Sage Trudeau, Brandon Nguyen, Divyadharshini </a:t>
            </a:r>
            <a:r>
              <a:rPr lang="en-US" sz="1680" cap="all" err="1">
                <a:solidFill>
                  <a:srgbClr val="FFFFFF"/>
                </a:solidFill>
                <a:latin typeface="Arial Black" charset="0"/>
              </a:rPr>
              <a:t>Muruganandham</a:t>
            </a:r>
            <a:r>
              <a:rPr lang="en-US" sz="1680" cap="all">
                <a:solidFill>
                  <a:srgbClr val="FFFFFF"/>
                </a:solidFill>
                <a:latin typeface="Arial Black" charset="0"/>
              </a:rPr>
              <a:t>, Kaushik Chowdhury</a:t>
            </a:r>
          </a:p>
        </p:txBody>
      </p:sp>
      <p:sp>
        <p:nvSpPr>
          <p:cNvPr id="13" name="Title Placeholder 7">
            <a:extLst>
              <a:ext uri="{FF2B5EF4-FFF2-40B4-BE49-F238E27FC236}">
                <a16:creationId xmlns:a16="http://schemas.microsoft.com/office/drawing/2014/main" id="{8D91D31E-6E08-FD75-AF8E-1E80119CA85B}"/>
              </a:ext>
            </a:extLst>
          </p:cNvPr>
          <p:cNvSpPr txBox="1">
            <a:spLocks/>
          </p:cNvSpPr>
          <p:nvPr/>
        </p:nvSpPr>
        <p:spPr>
          <a:xfrm>
            <a:off x="804672" y="1920240"/>
            <a:ext cx="12618720" cy="2804160"/>
          </a:xfrm>
          <a:prstGeom prst="rect">
            <a:avLst/>
          </a:prstGeom>
        </p:spPr>
        <p:txBody>
          <a:bodyPr vert="horz" wrap="square" lIns="146304" tIns="73152" rIns="146304" bIns="73152" rtlCol="0" anchor="b">
            <a:noAutofit/>
          </a:bodyPr>
          <a:lstStyle>
            <a:lvl1pPr algn="l" defTabSz="914400" rtl="0" eaLnBrk="1" latinLnBrk="0" hangingPunct="1">
              <a:lnSpc>
                <a:spcPts val="4000"/>
              </a:lnSpc>
              <a:spcBef>
                <a:spcPct val="0"/>
              </a:spcBef>
              <a:buNone/>
              <a:defRPr sz="4800" b="1" i="0" kern="800" cap="all" normalizeH="0" baseline="0">
                <a:solidFill>
                  <a:schemeClr val="bg1"/>
                </a:solidFill>
                <a:latin typeface="Arial Black" charset="0"/>
                <a:ea typeface="Arial Black" charset="0"/>
                <a:cs typeface="Arial Black" charset="0"/>
              </a:defRPr>
            </a:lvl1pPr>
          </a:lstStyle>
          <a:p>
            <a:pPr defTabSz="1463040">
              <a:lnSpc>
                <a:spcPts val="6400"/>
              </a:lnSpc>
              <a:defRPr/>
            </a:pPr>
            <a:r>
              <a:rPr lang="en-US" sz="7680">
                <a:solidFill>
                  <a:srgbClr val="FFFFFF"/>
                </a:solidFill>
              </a:rPr>
              <a:t>ARGUS</a:t>
            </a:r>
          </a:p>
        </p:txBody>
      </p:sp>
      <p:sp>
        <p:nvSpPr>
          <p:cNvPr id="15" name="Text Placeholder 9">
            <a:extLst>
              <a:ext uri="{FF2B5EF4-FFF2-40B4-BE49-F238E27FC236}">
                <a16:creationId xmlns:a16="http://schemas.microsoft.com/office/drawing/2014/main" id="{E423F8AD-40D2-4831-0FBE-47CC7B60DE23}"/>
              </a:ext>
            </a:extLst>
          </p:cNvPr>
          <p:cNvSpPr txBox="1">
            <a:spLocks/>
          </p:cNvSpPr>
          <p:nvPr/>
        </p:nvSpPr>
        <p:spPr>
          <a:xfrm>
            <a:off x="877824" y="5333999"/>
            <a:ext cx="12618720" cy="731522"/>
          </a:xfrm>
          <a:prstGeom prst="rect">
            <a:avLst/>
          </a:prstGeom>
        </p:spPr>
        <p:txBody>
          <a:bodyPr vert="horz" lIns="146304" tIns="73152" rIns="146304" bIns="73152" rtlCol="0">
            <a:noAutofit/>
          </a:bodyPr>
          <a:lstStyle>
            <a:lvl1pPr marL="0" indent="0" algn="l" defTabSz="914400" rtl="0" eaLnBrk="1" latinLnBrk="0" hangingPunct="1">
              <a:lnSpc>
                <a:spcPct val="90000"/>
              </a:lnSpc>
              <a:spcBef>
                <a:spcPts val="1000"/>
              </a:spcBef>
              <a:buFont typeface="Arial"/>
              <a:buNone/>
              <a:defRPr sz="1400" b="0" i="0" kern="1200" baseline="0">
                <a:solidFill>
                  <a:schemeClr val="bg1"/>
                </a:solidFill>
                <a:latin typeface="Arial" charset="0"/>
                <a:ea typeface="Arial" charset="0"/>
                <a:cs typeface="Arial" charset="0"/>
              </a:defRPr>
            </a:lvl1pPr>
            <a:lvl2pPr marL="685800" indent="-228600" algn="l" defTabSz="914400" rtl="0" eaLnBrk="1" latinLnBrk="0" hangingPunct="1">
              <a:lnSpc>
                <a:spcPct val="90000"/>
              </a:lnSpc>
              <a:spcBef>
                <a:spcPts val="500"/>
              </a:spcBef>
              <a:buFont typeface="Arial"/>
              <a:buChar char="•"/>
              <a:defRPr sz="2400" b="0" i="0" kern="1200">
                <a:solidFill>
                  <a:schemeClr val="bg1"/>
                </a:solidFill>
                <a:latin typeface="Arial" charset="0"/>
                <a:ea typeface="Arial" charset="0"/>
                <a:cs typeface="Arial" charset="0"/>
              </a:defRPr>
            </a:lvl2pPr>
            <a:lvl3pPr marL="1143000" indent="-228600" algn="l" defTabSz="914400" rtl="0" eaLnBrk="1" latinLnBrk="0" hangingPunct="1">
              <a:lnSpc>
                <a:spcPct val="90000"/>
              </a:lnSpc>
              <a:spcBef>
                <a:spcPts val="500"/>
              </a:spcBef>
              <a:buFont typeface="Arial"/>
              <a:buChar char="•"/>
              <a:defRPr sz="2000" b="0" i="0" kern="1200">
                <a:solidFill>
                  <a:schemeClr val="bg1"/>
                </a:solidFill>
                <a:latin typeface="Arial" charset="0"/>
                <a:ea typeface="Arial" charset="0"/>
                <a:cs typeface="Arial" charset="0"/>
              </a:defRPr>
            </a:lvl3pPr>
            <a:lvl4pPr marL="1600200" indent="-228600" algn="l" defTabSz="914400" rtl="0" eaLnBrk="1" latinLnBrk="0" hangingPunct="1">
              <a:lnSpc>
                <a:spcPct val="90000"/>
              </a:lnSpc>
              <a:spcBef>
                <a:spcPts val="500"/>
              </a:spcBef>
              <a:buFont typeface="Arial"/>
              <a:buChar char="•"/>
              <a:defRPr sz="1800" b="0" i="0" kern="1200">
                <a:solidFill>
                  <a:schemeClr val="bg1"/>
                </a:solidFill>
                <a:latin typeface="Arial" charset="0"/>
                <a:ea typeface="Arial" charset="0"/>
                <a:cs typeface="Arial" charset="0"/>
              </a:defRPr>
            </a:lvl4pPr>
            <a:lvl5pPr marL="2057400" indent="-228600" algn="l" defTabSz="914400" rtl="0" eaLnBrk="1" latinLnBrk="0" hangingPunct="1">
              <a:lnSpc>
                <a:spcPct val="90000"/>
              </a:lnSpc>
              <a:spcBef>
                <a:spcPts val="500"/>
              </a:spcBef>
              <a:buFont typeface="Arial"/>
              <a:buChar char="•"/>
              <a:defRPr sz="1800" b="0" i="0" kern="1200">
                <a:solidFill>
                  <a:schemeClr val="bg1"/>
                </a:solidFill>
                <a:latin typeface="Arial" charset="0"/>
                <a:ea typeface="Arial" charset="0"/>
                <a:cs typeface="Arial" charset="0"/>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a:lstStyle>
          <a:p>
            <a:pPr defTabSz="1463040">
              <a:spcBef>
                <a:spcPts val="1600"/>
              </a:spcBef>
            </a:pPr>
            <a:endParaRPr lang="en-US" sz="2240">
              <a:solidFill>
                <a:srgbClr val="FFFFFF"/>
              </a:solidFill>
            </a:endParaRPr>
          </a:p>
        </p:txBody>
      </p:sp>
      <p:pic>
        <p:nvPicPr>
          <p:cNvPr id="16" name="Picture 15">
            <a:extLst>
              <a:ext uri="{FF2B5EF4-FFF2-40B4-BE49-F238E27FC236}">
                <a16:creationId xmlns:a16="http://schemas.microsoft.com/office/drawing/2014/main" id="{F260EE0D-D2DB-2F0B-68FB-9D6596CA6505}"/>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1165919" y="512064"/>
            <a:ext cx="3003835" cy="1463040"/>
          </a:xfrm>
          <a:prstGeom prst="rect">
            <a:avLst/>
          </a:prstGeom>
        </p:spPr>
      </p:pic>
    </p:spTree>
    <p:extLst>
      <p:ext uri="{BB962C8B-B14F-4D97-AF65-F5344CB8AC3E}">
        <p14:creationId xmlns:p14="http://schemas.microsoft.com/office/powerpoint/2010/main" val="250862434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2CF081-6739-F6C1-2D50-56451D401007}"/>
              </a:ext>
            </a:extLst>
          </p:cNvPr>
          <p:cNvSpPr>
            <a:spLocks noGrp="1"/>
          </p:cNvSpPr>
          <p:nvPr>
            <p:ph type="title"/>
          </p:nvPr>
        </p:nvSpPr>
        <p:spPr>
          <a:xfrm>
            <a:off x="731518" y="579120"/>
            <a:ext cx="13167360" cy="1371600"/>
          </a:xfrm>
        </p:spPr>
        <p:txBody>
          <a:bodyPr>
            <a:normAutofit/>
          </a:bodyPr>
          <a:lstStyle/>
          <a:p>
            <a:pPr algn="ctr"/>
            <a:r>
              <a:rPr lang="en-US" sz="3800" b="1" dirty="0">
                <a:latin typeface="Arial"/>
                <a:cs typeface="Arial"/>
              </a:rPr>
              <a:t>How do we deploy real time RF-AI models in the wild?</a:t>
            </a:r>
          </a:p>
        </p:txBody>
      </p:sp>
      <p:pic>
        <p:nvPicPr>
          <p:cNvPr id="4" name="Content Placeholder 4">
            <a:extLst>
              <a:ext uri="{FF2B5EF4-FFF2-40B4-BE49-F238E27FC236}">
                <a16:creationId xmlns:a16="http://schemas.microsoft.com/office/drawing/2014/main" id="{9BEBE858-EA19-1C61-F3DA-B88D0CEDD37B}"/>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80007" y="2407921"/>
            <a:ext cx="14470382" cy="2662914"/>
          </a:xfrm>
          <a:prstGeom prst="rect">
            <a:avLst/>
          </a:prstGeom>
        </p:spPr>
      </p:pic>
      <p:sp>
        <p:nvSpPr>
          <p:cNvPr id="6" name="Text 28">
            <a:extLst>
              <a:ext uri="{FF2B5EF4-FFF2-40B4-BE49-F238E27FC236}">
                <a16:creationId xmlns:a16="http://schemas.microsoft.com/office/drawing/2014/main" id="{D668A69C-6DF0-DB2B-7E5A-0A238365CEDB}"/>
              </a:ext>
            </a:extLst>
          </p:cNvPr>
          <p:cNvSpPr/>
          <p:nvPr/>
        </p:nvSpPr>
        <p:spPr>
          <a:xfrm>
            <a:off x="636423" y="7051853"/>
            <a:ext cx="13357555" cy="877824"/>
          </a:xfrm>
          <a:prstGeom prst="rect">
            <a:avLst/>
          </a:prstGeom>
          <a:solidFill>
            <a:srgbClr val="2F3F48"/>
          </a:solidFill>
          <a:ln>
            <a:solidFill>
              <a:srgbClr val="2F3F48">
                <a:alpha val="0"/>
              </a:srgbClr>
            </a:solidFill>
          </a:ln>
        </p:spPr>
        <p:txBody>
          <a:bodyPr wrap="square" lIns="2438" tIns="2438" rIns="2438" bIns="2438" rtlCol="0" anchor="ctr">
            <a:normAutofit fontScale="85000" lnSpcReduction="20000"/>
          </a:bodyPr>
          <a:lstStyle/>
          <a:p>
            <a:pPr algn="ctr" fontAlgn="base">
              <a:spcBef>
                <a:spcPct val="0"/>
              </a:spcBef>
              <a:spcAft>
                <a:spcPct val="0"/>
              </a:spcAft>
            </a:pPr>
            <a:r>
              <a:rPr lang="en-US" sz="3840">
                <a:solidFill>
                  <a:srgbClr val="FFFFFF"/>
                </a:solidFill>
                <a:latin typeface="Arial" charset="0"/>
                <a:cs typeface="Arial" charset="0"/>
              </a:rPr>
              <a:t>ARGUS addresses whether the end-to-end wideband system can keep</a:t>
            </a:r>
          </a:p>
          <a:p>
            <a:pPr algn="ctr" fontAlgn="base">
              <a:spcBef>
                <a:spcPct val="0"/>
              </a:spcBef>
              <a:spcAft>
                <a:spcPct val="0"/>
              </a:spcAft>
            </a:pPr>
            <a:r>
              <a:rPr lang="en-US" sz="3840">
                <a:solidFill>
                  <a:srgbClr val="FFFFFF"/>
                </a:solidFill>
                <a:latin typeface="Arial" charset="0"/>
                <a:cs typeface="Arial" charset="0"/>
              </a:rPr>
              <a:t>up with data delivery to RF AI models at all</a:t>
            </a:r>
            <a:endParaRPr lang="en-US" sz="2560">
              <a:solidFill>
                <a:srgbClr val="FFFFFF"/>
              </a:solidFill>
              <a:latin typeface="Arial" charset="0"/>
              <a:cs typeface="Arial" charset="0"/>
            </a:endParaRPr>
          </a:p>
        </p:txBody>
      </p:sp>
    </p:spTree>
    <p:extLst>
      <p:ext uri="{BB962C8B-B14F-4D97-AF65-F5344CB8AC3E}">
        <p14:creationId xmlns:p14="http://schemas.microsoft.com/office/powerpoint/2010/main" val="1297233318"/>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9" name="Content Placeholder 8">
            <a:extLst>
              <a:ext uri="{FF2B5EF4-FFF2-40B4-BE49-F238E27FC236}">
                <a16:creationId xmlns:a16="http://schemas.microsoft.com/office/drawing/2014/main" id="{1A5AE0C1-5034-B464-A19A-69340D3421EF}"/>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65760" y="822960"/>
            <a:ext cx="13898880" cy="6971530"/>
          </a:xfrm>
          <a:prstGeom prst="rect">
            <a:avLst/>
          </a:prstGeom>
        </p:spPr>
      </p:pic>
    </p:spTree>
    <p:extLst>
      <p:ext uri="{BB962C8B-B14F-4D97-AF65-F5344CB8AC3E}">
        <p14:creationId xmlns:p14="http://schemas.microsoft.com/office/powerpoint/2010/main" val="134654971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14D6CC-F3BA-4444-3BF2-018D89FE9636}"/>
              </a:ext>
            </a:extLst>
          </p:cNvPr>
          <p:cNvSpPr>
            <a:spLocks noGrp="1"/>
          </p:cNvSpPr>
          <p:nvPr>
            <p:ph type="title"/>
          </p:nvPr>
        </p:nvSpPr>
        <p:spPr>
          <a:xfrm>
            <a:off x="135802" y="525318"/>
            <a:ext cx="13167360" cy="1371600"/>
          </a:xfrm>
        </p:spPr>
        <p:txBody>
          <a:bodyPr>
            <a:normAutofit/>
          </a:bodyPr>
          <a:lstStyle/>
          <a:p>
            <a:r>
              <a:rPr lang="en-US" sz="3840"/>
              <a:t>Control Setup</a:t>
            </a:r>
          </a:p>
        </p:txBody>
      </p:sp>
      <p:pic>
        <p:nvPicPr>
          <p:cNvPr id="5" name="Picture 4">
            <a:extLst>
              <a:ext uri="{FF2B5EF4-FFF2-40B4-BE49-F238E27FC236}">
                <a16:creationId xmlns:a16="http://schemas.microsoft.com/office/drawing/2014/main" id="{4E1D5988-AAF2-0963-010F-B99AE3CB761F}"/>
              </a:ext>
            </a:extLst>
          </p:cNvPr>
          <p:cNvPicPr>
            <a:picLocks noChangeAspect="1"/>
          </p:cNvPicPr>
          <p:nvPr/>
        </p:nvPicPr>
        <p:blipFill>
          <a:blip r:embed="rId2"/>
          <a:stretch>
            <a:fillRect/>
          </a:stretch>
        </p:blipFill>
        <p:spPr>
          <a:xfrm>
            <a:off x="135802" y="5053544"/>
            <a:ext cx="7315906" cy="2460426"/>
          </a:xfrm>
          <a:prstGeom prst="rect">
            <a:avLst/>
          </a:prstGeom>
        </p:spPr>
      </p:pic>
      <p:sp>
        <p:nvSpPr>
          <p:cNvPr id="6" name="Rectangle 5">
            <a:extLst>
              <a:ext uri="{FF2B5EF4-FFF2-40B4-BE49-F238E27FC236}">
                <a16:creationId xmlns:a16="http://schemas.microsoft.com/office/drawing/2014/main" id="{053AEDE2-6BD7-AE17-2456-520F6EF04040}"/>
              </a:ext>
            </a:extLst>
          </p:cNvPr>
          <p:cNvSpPr/>
          <p:nvPr/>
        </p:nvSpPr>
        <p:spPr bwMode="auto">
          <a:xfrm>
            <a:off x="2066203" y="3440646"/>
            <a:ext cx="2743200" cy="1371600"/>
          </a:xfrm>
          <a:prstGeom prst="rect">
            <a:avLst/>
          </a:prstGeom>
          <a:noFill/>
          <a:ln w="12700" cap="flat" cmpd="sng" algn="ctr">
            <a:solidFill>
              <a:schemeClr val="accent1"/>
            </a:solidFill>
            <a:prstDash val="solid"/>
            <a:round/>
            <a:headEnd type="none" w="med" len="med"/>
            <a:tailEnd type="none" w="med" len="med"/>
          </a:ln>
          <a:effectLst/>
        </p:spPr>
        <p:txBody>
          <a:bodyPr rtlCol="0" anchor="ctr"/>
          <a:lstStyle/>
          <a:p>
            <a:pPr algn="ctr" fontAlgn="base">
              <a:spcBef>
                <a:spcPct val="0"/>
              </a:spcBef>
              <a:spcAft>
                <a:spcPct val="0"/>
              </a:spcAft>
            </a:pPr>
            <a:endParaRPr lang="en-US" sz="2400">
              <a:solidFill>
                <a:srgbClr val="BE5700"/>
              </a:solidFill>
              <a:latin typeface="Arial" charset="0"/>
              <a:cs typeface="Arial" charset="0"/>
            </a:endParaRPr>
          </a:p>
        </p:txBody>
      </p:sp>
      <p:sp>
        <p:nvSpPr>
          <p:cNvPr id="9" name="TextBox 8">
            <a:extLst>
              <a:ext uri="{FF2B5EF4-FFF2-40B4-BE49-F238E27FC236}">
                <a16:creationId xmlns:a16="http://schemas.microsoft.com/office/drawing/2014/main" id="{769B3ABD-DD33-EE2F-9F82-C7D05502C0C0}"/>
              </a:ext>
            </a:extLst>
          </p:cNvPr>
          <p:cNvSpPr txBox="1"/>
          <p:nvPr/>
        </p:nvSpPr>
        <p:spPr>
          <a:xfrm>
            <a:off x="2136100" y="3895615"/>
            <a:ext cx="2603405" cy="461665"/>
          </a:xfrm>
          <a:prstGeom prst="rect">
            <a:avLst/>
          </a:prstGeom>
          <a:noFill/>
        </p:spPr>
        <p:txBody>
          <a:bodyPr wrap="none" rtlCol="0">
            <a:spAutoFit/>
          </a:bodyPr>
          <a:lstStyle/>
          <a:p>
            <a:pPr fontAlgn="base">
              <a:spcBef>
                <a:spcPct val="0"/>
              </a:spcBef>
              <a:spcAft>
                <a:spcPct val="0"/>
              </a:spcAft>
            </a:pPr>
            <a:r>
              <a:rPr lang="en-US" sz="2400">
                <a:solidFill>
                  <a:srgbClr val="BE5700"/>
                </a:solidFill>
                <a:latin typeface="Arial" charset="0"/>
                <a:cs typeface="Arial" charset="0"/>
              </a:rPr>
              <a:t>Waveform Library</a:t>
            </a:r>
          </a:p>
        </p:txBody>
      </p:sp>
      <p:pic>
        <p:nvPicPr>
          <p:cNvPr id="10" name="Picture 9" descr="LEADTEK NVIDIA DGX Spark DGX Mini PC AI CO2-003735 - Supercomputer |  KAI-COM | Business IT Solutions &amp; Computer Equipment">
            <a:extLst>
              <a:ext uri="{FF2B5EF4-FFF2-40B4-BE49-F238E27FC236}">
                <a16:creationId xmlns:a16="http://schemas.microsoft.com/office/drawing/2014/main" id="{44CB0ECD-537A-E239-EC50-FB9D95BBB4BC}"/>
              </a:ext>
            </a:extLst>
          </p:cNvPr>
          <p:cNvPicPr>
            <a:picLocks noChangeAspect="1"/>
          </p:cNvPicPr>
          <p:nvPr/>
        </p:nvPicPr>
        <p:blipFill>
          <a:blip r:embed="rId3"/>
          <a:srcRect/>
          <a:stretch>
            <a:fillRect/>
          </a:stretch>
        </p:blipFill>
        <p:spPr>
          <a:xfrm>
            <a:off x="11928519" y="2662139"/>
            <a:ext cx="2362758" cy="2150109"/>
          </a:xfrm>
          <a:prstGeom prst="rect">
            <a:avLst/>
          </a:prstGeom>
        </p:spPr>
      </p:pic>
      <p:pic>
        <p:nvPicPr>
          <p:cNvPr id="11" name="Picture 10" descr="NI Ettus USRP X410 | Ettus Research, a National Instruments Brand | The  leader in Software Defined Radio (SDR)">
            <a:extLst>
              <a:ext uri="{FF2B5EF4-FFF2-40B4-BE49-F238E27FC236}">
                <a16:creationId xmlns:a16="http://schemas.microsoft.com/office/drawing/2014/main" id="{82AFF8B7-E04C-88BD-6AE2-F8F0C2265048}"/>
              </a:ext>
            </a:extLst>
          </p:cNvPr>
          <p:cNvPicPr>
            <a:picLocks noChangeAspect="1"/>
          </p:cNvPicPr>
          <p:nvPr/>
        </p:nvPicPr>
        <p:blipFill>
          <a:blip r:embed="rId4"/>
          <a:srcRect/>
          <a:stretch>
            <a:fillRect/>
          </a:stretch>
        </p:blipFill>
        <p:spPr>
          <a:xfrm>
            <a:off x="9425712" y="1345697"/>
            <a:ext cx="4113101" cy="2159378"/>
          </a:xfrm>
          <a:prstGeom prst="rect">
            <a:avLst/>
          </a:prstGeom>
        </p:spPr>
      </p:pic>
      <p:pic>
        <p:nvPicPr>
          <p:cNvPr id="13" name="Picture 12" descr="NI Ettus USRP X410 | Ettus Research, a National Instruments Brand | The  leader in Software Defined Radio (SDR)">
            <a:extLst>
              <a:ext uri="{FF2B5EF4-FFF2-40B4-BE49-F238E27FC236}">
                <a16:creationId xmlns:a16="http://schemas.microsoft.com/office/drawing/2014/main" id="{682F2249-B42B-D1EF-37B3-68C5019FAC0D}"/>
              </a:ext>
            </a:extLst>
          </p:cNvPr>
          <p:cNvPicPr>
            <a:picLocks noChangeAspect="1"/>
          </p:cNvPicPr>
          <p:nvPr/>
        </p:nvPicPr>
        <p:blipFill>
          <a:blip r:embed="rId4"/>
          <a:srcRect/>
          <a:stretch>
            <a:fillRect/>
          </a:stretch>
        </p:blipFill>
        <p:spPr>
          <a:xfrm>
            <a:off x="1364606" y="1345697"/>
            <a:ext cx="4113101" cy="2159378"/>
          </a:xfrm>
          <a:prstGeom prst="rect">
            <a:avLst/>
          </a:prstGeom>
        </p:spPr>
      </p:pic>
      <p:cxnSp>
        <p:nvCxnSpPr>
          <p:cNvPr id="15" name="Straight Connector 14">
            <a:extLst>
              <a:ext uri="{FF2B5EF4-FFF2-40B4-BE49-F238E27FC236}">
                <a16:creationId xmlns:a16="http://schemas.microsoft.com/office/drawing/2014/main" id="{B6312B33-D945-012E-2925-60FB2C1D9A74}"/>
              </a:ext>
            </a:extLst>
          </p:cNvPr>
          <p:cNvCxnSpPr>
            <a:cxnSpLocks/>
          </p:cNvCxnSpPr>
          <p:nvPr/>
        </p:nvCxnSpPr>
        <p:spPr bwMode="auto">
          <a:xfrm>
            <a:off x="12770154" y="2771261"/>
            <a:ext cx="0" cy="1124354"/>
          </a:xfrm>
          <a:prstGeom prst="line">
            <a:avLst/>
          </a:prstGeom>
          <a:solidFill>
            <a:schemeClr val="accent1"/>
          </a:solidFill>
          <a:ln w="44450" cap="flat" cmpd="sng" algn="ctr">
            <a:solidFill>
              <a:schemeClr val="accent6">
                <a:lumMod val="75000"/>
              </a:schemeClr>
            </a:solidFill>
            <a:prstDash val="solid"/>
            <a:round/>
            <a:headEnd type="none" w="med" len="med"/>
            <a:tailEnd type="none" w="med" len="med"/>
          </a:ln>
          <a:effectLst/>
        </p:spPr>
      </p:cxnSp>
      <p:sp>
        <p:nvSpPr>
          <p:cNvPr id="16" name="TextBox 15">
            <a:extLst>
              <a:ext uri="{FF2B5EF4-FFF2-40B4-BE49-F238E27FC236}">
                <a16:creationId xmlns:a16="http://schemas.microsoft.com/office/drawing/2014/main" id="{13FC5FB4-AA7C-8774-9996-D2F2113912C2}"/>
              </a:ext>
            </a:extLst>
          </p:cNvPr>
          <p:cNvSpPr txBox="1"/>
          <p:nvPr/>
        </p:nvSpPr>
        <p:spPr>
          <a:xfrm>
            <a:off x="11384838" y="3351187"/>
            <a:ext cx="1385316" cy="307777"/>
          </a:xfrm>
          <a:prstGeom prst="rect">
            <a:avLst/>
          </a:prstGeom>
          <a:noFill/>
        </p:spPr>
        <p:txBody>
          <a:bodyPr wrap="none" rtlCol="0">
            <a:spAutoFit/>
          </a:bodyPr>
          <a:lstStyle/>
          <a:p>
            <a:pPr fontAlgn="base">
              <a:spcBef>
                <a:spcPct val="0"/>
              </a:spcBef>
              <a:spcAft>
                <a:spcPct val="0"/>
              </a:spcAft>
            </a:pPr>
            <a:r>
              <a:rPr lang="en-US" sz="1400">
                <a:solidFill>
                  <a:srgbClr val="005E86">
                    <a:lumMod val="75000"/>
                  </a:srgbClr>
                </a:solidFill>
                <a:latin typeface="Arial" charset="0"/>
                <a:cs typeface="Arial" charset="0"/>
              </a:rPr>
              <a:t>QSFP+ 100GE</a:t>
            </a:r>
          </a:p>
        </p:txBody>
      </p:sp>
      <p:cxnSp>
        <p:nvCxnSpPr>
          <p:cNvPr id="17" name="Straight Connector 16">
            <a:extLst>
              <a:ext uri="{FF2B5EF4-FFF2-40B4-BE49-F238E27FC236}">
                <a16:creationId xmlns:a16="http://schemas.microsoft.com/office/drawing/2014/main" id="{97FF4FA0-D283-8B88-371F-30BB673C8565}"/>
              </a:ext>
            </a:extLst>
          </p:cNvPr>
          <p:cNvCxnSpPr>
            <a:cxnSpLocks/>
          </p:cNvCxnSpPr>
          <p:nvPr/>
        </p:nvCxnSpPr>
        <p:spPr bwMode="auto">
          <a:xfrm>
            <a:off x="2418678" y="2572626"/>
            <a:ext cx="7628206" cy="0"/>
          </a:xfrm>
          <a:prstGeom prst="line">
            <a:avLst/>
          </a:prstGeom>
          <a:solidFill>
            <a:schemeClr val="accent1"/>
          </a:solidFill>
          <a:ln w="44450" cap="flat" cmpd="sng" algn="ctr">
            <a:solidFill>
              <a:schemeClr val="accent1"/>
            </a:solidFill>
            <a:prstDash val="solid"/>
            <a:round/>
            <a:headEnd type="none" w="med" len="med"/>
            <a:tailEnd type="none" w="med" len="med"/>
          </a:ln>
          <a:effectLst/>
        </p:spPr>
      </p:cxnSp>
      <p:sp>
        <p:nvSpPr>
          <p:cNvPr id="23" name="TextBox 22">
            <a:extLst>
              <a:ext uri="{FF2B5EF4-FFF2-40B4-BE49-F238E27FC236}">
                <a16:creationId xmlns:a16="http://schemas.microsoft.com/office/drawing/2014/main" id="{5102AF32-7529-27BD-D99D-5984A5EAF728}"/>
              </a:ext>
            </a:extLst>
          </p:cNvPr>
          <p:cNvSpPr txBox="1"/>
          <p:nvPr/>
        </p:nvSpPr>
        <p:spPr>
          <a:xfrm>
            <a:off x="6459129" y="2234072"/>
            <a:ext cx="992579" cy="338554"/>
          </a:xfrm>
          <a:prstGeom prst="rect">
            <a:avLst/>
          </a:prstGeom>
          <a:noFill/>
        </p:spPr>
        <p:txBody>
          <a:bodyPr wrap="none" rtlCol="0">
            <a:spAutoFit/>
          </a:bodyPr>
          <a:lstStyle/>
          <a:p>
            <a:pPr fontAlgn="base">
              <a:spcBef>
                <a:spcPct val="0"/>
              </a:spcBef>
              <a:spcAft>
                <a:spcPct val="0"/>
              </a:spcAft>
            </a:pPr>
            <a:r>
              <a:rPr lang="en-US" sz="1600">
                <a:solidFill>
                  <a:srgbClr val="BE5700"/>
                </a:solidFill>
                <a:latin typeface="Arial" charset="0"/>
                <a:cs typeface="Arial" charset="0"/>
              </a:rPr>
              <a:t>RF Coax</a:t>
            </a:r>
          </a:p>
        </p:txBody>
      </p:sp>
      <p:sp>
        <p:nvSpPr>
          <p:cNvPr id="25" name="TextBox 24">
            <a:extLst>
              <a:ext uri="{FF2B5EF4-FFF2-40B4-BE49-F238E27FC236}">
                <a16:creationId xmlns:a16="http://schemas.microsoft.com/office/drawing/2014/main" id="{AD993A35-B79C-6405-53D8-C48AEF146310}"/>
              </a:ext>
            </a:extLst>
          </p:cNvPr>
          <p:cNvSpPr txBox="1"/>
          <p:nvPr/>
        </p:nvSpPr>
        <p:spPr>
          <a:xfrm>
            <a:off x="2846350" y="3072326"/>
            <a:ext cx="1152880" cy="307777"/>
          </a:xfrm>
          <a:prstGeom prst="rect">
            <a:avLst/>
          </a:prstGeom>
          <a:noFill/>
        </p:spPr>
        <p:txBody>
          <a:bodyPr wrap="none" rtlCol="0">
            <a:spAutoFit/>
          </a:bodyPr>
          <a:lstStyle/>
          <a:p>
            <a:pPr fontAlgn="base">
              <a:spcBef>
                <a:spcPct val="0"/>
              </a:spcBef>
              <a:spcAft>
                <a:spcPct val="0"/>
              </a:spcAft>
            </a:pPr>
            <a:r>
              <a:rPr lang="en-US" sz="1400" b="1">
                <a:solidFill>
                  <a:srgbClr val="BE5700"/>
                </a:solidFill>
                <a:latin typeface="Arial" charset="0"/>
                <a:cs typeface="Arial" charset="0"/>
              </a:rPr>
              <a:t>USRP X410</a:t>
            </a:r>
          </a:p>
        </p:txBody>
      </p:sp>
      <p:sp>
        <p:nvSpPr>
          <p:cNvPr id="29" name="TextBox 28">
            <a:extLst>
              <a:ext uri="{FF2B5EF4-FFF2-40B4-BE49-F238E27FC236}">
                <a16:creationId xmlns:a16="http://schemas.microsoft.com/office/drawing/2014/main" id="{5C66B2DB-88BB-3977-5027-90EB38B614CB}"/>
              </a:ext>
            </a:extLst>
          </p:cNvPr>
          <p:cNvSpPr txBox="1"/>
          <p:nvPr/>
        </p:nvSpPr>
        <p:spPr>
          <a:xfrm>
            <a:off x="10601250" y="3072326"/>
            <a:ext cx="1149610" cy="307777"/>
          </a:xfrm>
          <a:prstGeom prst="rect">
            <a:avLst/>
          </a:prstGeom>
          <a:noFill/>
        </p:spPr>
        <p:txBody>
          <a:bodyPr wrap="none" rtlCol="0">
            <a:spAutoFit/>
          </a:bodyPr>
          <a:lstStyle/>
          <a:p>
            <a:pPr fontAlgn="base">
              <a:spcBef>
                <a:spcPct val="0"/>
              </a:spcBef>
              <a:spcAft>
                <a:spcPct val="0"/>
              </a:spcAft>
            </a:pPr>
            <a:r>
              <a:rPr lang="en-US" sz="1400" b="1">
                <a:solidFill>
                  <a:srgbClr val="BE5700"/>
                </a:solidFill>
                <a:latin typeface="Arial" charset="0"/>
                <a:cs typeface="Arial" charset="0"/>
              </a:rPr>
              <a:t>USRP X410</a:t>
            </a:r>
          </a:p>
        </p:txBody>
      </p:sp>
      <p:sp>
        <p:nvSpPr>
          <p:cNvPr id="31" name="TextBox 30">
            <a:extLst>
              <a:ext uri="{FF2B5EF4-FFF2-40B4-BE49-F238E27FC236}">
                <a16:creationId xmlns:a16="http://schemas.microsoft.com/office/drawing/2014/main" id="{EC0FDC45-E816-FCFC-9D01-02932CC3B054}"/>
              </a:ext>
            </a:extLst>
          </p:cNvPr>
          <p:cNvSpPr txBox="1"/>
          <p:nvPr/>
        </p:nvSpPr>
        <p:spPr>
          <a:xfrm>
            <a:off x="12574148" y="4377998"/>
            <a:ext cx="1122423" cy="307777"/>
          </a:xfrm>
          <a:prstGeom prst="rect">
            <a:avLst/>
          </a:prstGeom>
          <a:noFill/>
        </p:spPr>
        <p:txBody>
          <a:bodyPr wrap="none" rtlCol="0">
            <a:spAutoFit/>
          </a:bodyPr>
          <a:lstStyle/>
          <a:p>
            <a:pPr fontAlgn="base">
              <a:spcBef>
                <a:spcPct val="0"/>
              </a:spcBef>
              <a:spcAft>
                <a:spcPct val="0"/>
              </a:spcAft>
            </a:pPr>
            <a:r>
              <a:rPr lang="en-US" sz="1400" b="1">
                <a:solidFill>
                  <a:srgbClr val="BE5700"/>
                </a:solidFill>
                <a:latin typeface="Arial" charset="0"/>
                <a:cs typeface="Arial" charset="0"/>
              </a:rPr>
              <a:t>DGX Spark</a:t>
            </a:r>
          </a:p>
        </p:txBody>
      </p:sp>
      <p:pic>
        <p:nvPicPr>
          <p:cNvPr id="32" name="Content Placeholder 4">
            <a:extLst>
              <a:ext uri="{FF2B5EF4-FFF2-40B4-BE49-F238E27FC236}">
                <a16:creationId xmlns:a16="http://schemas.microsoft.com/office/drawing/2014/main" id="{7DC09EEF-B71B-5BE1-CC05-4056E7C43DD1}"/>
              </a:ext>
            </a:extLst>
          </p:cNvPr>
          <p:cNvPicPr>
            <a:picLocks noGrp="1" noChangeAspect="1"/>
          </p:cNvPicPr>
          <p:nvPr>
            <p:ph idx="1"/>
          </p:nvPr>
        </p:nvPicPr>
        <p:blipFill>
          <a:blip r:embed="rId5" cstate="print">
            <a:extLst>
              <a:ext uri="{28A0092B-C50C-407E-A947-70E740481C1C}">
                <a14:useLocalDpi xmlns:a14="http://schemas.microsoft.com/office/drawing/2010/main" val="0"/>
              </a:ext>
            </a:extLst>
          </a:blip>
          <a:srcRect r="29042"/>
          <a:stretch>
            <a:fillRect/>
          </a:stretch>
        </p:blipFill>
        <p:spPr>
          <a:xfrm>
            <a:off x="8438325" y="5231705"/>
            <a:ext cx="5475459" cy="1420018"/>
          </a:xfrm>
          <a:prstGeom prst="rect">
            <a:avLst/>
          </a:prstGeom>
          <a:effectLst>
            <a:outerShdw blurRad="50800" dist="38100" dir="5400000" algn="t" rotWithShape="0">
              <a:prstClr val="black">
                <a:alpha val="40000"/>
              </a:prstClr>
            </a:outerShdw>
          </a:effectLst>
        </p:spPr>
      </p:pic>
      <p:sp>
        <p:nvSpPr>
          <p:cNvPr id="34" name="TextBox 33">
            <a:extLst>
              <a:ext uri="{FF2B5EF4-FFF2-40B4-BE49-F238E27FC236}">
                <a16:creationId xmlns:a16="http://schemas.microsoft.com/office/drawing/2014/main" id="{24C6AE40-8229-04CC-788A-2E361CD9920B}"/>
              </a:ext>
            </a:extLst>
          </p:cNvPr>
          <p:cNvSpPr txBox="1"/>
          <p:nvPr/>
        </p:nvSpPr>
        <p:spPr>
          <a:xfrm>
            <a:off x="10464554" y="6651723"/>
            <a:ext cx="1840568" cy="307777"/>
          </a:xfrm>
          <a:prstGeom prst="rect">
            <a:avLst/>
          </a:prstGeom>
          <a:noFill/>
        </p:spPr>
        <p:txBody>
          <a:bodyPr wrap="none" rtlCol="0">
            <a:spAutoFit/>
          </a:bodyPr>
          <a:lstStyle/>
          <a:p>
            <a:pPr fontAlgn="base">
              <a:spcBef>
                <a:spcPct val="0"/>
              </a:spcBef>
              <a:spcAft>
                <a:spcPct val="0"/>
              </a:spcAft>
            </a:pPr>
            <a:r>
              <a:rPr lang="en-US" sz="1400" b="1">
                <a:solidFill>
                  <a:srgbClr val="BE5700"/>
                </a:solidFill>
                <a:latin typeface="Arial" charset="0"/>
                <a:cs typeface="Arial" charset="0"/>
              </a:rPr>
              <a:t>ARGUS Framework</a:t>
            </a:r>
          </a:p>
        </p:txBody>
      </p:sp>
      <p:sp>
        <p:nvSpPr>
          <p:cNvPr id="36" name="Freeform: Shape 35">
            <a:extLst>
              <a:ext uri="{FF2B5EF4-FFF2-40B4-BE49-F238E27FC236}">
                <a16:creationId xmlns:a16="http://schemas.microsoft.com/office/drawing/2014/main" id="{4ED8E546-4982-37C3-7E50-DA3B5ED221F0}"/>
              </a:ext>
            </a:extLst>
          </p:cNvPr>
          <p:cNvSpPr/>
          <p:nvPr/>
        </p:nvSpPr>
        <p:spPr bwMode="auto">
          <a:xfrm>
            <a:off x="8479509" y="4430467"/>
            <a:ext cx="5416061" cy="844062"/>
          </a:xfrm>
          <a:custGeom>
            <a:avLst/>
            <a:gdLst>
              <a:gd name="csX0" fmla="*/ 0 w 5416061"/>
              <a:gd name="csY0" fmla="*/ 832339 h 844062"/>
              <a:gd name="csX1" fmla="*/ 3657600 w 5416061"/>
              <a:gd name="csY1" fmla="*/ 0 h 844062"/>
              <a:gd name="csX2" fmla="*/ 5416061 w 5416061"/>
              <a:gd name="csY2" fmla="*/ 844062 h 844062"/>
              <a:gd name="csX3" fmla="*/ 93784 w 5416061"/>
              <a:gd name="csY3" fmla="*/ 832339 h 844062"/>
            </a:gdLst>
            <a:ahLst/>
            <a:cxnLst>
              <a:cxn ang="0">
                <a:pos x="csX0" y="csY0"/>
              </a:cxn>
              <a:cxn ang="0">
                <a:pos x="csX1" y="csY1"/>
              </a:cxn>
              <a:cxn ang="0">
                <a:pos x="csX2" y="csY2"/>
              </a:cxn>
              <a:cxn ang="0">
                <a:pos x="csX3" y="csY3"/>
              </a:cxn>
            </a:cxnLst>
            <a:rect l="l" t="t" r="r" b="b"/>
            <a:pathLst>
              <a:path w="5416061" h="844062">
                <a:moveTo>
                  <a:pt x="0" y="832339"/>
                </a:moveTo>
                <a:lnTo>
                  <a:pt x="3657600" y="0"/>
                </a:lnTo>
                <a:lnTo>
                  <a:pt x="5416061" y="844062"/>
                </a:lnTo>
                <a:lnTo>
                  <a:pt x="93784" y="832339"/>
                </a:lnTo>
              </a:path>
            </a:pathLst>
          </a:custGeom>
          <a:gradFill flip="none" rotWithShape="1">
            <a:gsLst>
              <a:gs pos="0">
                <a:schemeClr val="accent1">
                  <a:lumMod val="5000"/>
                  <a:lumOff val="95000"/>
                </a:schemeClr>
              </a:gs>
              <a:gs pos="100000">
                <a:schemeClr val="accent1">
                  <a:lumMod val="45000"/>
                  <a:lumOff val="55000"/>
                </a:schemeClr>
              </a:gs>
              <a:gs pos="90000">
                <a:schemeClr val="accent1">
                  <a:lumMod val="45000"/>
                  <a:lumOff val="55000"/>
                </a:schemeClr>
              </a:gs>
              <a:gs pos="52000">
                <a:schemeClr val="accent1">
                  <a:lumMod val="30000"/>
                  <a:lumOff val="70000"/>
                </a:schemeClr>
              </a:gs>
            </a:gsLst>
            <a:lin ang="5400000" scaled="1"/>
            <a:tileRect/>
          </a:gradFill>
          <a:ln w="12700" cap="flat" cmpd="sng" algn="ctr">
            <a:solidFill>
              <a:schemeClr val="accent1"/>
            </a:solidFill>
            <a:prstDash val="solid"/>
            <a:round/>
            <a:headEnd type="none" w="med" len="med"/>
            <a:tailEnd type="none" w="med" len="med"/>
          </a:ln>
          <a:effectLst/>
        </p:spPr>
        <p:txBody>
          <a:bodyPr rtlCol="0" anchor="ctr"/>
          <a:lstStyle/>
          <a:p>
            <a:pPr algn="ctr" fontAlgn="base">
              <a:spcBef>
                <a:spcPct val="0"/>
              </a:spcBef>
              <a:spcAft>
                <a:spcPct val="0"/>
              </a:spcAft>
            </a:pPr>
            <a:endParaRPr lang="en-US" sz="2400">
              <a:solidFill>
                <a:srgbClr val="BE5700"/>
              </a:solidFill>
              <a:latin typeface="Arial" charset="0"/>
              <a:cs typeface="Arial" charset="0"/>
            </a:endParaRPr>
          </a:p>
        </p:txBody>
      </p:sp>
    </p:spTree>
    <p:extLst>
      <p:ext uri="{BB962C8B-B14F-4D97-AF65-F5344CB8AC3E}">
        <p14:creationId xmlns:p14="http://schemas.microsoft.com/office/powerpoint/2010/main" val="67118754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D5F8E232-4934-B1A6-03F9-A300B722C283}"/>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609600" y="822960"/>
            <a:ext cx="13045440" cy="7164208"/>
          </a:xfrm>
          <a:prstGeom prst="rect">
            <a:avLst/>
          </a:prstGeom>
        </p:spPr>
      </p:pic>
    </p:spTree>
    <p:extLst>
      <p:ext uri="{BB962C8B-B14F-4D97-AF65-F5344CB8AC3E}">
        <p14:creationId xmlns:p14="http://schemas.microsoft.com/office/powerpoint/2010/main" val="225983153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2A35919-30C3-0E87-0AC3-40E5944F414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E6E7C74-9D90-4772-27E6-D8293EA86994}"/>
              </a:ext>
            </a:extLst>
          </p:cNvPr>
          <p:cNvSpPr>
            <a:spLocks noGrp="1"/>
          </p:cNvSpPr>
          <p:nvPr>
            <p:ph type="title"/>
          </p:nvPr>
        </p:nvSpPr>
        <p:spPr>
          <a:xfrm>
            <a:off x="135802" y="525318"/>
            <a:ext cx="13167360" cy="1371600"/>
          </a:xfrm>
        </p:spPr>
        <p:txBody>
          <a:bodyPr>
            <a:normAutofit/>
          </a:bodyPr>
          <a:lstStyle>
            <a:defPPr>
              <a:defRPr lang="en-US"/>
            </a:defPPr>
            <a:lvl1pPr algn="l" rtl="0" fontAlgn="base">
              <a:spcBef>
                <a:spcPct val="0"/>
              </a:spcBef>
              <a:spcAft>
                <a:spcPct val="0"/>
              </a:spcAft>
              <a:defRPr sz="3840" kern="1200">
                <a:solidFill>
                  <a:schemeClr val="tx1"/>
                </a:solidFill>
                <a:latin typeface="Arial" charset="0"/>
                <a:ea typeface="ヒラギノ角ゴ Pro W3"/>
                <a:cs typeface="Arial" charset="0"/>
              </a:defRPr>
            </a:lvl1pPr>
            <a:lvl2pPr marL="731520" algn="l" rtl="0" fontAlgn="base">
              <a:spcBef>
                <a:spcPct val="0"/>
              </a:spcBef>
              <a:spcAft>
                <a:spcPct val="0"/>
              </a:spcAft>
              <a:defRPr sz="3840" kern="1200">
                <a:solidFill>
                  <a:schemeClr val="tx1"/>
                </a:solidFill>
                <a:latin typeface="Arial" charset="0"/>
                <a:ea typeface="ヒラギノ角ゴ Pro W3"/>
                <a:cs typeface="Arial" charset="0"/>
              </a:defRPr>
            </a:lvl2pPr>
            <a:lvl3pPr marL="1463040" algn="l" rtl="0" fontAlgn="base">
              <a:spcBef>
                <a:spcPct val="0"/>
              </a:spcBef>
              <a:spcAft>
                <a:spcPct val="0"/>
              </a:spcAft>
              <a:defRPr sz="3840" kern="1200">
                <a:solidFill>
                  <a:schemeClr val="tx1"/>
                </a:solidFill>
                <a:latin typeface="Arial" charset="0"/>
                <a:ea typeface="ヒラギノ角ゴ Pro W3"/>
                <a:cs typeface="Arial" charset="0"/>
              </a:defRPr>
            </a:lvl3pPr>
            <a:lvl4pPr marL="2194560" algn="l" rtl="0" fontAlgn="base">
              <a:spcBef>
                <a:spcPct val="0"/>
              </a:spcBef>
              <a:spcAft>
                <a:spcPct val="0"/>
              </a:spcAft>
              <a:defRPr sz="3840" kern="1200">
                <a:solidFill>
                  <a:schemeClr val="tx1"/>
                </a:solidFill>
                <a:latin typeface="Arial" charset="0"/>
                <a:ea typeface="ヒラギノ角ゴ Pro W3"/>
                <a:cs typeface="Arial" charset="0"/>
              </a:defRPr>
            </a:lvl4pPr>
            <a:lvl5pPr marL="2926080" algn="l" rtl="0" fontAlgn="base">
              <a:spcBef>
                <a:spcPct val="0"/>
              </a:spcBef>
              <a:spcAft>
                <a:spcPct val="0"/>
              </a:spcAft>
              <a:defRPr sz="3840" kern="1200">
                <a:solidFill>
                  <a:schemeClr val="tx1"/>
                </a:solidFill>
                <a:latin typeface="Arial" charset="0"/>
                <a:ea typeface="ヒラギノ角ゴ Pro W3"/>
                <a:cs typeface="Arial" charset="0"/>
              </a:defRPr>
            </a:lvl5pPr>
            <a:lvl6pPr marL="3657600" algn="l" defTabSz="1463040" rtl="0" eaLnBrk="1" latinLnBrk="0" hangingPunct="1">
              <a:defRPr sz="3840" kern="1200">
                <a:solidFill>
                  <a:schemeClr val="tx1"/>
                </a:solidFill>
                <a:latin typeface="Arial" charset="0"/>
                <a:ea typeface="ヒラギノ角ゴ Pro W3"/>
                <a:cs typeface="Arial" charset="0"/>
              </a:defRPr>
            </a:lvl6pPr>
            <a:lvl7pPr marL="4389120" algn="l" defTabSz="1463040" rtl="0" eaLnBrk="1" latinLnBrk="0" hangingPunct="1">
              <a:defRPr sz="3840" kern="1200">
                <a:solidFill>
                  <a:schemeClr val="tx1"/>
                </a:solidFill>
                <a:latin typeface="Arial" charset="0"/>
                <a:ea typeface="ヒラギノ角ゴ Pro W3"/>
                <a:cs typeface="Arial" charset="0"/>
              </a:defRPr>
            </a:lvl7pPr>
            <a:lvl8pPr marL="5120640" algn="l" defTabSz="1463040" rtl="0" eaLnBrk="1" latinLnBrk="0" hangingPunct="1">
              <a:defRPr sz="3840" kern="1200">
                <a:solidFill>
                  <a:schemeClr val="tx1"/>
                </a:solidFill>
                <a:latin typeface="Arial" charset="0"/>
                <a:ea typeface="ヒラギノ角ゴ Pro W3"/>
                <a:cs typeface="Arial" charset="0"/>
              </a:defRPr>
            </a:lvl8pPr>
            <a:lvl9pPr marL="5852160" algn="l" defTabSz="1463040" rtl="0" eaLnBrk="1" latinLnBrk="0" hangingPunct="1">
              <a:defRPr sz="3840" kern="1200">
                <a:solidFill>
                  <a:schemeClr val="tx1"/>
                </a:solidFill>
                <a:latin typeface="Arial" charset="0"/>
                <a:ea typeface="ヒラギノ角ゴ Pro W3"/>
                <a:cs typeface="Arial" charset="0"/>
              </a:defRPr>
            </a:lvl9pPr>
          </a:lstStyle>
          <a:p>
            <a:r>
              <a:rPr lang="en-US" sz="3800" dirty="0">
                <a:solidFill>
                  <a:srgbClr val="000000"/>
                </a:solidFill>
                <a:latin typeface="Arial"/>
                <a:cs typeface="Arial"/>
              </a:rPr>
              <a:t>Deployment Setup</a:t>
            </a:r>
          </a:p>
        </p:txBody>
      </p:sp>
      <p:pic>
        <p:nvPicPr>
          <p:cNvPr id="10" name="Picture 9" descr="LEADTEK NVIDIA DGX Spark DGX Mini PC AI CO2-003735 - Supercomputer |  KAI-COM | Business IT Solutions &amp; Computer Equipment">
            <a:extLst>
              <a:ext uri="{FF2B5EF4-FFF2-40B4-BE49-F238E27FC236}">
                <a16:creationId xmlns:a16="http://schemas.microsoft.com/office/drawing/2014/main" id="{2D4DA661-16D5-8A44-A5DB-E1567E4E03F4}"/>
              </a:ext>
            </a:extLst>
          </p:cNvPr>
          <p:cNvPicPr>
            <a:picLocks noChangeAspect="1"/>
          </p:cNvPicPr>
          <p:nvPr/>
        </p:nvPicPr>
        <p:blipFill>
          <a:blip r:embed="rId3"/>
          <a:srcRect/>
          <a:stretch>
            <a:fillRect/>
          </a:stretch>
        </p:blipFill>
        <p:spPr>
          <a:xfrm>
            <a:off x="11928519" y="2662139"/>
            <a:ext cx="2362758" cy="2150109"/>
          </a:xfrm>
          <a:prstGeom prst="rect">
            <a:avLst/>
          </a:prstGeom>
        </p:spPr>
      </p:pic>
      <p:pic>
        <p:nvPicPr>
          <p:cNvPr id="11" name="Picture 10" descr="NI Ettus USRP X410 | Ettus Research, a National Instruments Brand | The  leader in Software Defined Radio (SDR)">
            <a:extLst>
              <a:ext uri="{FF2B5EF4-FFF2-40B4-BE49-F238E27FC236}">
                <a16:creationId xmlns:a16="http://schemas.microsoft.com/office/drawing/2014/main" id="{02617305-77E1-B027-1FD0-757FE38A633A}"/>
              </a:ext>
            </a:extLst>
          </p:cNvPr>
          <p:cNvPicPr>
            <a:picLocks noChangeAspect="1"/>
          </p:cNvPicPr>
          <p:nvPr/>
        </p:nvPicPr>
        <p:blipFill>
          <a:blip r:embed="rId4"/>
          <a:srcRect/>
          <a:stretch>
            <a:fillRect/>
          </a:stretch>
        </p:blipFill>
        <p:spPr>
          <a:xfrm>
            <a:off x="9425712" y="1345697"/>
            <a:ext cx="4113101" cy="2159378"/>
          </a:xfrm>
          <a:prstGeom prst="rect">
            <a:avLst/>
          </a:prstGeom>
        </p:spPr>
      </p:pic>
      <p:cxnSp>
        <p:nvCxnSpPr>
          <p:cNvPr id="15" name="Straight Connector 14">
            <a:extLst>
              <a:ext uri="{FF2B5EF4-FFF2-40B4-BE49-F238E27FC236}">
                <a16:creationId xmlns:a16="http://schemas.microsoft.com/office/drawing/2014/main" id="{0C2C3481-334F-E0C8-ADA2-84E6DCDE3A87}"/>
              </a:ext>
            </a:extLst>
          </p:cNvPr>
          <p:cNvCxnSpPr>
            <a:cxnSpLocks/>
          </p:cNvCxnSpPr>
          <p:nvPr/>
        </p:nvCxnSpPr>
        <p:spPr bwMode="auto">
          <a:xfrm>
            <a:off x="12770154" y="2771261"/>
            <a:ext cx="0" cy="1124354"/>
          </a:xfrm>
          <a:prstGeom prst="line">
            <a:avLst/>
          </a:prstGeom>
          <a:solidFill>
            <a:schemeClr val="accent1"/>
          </a:solidFill>
          <a:ln w="44450" cap="flat" cmpd="sng" algn="ctr">
            <a:solidFill>
              <a:schemeClr val="accent6">
                <a:lumMod val="75000"/>
              </a:schemeClr>
            </a:solidFill>
            <a:prstDash val="solid"/>
            <a:round/>
            <a:headEnd type="none" w="med" len="med"/>
            <a:tailEnd type="none" w="med" len="med"/>
          </a:ln>
          <a:effectLst/>
        </p:spPr>
      </p:cxnSp>
      <p:sp>
        <p:nvSpPr>
          <p:cNvPr id="16" name="TextBox 15">
            <a:extLst>
              <a:ext uri="{FF2B5EF4-FFF2-40B4-BE49-F238E27FC236}">
                <a16:creationId xmlns:a16="http://schemas.microsoft.com/office/drawing/2014/main" id="{EEF69F05-A6BD-A31B-BC62-23A13BFF5ED7}"/>
              </a:ext>
            </a:extLst>
          </p:cNvPr>
          <p:cNvSpPr txBox="1"/>
          <p:nvPr/>
        </p:nvSpPr>
        <p:spPr>
          <a:xfrm>
            <a:off x="11384839" y="3351186"/>
            <a:ext cx="1498360" cy="307777"/>
          </a:xfrm>
          <a:prstGeom prst="rect">
            <a:avLst/>
          </a:prstGeom>
          <a:noFill/>
        </p:spPr>
        <p:txBody>
          <a:bodyPr wrap="square" rtlCol="0">
            <a:spAutoFit/>
          </a:bodyPr>
          <a:lstStyle>
            <a:defPPr>
              <a:defRPr lang="en-US"/>
            </a:defPPr>
            <a:lvl1pPr algn="l" rtl="0" fontAlgn="base">
              <a:spcBef>
                <a:spcPct val="0"/>
              </a:spcBef>
              <a:spcAft>
                <a:spcPct val="0"/>
              </a:spcAft>
              <a:defRPr sz="3840" kern="1200">
                <a:solidFill>
                  <a:schemeClr val="tx1"/>
                </a:solidFill>
                <a:latin typeface="Arial" charset="0"/>
                <a:ea typeface="ヒラギノ角ゴ Pro W3"/>
                <a:cs typeface="Arial" charset="0"/>
              </a:defRPr>
            </a:lvl1pPr>
            <a:lvl2pPr marL="731520" algn="l" rtl="0" fontAlgn="base">
              <a:spcBef>
                <a:spcPct val="0"/>
              </a:spcBef>
              <a:spcAft>
                <a:spcPct val="0"/>
              </a:spcAft>
              <a:defRPr sz="3840" kern="1200">
                <a:solidFill>
                  <a:schemeClr val="tx1"/>
                </a:solidFill>
                <a:latin typeface="Arial" charset="0"/>
                <a:ea typeface="ヒラギノ角ゴ Pro W3"/>
                <a:cs typeface="Arial" charset="0"/>
              </a:defRPr>
            </a:lvl2pPr>
            <a:lvl3pPr marL="1463040" algn="l" rtl="0" fontAlgn="base">
              <a:spcBef>
                <a:spcPct val="0"/>
              </a:spcBef>
              <a:spcAft>
                <a:spcPct val="0"/>
              </a:spcAft>
              <a:defRPr sz="3840" kern="1200">
                <a:solidFill>
                  <a:schemeClr val="tx1"/>
                </a:solidFill>
                <a:latin typeface="Arial" charset="0"/>
                <a:ea typeface="ヒラギノ角ゴ Pro W3"/>
                <a:cs typeface="Arial" charset="0"/>
              </a:defRPr>
            </a:lvl3pPr>
            <a:lvl4pPr marL="2194560" algn="l" rtl="0" fontAlgn="base">
              <a:spcBef>
                <a:spcPct val="0"/>
              </a:spcBef>
              <a:spcAft>
                <a:spcPct val="0"/>
              </a:spcAft>
              <a:defRPr sz="3840" kern="1200">
                <a:solidFill>
                  <a:schemeClr val="tx1"/>
                </a:solidFill>
                <a:latin typeface="Arial" charset="0"/>
                <a:ea typeface="ヒラギノ角ゴ Pro W3"/>
                <a:cs typeface="Arial" charset="0"/>
              </a:defRPr>
            </a:lvl4pPr>
            <a:lvl5pPr marL="2926080" algn="l" rtl="0" fontAlgn="base">
              <a:spcBef>
                <a:spcPct val="0"/>
              </a:spcBef>
              <a:spcAft>
                <a:spcPct val="0"/>
              </a:spcAft>
              <a:defRPr sz="3840" kern="1200">
                <a:solidFill>
                  <a:schemeClr val="tx1"/>
                </a:solidFill>
                <a:latin typeface="Arial" charset="0"/>
                <a:ea typeface="ヒラギノ角ゴ Pro W3"/>
                <a:cs typeface="Arial" charset="0"/>
              </a:defRPr>
            </a:lvl5pPr>
            <a:lvl6pPr marL="3657600" algn="l" defTabSz="1463040" rtl="0" eaLnBrk="1" latinLnBrk="0" hangingPunct="1">
              <a:defRPr sz="3840" kern="1200">
                <a:solidFill>
                  <a:schemeClr val="tx1"/>
                </a:solidFill>
                <a:latin typeface="Arial" charset="0"/>
                <a:ea typeface="ヒラギノ角ゴ Pro W3"/>
                <a:cs typeface="Arial" charset="0"/>
              </a:defRPr>
            </a:lvl6pPr>
            <a:lvl7pPr marL="4389120" algn="l" defTabSz="1463040" rtl="0" eaLnBrk="1" latinLnBrk="0" hangingPunct="1">
              <a:defRPr sz="3840" kern="1200">
                <a:solidFill>
                  <a:schemeClr val="tx1"/>
                </a:solidFill>
                <a:latin typeface="Arial" charset="0"/>
                <a:ea typeface="ヒラギノ角ゴ Pro W3"/>
                <a:cs typeface="Arial" charset="0"/>
              </a:defRPr>
            </a:lvl7pPr>
            <a:lvl8pPr marL="5120640" algn="l" defTabSz="1463040" rtl="0" eaLnBrk="1" latinLnBrk="0" hangingPunct="1">
              <a:defRPr sz="3840" kern="1200">
                <a:solidFill>
                  <a:schemeClr val="tx1"/>
                </a:solidFill>
                <a:latin typeface="Arial" charset="0"/>
                <a:ea typeface="ヒラギノ角ゴ Pro W3"/>
                <a:cs typeface="Arial" charset="0"/>
              </a:defRPr>
            </a:lvl8pPr>
            <a:lvl9pPr marL="5852160" algn="l" defTabSz="1463040" rtl="0" eaLnBrk="1" latinLnBrk="0" hangingPunct="1">
              <a:defRPr sz="3840" kern="1200">
                <a:solidFill>
                  <a:schemeClr val="tx1"/>
                </a:solidFill>
                <a:latin typeface="Arial" charset="0"/>
                <a:ea typeface="ヒラギノ角ゴ Pro W3"/>
                <a:cs typeface="Arial" charset="0"/>
              </a:defRPr>
            </a:lvl9pPr>
          </a:lstStyle>
          <a:p>
            <a:r>
              <a:rPr lang="en-US" sz="1400">
                <a:solidFill>
                  <a:schemeClr val="accent6">
                    <a:lumMod val="75000"/>
                  </a:schemeClr>
                </a:solidFill>
              </a:rPr>
              <a:t>QSFP+ 100GE</a:t>
            </a:r>
          </a:p>
        </p:txBody>
      </p:sp>
      <p:cxnSp>
        <p:nvCxnSpPr>
          <p:cNvPr id="17" name="Straight Connector 16">
            <a:extLst>
              <a:ext uri="{FF2B5EF4-FFF2-40B4-BE49-F238E27FC236}">
                <a16:creationId xmlns:a16="http://schemas.microsoft.com/office/drawing/2014/main" id="{786116DA-FD5D-FE0C-758F-4F75FDE5CAAE}"/>
              </a:ext>
            </a:extLst>
          </p:cNvPr>
          <p:cNvCxnSpPr>
            <a:cxnSpLocks/>
          </p:cNvCxnSpPr>
          <p:nvPr/>
        </p:nvCxnSpPr>
        <p:spPr bwMode="auto">
          <a:xfrm>
            <a:off x="8290560" y="2572626"/>
            <a:ext cx="1756323" cy="0"/>
          </a:xfrm>
          <a:prstGeom prst="line">
            <a:avLst/>
          </a:prstGeom>
          <a:solidFill>
            <a:schemeClr val="accent1"/>
          </a:solidFill>
          <a:ln w="44450" cap="flat" cmpd="sng" algn="ctr">
            <a:solidFill>
              <a:schemeClr val="accent1"/>
            </a:solidFill>
            <a:prstDash val="solid"/>
            <a:round/>
            <a:headEnd type="none" w="med" len="med"/>
            <a:tailEnd type="none" w="med" len="med"/>
          </a:ln>
          <a:effectLst/>
        </p:spPr>
      </p:cxnSp>
      <p:sp>
        <p:nvSpPr>
          <p:cNvPr id="23" name="TextBox 22">
            <a:extLst>
              <a:ext uri="{FF2B5EF4-FFF2-40B4-BE49-F238E27FC236}">
                <a16:creationId xmlns:a16="http://schemas.microsoft.com/office/drawing/2014/main" id="{F445A6F7-59ED-54E4-EFF0-45B2BB126A66}"/>
              </a:ext>
            </a:extLst>
          </p:cNvPr>
          <p:cNvSpPr txBox="1"/>
          <p:nvPr/>
        </p:nvSpPr>
        <p:spPr>
          <a:xfrm>
            <a:off x="7277206" y="2613023"/>
            <a:ext cx="2026709" cy="338554"/>
          </a:xfrm>
          <a:prstGeom prst="rect">
            <a:avLst/>
          </a:prstGeom>
          <a:noFill/>
        </p:spPr>
        <p:txBody>
          <a:bodyPr wrap="square" rtlCol="0">
            <a:spAutoFit/>
          </a:bodyPr>
          <a:lstStyle>
            <a:defPPr>
              <a:defRPr lang="en-US"/>
            </a:defPPr>
            <a:lvl1pPr algn="l" rtl="0" fontAlgn="base">
              <a:spcBef>
                <a:spcPct val="0"/>
              </a:spcBef>
              <a:spcAft>
                <a:spcPct val="0"/>
              </a:spcAft>
              <a:defRPr sz="3840" kern="1200">
                <a:solidFill>
                  <a:schemeClr val="tx1"/>
                </a:solidFill>
                <a:latin typeface="Arial" charset="0"/>
                <a:ea typeface="ヒラギノ角ゴ Pro W3"/>
                <a:cs typeface="Arial" charset="0"/>
              </a:defRPr>
            </a:lvl1pPr>
            <a:lvl2pPr marL="731520" algn="l" rtl="0" fontAlgn="base">
              <a:spcBef>
                <a:spcPct val="0"/>
              </a:spcBef>
              <a:spcAft>
                <a:spcPct val="0"/>
              </a:spcAft>
              <a:defRPr sz="3840" kern="1200">
                <a:solidFill>
                  <a:schemeClr val="tx1"/>
                </a:solidFill>
                <a:latin typeface="Arial" charset="0"/>
                <a:ea typeface="ヒラギノ角ゴ Pro W3"/>
                <a:cs typeface="Arial" charset="0"/>
              </a:defRPr>
            </a:lvl2pPr>
            <a:lvl3pPr marL="1463040" algn="l" rtl="0" fontAlgn="base">
              <a:spcBef>
                <a:spcPct val="0"/>
              </a:spcBef>
              <a:spcAft>
                <a:spcPct val="0"/>
              </a:spcAft>
              <a:defRPr sz="3840" kern="1200">
                <a:solidFill>
                  <a:schemeClr val="tx1"/>
                </a:solidFill>
                <a:latin typeface="Arial" charset="0"/>
                <a:ea typeface="ヒラギノ角ゴ Pro W3"/>
                <a:cs typeface="Arial" charset="0"/>
              </a:defRPr>
            </a:lvl3pPr>
            <a:lvl4pPr marL="2194560" algn="l" rtl="0" fontAlgn="base">
              <a:spcBef>
                <a:spcPct val="0"/>
              </a:spcBef>
              <a:spcAft>
                <a:spcPct val="0"/>
              </a:spcAft>
              <a:defRPr sz="3840" kern="1200">
                <a:solidFill>
                  <a:schemeClr val="tx1"/>
                </a:solidFill>
                <a:latin typeface="Arial" charset="0"/>
                <a:ea typeface="ヒラギノ角ゴ Pro W3"/>
                <a:cs typeface="Arial" charset="0"/>
              </a:defRPr>
            </a:lvl4pPr>
            <a:lvl5pPr marL="2926080" algn="l" rtl="0" fontAlgn="base">
              <a:spcBef>
                <a:spcPct val="0"/>
              </a:spcBef>
              <a:spcAft>
                <a:spcPct val="0"/>
              </a:spcAft>
              <a:defRPr sz="3840" kern="1200">
                <a:solidFill>
                  <a:schemeClr val="tx1"/>
                </a:solidFill>
                <a:latin typeface="Arial" charset="0"/>
                <a:ea typeface="ヒラギノ角ゴ Pro W3"/>
                <a:cs typeface="Arial" charset="0"/>
              </a:defRPr>
            </a:lvl5pPr>
            <a:lvl6pPr marL="3657600" algn="l" defTabSz="1463040" rtl="0" eaLnBrk="1" latinLnBrk="0" hangingPunct="1">
              <a:defRPr sz="3840" kern="1200">
                <a:solidFill>
                  <a:schemeClr val="tx1"/>
                </a:solidFill>
                <a:latin typeface="Arial" charset="0"/>
                <a:ea typeface="ヒラギノ角ゴ Pro W3"/>
                <a:cs typeface="Arial" charset="0"/>
              </a:defRPr>
            </a:lvl6pPr>
            <a:lvl7pPr marL="4389120" algn="l" defTabSz="1463040" rtl="0" eaLnBrk="1" latinLnBrk="0" hangingPunct="1">
              <a:defRPr sz="3840" kern="1200">
                <a:solidFill>
                  <a:schemeClr val="tx1"/>
                </a:solidFill>
                <a:latin typeface="Arial" charset="0"/>
                <a:ea typeface="ヒラギノ角ゴ Pro W3"/>
                <a:cs typeface="Arial" charset="0"/>
              </a:defRPr>
            </a:lvl7pPr>
            <a:lvl8pPr marL="5120640" algn="l" defTabSz="1463040" rtl="0" eaLnBrk="1" latinLnBrk="0" hangingPunct="1">
              <a:defRPr sz="3840" kern="1200">
                <a:solidFill>
                  <a:schemeClr val="tx1"/>
                </a:solidFill>
                <a:latin typeface="Arial" charset="0"/>
                <a:ea typeface="ヒラギノ角ゴ Pro W3"/>
                <a:cs typeface="Arial" charset="0"/>
              </a:defRPr>
            </a:lvl8pPr>
            <a:lvl9pPr marL="5852160" algn="l" defTabSz="1463040" rtl="0" eaLnBrk="1" latinLnBrk="0" hangingPunct="1">
              <a:defRPr sz="3840" kern="1200">
                <a:solidFill>
                  <a:schemeClr val="tx1"/>
                </a:solidFill>
                <a:latin typeface="Arial" charset="0"/>
                <a:ea typeface="ヒラギノ角ゴ Pro W3"/>
                <a:cs typeface="Arial" charset="0"/>
              </a:defRPr>
            </a:lvl9pPr>
          </a:lstStyle>
          <a:p>
            <a:r>
              <a:rPr lang="en-US" sz="1600"/>
              <a:t>Wideband Antenna</a:t>
            </a:r>
          </a:p>
        </p:txBody>
      </p:sp>
      <p:sp>
        <p:nvSpPr>
          <p:cNvPr id="29" name="TextBox 28">
            <a:extLst>
              <a:ext uri="{FF2B5EF4-FFF2-40B4-BE49-F238E27FC236}">
                <a16:creationId xmlns:a16="http://schemas.microsoft.com/office/drawing/2014/main" id="{BC430F3E-20AA-3B01-BDD7-C4243DABCA7A}"/>
              </a:ext>
            </a:extLst>
          </p:cNvPr>
          <p:cNvSpPr txBox="1"/>
          <p:nvPr/>
        </p:nvSpPr>
        <p:spPr>
          <a:xfrm>
            <a:off x="10601250" y="3072326"/>
            <a:ext cx="1267528" cy="307777"/>
          </a:xfrm>
          <a:prstGeom prst="rect">
            <a:avLst/>
          </a:prstGeom>
          <a:noFill/>
        </p:spPr>
        <p:txBody>
          <a:bodyPr wrap="square" rtlCol="0">
            <a:spAutoFit/>
          </a:bodyPr>
          <a:lstStyle>
            <a:defPPr>
              <a:defRPr lang="en-US"/>
            </a:defPPr>
            <a:lvl1pPr algn="l" rtl="0" fontAlgn="base">
              <a:spcBef>
                <a:spcPct val="0"/>
              </a:spcBef>
              <a:spcAft>
                <a:spcPct val="0"/>
              </a:spcAft>
              <a:defRPr sz="3840" kern="1200">
                <a:solidFill>
                  <a:schemeClr val="tx1"/>
                </a:solidFill>
                <a:latin typeface="Arial" charset="0"/>
                <a:ea typeface="ヒラギノ角ゴ Pro W3"/>
                <a:cs typeface="Arial" charset="0"/>
              </a:defRPr>
            </a:lvl1pPr>
            <a:lvl2pPr marL="731520" algn="l" rtl="0" fontAlgn="base">
              <a:spcBef>
                <a:spcPct val="0"/>
              </a:spcBef>
              <a:spcAft>
                <a:spcPct val="0"/>
              </a:spcAft>
              <a:defRPr sz="3840" kern="1200">
                <a:solidFill>
                  <a:schemeClr val="tx1"/>
                </a:solidFill>
                <a:latin typeface="Arial" charset="0"/>
                <a:ea typeface="ヒラギノ角ゴ Pro W3"/>
                <a:cs typeface="Arial" charset="0"/>
              </a:defRPr>
            </a:lvl2pPr>
            <a:lvl3pPr marL="1463040" algn="l" rtl="0" fontAlgn="base">
              <a:spcBef>
                <a:spcPct val="0"/>
              </a:spcBef>
              <a:spcAft>
                <a:spcPct val="0"/>
              </a:spcAft>
              <a:defRPr sz="3840" kern="1200">
                <a:solidFill>
                  <a:schemeClr val="tx1"/>
                </a:solidFill>
                <a:latin typeface="Arial" charset="0"/>
                <a:ea typeface="ヒラギノ角ゴ Pro W3"/>
                <a:cs typeface="Arial" charset="0"/>
              </a:defRPr>
            </a:lvl3pPr>
            <a:lvl4pPr marL="2194560" algn="l" rtl="0" fontAlgn="base">
              <a:spcBef>
                <a:spcPct val="0"/>
              </a:spcBef>
              <a:spcAft>
                <a:spcPct val="0"/>
              </a:spcAft>
              <a:defRPr sz="3840" kern="1200">
                <a:solidFill>
                  <a:schemeClr val="tx1"/>
                </a:solidFill>
                <a:latin typeface="Arial" charset="0"/>
                <a:ea typeface="ヒラギノ角ゴ Pro W3"/>
                <a:cs typeface="Arial" charset="0"/>
              </a:defRPr>
            </a:lvl4pPr>
            <a:lvl5pPr marL="2926080" algn="l" rtl="0" fontAlgn="base">
              <a:spcBef>
                <a:spcPct val="0"/>
              </a:spcBef>
              <a:spcAft>
                <a:spcPct val="0"/>
              </a:spcAft>
              <a:defRPr sz="3840" kern="1200">
                <a:solidFill>
                  <a:schemeClr val="tx1"/>
                </a:solidFill>
                <a:latin typeface="Arial" charset="0"/>
                <a:ea typeface="ヒラギノ角ゴ Pro W3"/>
                <a:cs typeface="Arial" charset="0"/>
              </a:defRPr>
            </a:lvl5pPr>
            <a:lvl6pPr marL="3657600" algn="l" defTabSz="1463040" rtl="0" eaLnBrk="1" latinLnBrk="0" hangingPunct="1">
              <a:defRPr sz="3840" kern="1200">
                <a:solidFill>
                  <a:schemeClr val="tx1"/>
                </a:solidFill>
                <a:latin typeface="Arial" charset="0"/>
                <a:ea typeface="ヒラギノ角ゴ Pro W3"/>
                <a:cs typeface="Arial" charset="0"/>
              </a:defRPr>
            </a:lvl6pPr>
            <a:lvl7pPr marL="4389120" algn="l" defTabSz="1463040" rtl="0" eaLnBrk="1" latinLnBrk="0" hangingPunct="1">
              <a:defRPr sz="3840" kern="1200">
                <a:solidFill>
                  <a:schemeClr val="tx1"/>
                </a:solidFill>
                <a:latin typeface="Arial" charset="0"/>
                <a:ea typeface="ヒラギノ角ゴ Pro W3"/>
                <a:cs typeface="Arial" charset="0"/>
              </a:defRPr>
            </a:lvl7pPr>
            <a:lvl8pPr marL="5120640" algn="l" defTabSz="1463040" rtl="0" eaLnBrk="1" latinLnBrk="0" hangingPunct="1">
              <a:defRPr sz="3840" kern="1200">
                <a:solidFill>
                  <a:schemeClr val="tx1"/>
                </a:solidFill>
                <a:latin typeface="Arial" charset="0"/>
                <a:ea typeface="ヒラギノ角ゴ Pro W3"/>
                <a:cs typeface="Arial" charset="0"/>
              </a:defRPr>
            </a:lvl8pPr>
            <a:lvl9pPr marL="5852160" algn="l" defTabSz="1463040" rtl="0" eaLnBrk="1" latinLnBrk="0" hangingPunct="1">
              <a:defRPr sz="3840" kern="1200">
                <a:solidFill>
                  <a:schemeClr val="tx1"/>
                </a:solidFill>
                <a:latin typeface="Arial" charset="0"/>
                <a:ea typeface="ヒラギノ角ゴ Pro W3"/>
                <a:cs typeface="Arial" charset="0"/>
              </a:defRPr>
            </a:lvl9pPr>
          </a:lstStyle>
          <a:p>
            <a:r>
              <a:rPr lang="en-US" sz="1400" b="1"/>
              <a:t>USRP X410</a:t>
            </a:r>
          </a:p>
        </p:txBody>
      </p:sp>
      <p:sp>
        <p:nvSpPr>
          <p:cNvPr id="31" name="TextBox 30">
            <a:extLst>
              <a:ext uri="{FF2B5EF4-FFF2-40B4-BE49-F238E27FC236}">
                <a16:creationId xmlns:a16="http://schemas.microsoft.com/office/drawing/2014/main" id="{8F48738C-B55D-7651-73C5-E687D4364BC8}"/>
              </a:ext>
            </a:extLst>
          </p:cNvPr>
          <p:cNvSpPr txBox="1"/>
          <p:nvPr/>
        </p:nvSpPr>
        <p:spPr>
          <a:xfrm>
            <a:off x="12574148" y="4377998"/>
            <a:ext cx="1234184" cy="307777"/>
          </a:xfrm>
          <a:prstGeom prst="rect">
            <a:avLst/>
          </a:prstGeom>
          <a:noFill/>
        </p:spPr>
        <p:txBody>
          <a:bodyPr wrap="square" rtlCol="0">
            <a:spAutoFit/>
          </a:bodyPr>
          <a:lstStyle>
            <a:defPPr>
              <a:defRPr lang="en-US"/>
            </a:defPPr>
            <a:lvl1pPr algn="l" rtl="0" fontAlgn="base">
              <a:spcBef>
                <a:spcPct val="0"/>
              </a:spcBef>
              <a:spcAft>
                <a:spcPct val="0"/>
              </a:spcAft>
              <a:defRPr sz="3840" kern="1200">
                <a:solidFill>
                  <a:schemeClr val="tx1"/>
                </a:solidFill>
                <a:latin typeface="Arial" charset="0"/>
                <a:ea typeface="ヒラギノ角ゴ Pro W3"/>
                <a:cs typeface="Arial" charset="0"/>
              </a:defRPr>
            </a:lvl1pPr>
            <a:lvl2pPr marL="731520" algn="l" rtl="0" fontAlgn="base">
              <a:spcBef>
                <a:spcPct val="0"/>
              </a:spcBef>
              <a:spcAft>
                <a:spcPct val="0"/>
              </a:spcAft>
              <a:defRPr sz="3840" kern="1200">
                <a:solidFill>
                  <a:schemeClr val="tx1"/>
                </a:solidFill>
                <a:latin typeface="Arial" charset="0"/>
                <a:ea typeface="ヒラギノ角ゴ Pro W3"/>
                <a:cs typeface="Arial" charset="0"/>
              </a:defRPr>
            </a:lvl2pPr>
            <a:lvl3pPr marL="1463040" algn="l" rtl="0" fontAlgn="base">
              <a:spcBef>
                <a:spcPct val="0"/>
              </a:spcBef>
              <a:spcAft>
                <a:spcPct val="0"/>
              </a:spcAft>
              <a:defRPr sz="3840" kern="1200">
                <a:solidFill>
                  <a:schemeClr val="tx1"/>
                </a:solidFill>
                <a:latin typeface="Arial" charset="0"/>
                <a:ea typeface="ヒラギノ角ゴ Pro W3"/>
                <a:cs typeface="Arial" charset="0"/>
              </a:defRPr>
            </a:lvl3pPr>
            <a:lvl4pPr marL="2194560" algn="l" rtl="0" fontAlgn="base">
              <a:spcBef>
                <a:spcPct val="0"/>
              </a:spcBef>
              <a:spcAft>
                <a:spcPct val="0"/>
              </a:spcAft>
              <a:defRPr sz="3840" kern="1200">
                <a:solidFill>
                  <a:schemeClr val="tx1"/>
                </a:solidFill>
                <a:latin typeface="Arial" charset="0"/>
                <a:ea typeface="ヒラギノ角ゴ Pro W3"/>
                <a:cs typeface="Arial" charset="0"/>
              </a:defRPr>
            </a:lvl4pPr>
            <a:lvl5pPr marL="2926080" algn="l" rtl="0" fontAlgn="base">
              <a:spcBef>
                <a:spcPct val="0"/>
              </a:spcBef>
              <a:spcAft>
                <a:spcPct val="0"/>
              </a:spcAft>
              <a:defRPr sz="3840" kern="1200">
                <a:solidFill>
                  <a:schemeClr val="tx1"/>
                </a:solidFill>
                <a:latin typeface="Arial" charset="0"/>
                <a:ea typeface="ヒラギノ角ゴ Pro W3"/>
                <a:cs typeface="Arial" charset="0"/>
              </a:defRPr>
            </a:lvl5pPr>
            <a:lvl6pPr marL="3657600" algn="l" defTabSz="1463040" rtl="0" eaLnBrk="1" latinLnBrk="0" hangingPunct="1">
              <a:defRPr sz="3840" kern="1200">
                <a:solidFill>
                  <a:schemeClr val="tx1"/>
                </a:solidFill>
                <a:latin typeface="Arial" charset="0"/>
                <a:ea typeface="ヒラギノ角ゴ Pro W3"/>
                <a:cs typeface="Arial" charset="0"/>
              </a:defRPr>
            </a:lvl6pPr>
            <a:lvl7pPr marL="4389120" algn="l" defTabSz="1463040" rtl="0" eaLnBrk="1" latinLnBrk="0" hangingPunct="1">
              <a:defRPr sz="3840" kern="1200">
                <a:solidFill>
                  <a:schemeClr val="tx1"/>
                </a:solidFill>
                <a:latin typeface="Arial" charset="0"/>
                <a:ea typeface="ヒラギノ角ゴ Pro W3"/>
                <a:cs typeface="Arial" charset="0"/>
              </a:defRPr>
            </a:lvl7pPr>
            <a:lvl8pPr marL="5120640" algn="l" defTabSz="1463040" rtl="0" eaLnBrk="1" latinLnBrk="0" hangingPunct="1">
              <a:defRPr sz="3840" kern="1200">
                <a:solidFill>
                  <a:schemeClr val="tx1"/>
                </a:solidFill>
                <a:latin typeface="Arial" charset="0"/>
                <a:ea typeface="ヒラギノ角ゴ Pro W3"/>
                <a:cs typeface="Arial" charset="0"/>
              </a:defRPr>
            </a:lvl8pPr>
            <a:lvl9pPr marL="5852160" algn="l" defTabSz="1463040" rtl="0" eaLnBrk="1" latinLnBrk="0" hangingPunct="1">
              <a:defRPr sz="3840" kern="1200">
                <a:solidFill>
                  <a:schemeClr val="tx1"/>
                </a:solidFill>
                <a:latin typeface="Arial" charset="0"/>
                <a:ea typeface="ヒラギノ角ゴ Pro W3"/>
                <a:cs typeface="Arial" charset="0"/>
              </a:defRPr>
            </a:lvl9pPr>
          </a:lstStyle>
          <a:p>
            <a:r>
              <a:rPr lang="en-US" sz="1400" b="1"/>
              <a:t>DGX Spark</a:t>
            </a:r>
          </a:p>
        </p:txBody>
      </p:sp>
      <p:pic>
        <p:nvPicPr>
          <p:cNvPr id="32" name="Content Placeholder 4">
            <a:extLst>
              <a:ext uri="{FF2B5EF4-FFF2-40B4-BE49-F238E27FC236}">
                <a16:creationId xmlns:a16="http://schemas.microsoft.com/office/drawing/2014/main" id="{E0E1CB35-AA2B-168A-1757-F8D3B2995F15}"/>
              </a:ext>
            </a:extLst>
          </p:cNvPr>
          <p:cNvPicPr>
            <a:picLocks noGrp="1" noChangeAspect="1"/>
          </p:cNvPicPr>
          <p:nvPr>
            <p:ph idx="1"/>
          </p:nvPr>
        </p:nvPicPr>
        <p:blipFill>
          <a:blip r:embed="rId5" cstate="print">
            <a:extLst>
              <a:ext uri="{28A0092B-C50C-407E-A947-70E740481C1C}">
                <a14:useLocalDpi xmlns:a14="http://schemas.microsoft.com/office/drawing/2010/main" val="0"/>
              </a:ext>
            </a:extLst>
          </a:blip>
          <a:srcRect r="29042"/>
          <a:stretch>
            <a:fillRect/>
          </a:stretch>
        </p:blipFill>
        <p:spPr>
          <a:xfrm>
            <a:off x="8438325" y="5231705"/>
            <a:ext cx="5475459" cy="1420018"/>
          </a:xfrm>
          <a:prstGeom prst="rect">
            <a:avLst/>
          </a:prstGeom>
          <a:effectLst>
            <a:outerShdw blurRad="50800" dist="38100" dir="5400000" algn="t" rotWithShape="0">
              <a:prstClr val="black">
                <a:alpha val="40000"/>
              </a:prstClr>
            </a:outerShdw>
          </a:effectLst>
        </p:spPr>
      </p:pic>
      <p:sp>
        <p:nvSpPr>
          <p:cNvPr id="34" name="TextBox 33">
            <a:extLst>
              <a:ext uri="{FF2B5EF4-FFF2-40B4-BE49-F238E27FC236}">
                <a16:creationId xmlns:a16="http://schemas.microsoft.com/office/drawing/2014/main" id="{9E64E151-C625-D9FD-DDEA-B0095892C3DD}"/>
              </a:ext>
            </a:extLst>
          </p:cNvPr>
          <p:cNvSpPr txBox="1"/>
          <p:nvPr/>
        </p:nvSpPr>
        <p:spPr>
          <a:xfrm>
            <a:off x="10464553" y="6651722"/>
            <a:ext cx="1952330" cy="307777"/>
          </a:xfrm>
          <a:prstGeom prst="rect">
            <a:avLst/>
          </a:prstGeom>
          <a:noFill/>
        </p:spPr>
        <p:txBody>
          <a:bodyPr wrap="square" rtlCol="0">
            <a:spAutoFit/>
          </a:bodyPr>
          <a:lstStyle>
            <a:defPPr>
              <a:defRPr lang="en-US"/>
            </a:defPPr>
            <a:lvl1pPr algn="l" rtl="0" fontAlgn="base">
              <a:spcBef>
                <a:spcPct val="0"/>
              </a:spcBef>
              <a:spcAft>
                <a:spcPct val="0"/>
              </a:spcAft>
              <a:defRPr sz="3840" kern="1200">
                <a:solidFill>
                  <a:schemeClr val="tx1"/>
                </a:solidFill>
                <a:latin typeface="Arial" charset="0"/>
                <a:ea typeface="ヒラギノ角ゴ Pro W3"/>
                <a:cs typeface="Arial" charset="0"/>
              </a:defRPr>
            </a:lvl1pPr>
            <a:lvl2pPr marL="731520" algn="l" rtl="0" fontAlgn="base">
              <a:spcBef>
                <a:spcPct val="0"/>
              </a:spcBef>
              <a:spcAft>
                <a:spcPct val="0"/>
              </a:spcAft>
              <a:defRPr sz="3840" kern="1200">
                <a:solidFill>
                  <a:schemeClr val="tx1"/>
                </a:solidFill>
                <a:latin typeface="Arial" charset="0"/>
                <a:ea typeface="ヒラギノ角ゴ Pro W3"/>
                <a:cs typeface="Arial" charset="0"/>
              </a:defRPr>
            </a:lvl2pPr>
            <a:lvl3pPr marL="1463040" algn="l" rtl="0" fontAlgn="base">
              <a:spcBef>
                <a:spcPct val="0"/>
              </a:spcBef>
              <a:spcAft>
                <a:spcPct val="0"/>
              </a:spcAft>
              <a:defRPr sz="3840" kern="1200">
                <a:solidFill>
                  <a:schemeClr val="tx1"/>
                </a:solidFill>
                <a:latin typeface="Arial" charset="0"/>
                <a:ea typeface="ヒラギノ角ゴ Pro W3"/>
                <a:cs typeface="Arial" charset="0"/>
              </a:defRPr>
            </a:lvl3pPr>
            <a:lvl4pPr marL="2194560" algn="l" rtl="0" fontAlgn="base">
              <a:spcBef>
                <a:spcPct val="0"/>
              </a:spcBef>
              <a:spcAft>
                <a:spcPct val="0"/>
              </a:spcAft>
              <a:defRPr sz="3840" kern="1200">
                <a:solidFill>
                  <a:schemeClr val="tx1"/>
                </a:solidFill>
                <a:latin typeface="Arial" charset="0"/>
                <a:ea typeface="ヒラギノ角ゴ Pro W3"/>
                <a:cs typeface="Arial" charset="0"/>
              </a:defRPr>
            </a:lvl4pPr>
            <a:lvl5pPr marL="2926080" algn="l" rtl="0" fontAlgn="base">
              <a:spcBef>
                <a:spcPct val="0"/>
              </a:spcBef>
              <a:spcAft>
                <a:spcPct val="0"/>
              </a:spcAft>
              <a:defRPr sz="3840" kern="1200">
                <a:solidFill>
                  <a:schemeClr val="tx1"/>
                </a:solidFill>
                <a:latin typeface="Arial" charset="0"/>
                <a:ea typeface="ヒラギノ角ゴ Pro W3"/>
                <a:cs typeface="Arial" charset="0"/>
              </a:defRPr>
            </a:lvl5pPr>
            <a:lvl6pPr marL="3657600" algn="l" defTabSz="1463040" rtl="0" eaLnBrk="1" latinLnBrk="0" hangingPunct="1">
              <a:defRPr sz="3840" kern="1200">
                <a:solidFill>
                  <a:schemeClr val="tx1"/>
                </a:solidFill>
                <a:latin typeface="Arial" charset="0"/>
                <a:ea typeface="ヒラギノ角ゴ Pro W3"/>
                <a:cs typeface="Arial" charset="0"/>
              </a:defRPr>
            </a:lvl6pPr>
            <a:lvl7pPr marL="4389120" algn="l" defTabSz="1463040" rtl="0" eaLnBrk="1" latinLnBrk="0" hangingPunct="1">
              <a:defRPr sz="3840" kern="1200">
                <a:solidFill>
                  <a:schemeClr val="tx1"/>
                </a:solidFill>
                <a:latin typeface="Arial" charset="0"/>
                <a:ea typeface="ヒラギノ角ゴ Pro W3"/>
                <a:cs typeface="Arial" charset="0"/>
              </a:defRPr>
            </a:lvl7pPr>
            <a:lvl8pPr marL="5120640" algn="l" defTabSz="1463040" rtl="0" eaLnBrk="1" latinLnBrk="0" hangingPunct="1">
              <a:defRPr sz="3840" kern="1200">
                <a:solidFill>
                  <a:schemeClr val="tx1"/>
                </a:solidFill>
                <a:latin typeface="Arial" charset="0"/>
                <a:ea typeface="ヒラギノ角ゴ Pro W3"/>
                <a:cs typeface="Arial" charset="0"/>
              </a:defRPr>
            </a:lvl8pPr>
            <a:lvl9pPr marL="5852160" algn="l" defTabSz="1463040" rtl="0" eaLnBrk="1" latinLnBrk="0" hangingPunct="1">
              <a:defRPr sz="3840" kern="1200">
                <a:solidFill>
                  <a:schemeClr val="tx1"/>
                </a:solidFill>
                <a:latin typeface="Arial" charset="0"/>
                <a:ea typeface="ヒラギノ角ゴ Pro W3"/>
                <a:cs typeface="Arial" charset="0"/>
              </a:defRPr>
            </a:lvl9pPr>
          </a:lstStyle>
          <a:p>
            <a:r>
              <a:rPr lang="en-US" sz="1400" b="1"/>
              <a:t>ARGUS Framework</a:t>
            </a:r>
          </a:p>
        </p:txBody>
      </p:sp>
      <p:sp>
        <p:nvSpPr>
          <p:cNvPr id="36" name="Freeform: Shape 35">
            <a:extLst>
              <a:ext uri="{FF2B5EF4-FFF2-40B4-BE49-F238E27FC236}">
                <a16:creationId xmlns:a16="http://schemas.microsoft.com/office/drawing/2014/main" id="{02DCBA38-C2B0-E007-24DB-D3AAC42DD83C}"/>
              </a:ext>
            </a:extLst>
          </p:cNvPr>
          <p:cNvSpPr/>
          <p:nvPr/>
        </p:nvSpPr>
        <p:spPr bwMode="auto">
          <a:xfrm>
            <a:off x="8479509" y="4430467"/>
            <a:ext cx="5416061" cy="844062"/>
          </a:xfrm>
          <a:custGeom>
            <a:avLst/>
            <a:gdLst>
              <a:gd name="csX0" fmla="*/ 0 w 5416061"/>
              <a:gd name="csY0" fmla="*/ 832339 h 844062"/>
              <a:gd name="csX1" fmla="*/ 3657600 w 5416061"/>
              <a:gd name="csY1" fmla="*/ 0 h 844062"/>
              <a:gd name="csX2" fmla="*/ 5416061 w 5416061"/>
              <a:gd name="csY2" fmla="*/ 844062 h 844062"/>
              <a:gd name="csX3" fmla="*/ 93784 w 5416061"/>
              <a:gd name="csY3" fmla="*/ 832339 h 844062"/>
            </a:gdLst>
            <a:ahLst/>
            <a:cxnLst>
              <a:cxn ang="0">
                <a:pos x="csX0" y="csY0"/>
              </a:cxn>
              <a:cxn ang="0">
                <a:pos x="csX1" y="csY1"/>
              </a:cxn>
              <a:cxn ang="0">
                <a:pos x="csX2" y="csY2"/>
              </a:cxn>
              <a:cxn ang="0">
                <a:pos x="csX3" y="csY3"/>
              </a:cxn>
            </a:cxnLst>
            <a:rect l="l" t="t" r="r" b="b"/>
            <a:pathLst>
              <a:path w="5416061" h="844062">
                <a:moveTo>
                  <a:pt x="0" y="832339"/>
                </a:moveTo>
                <a:lnTo>
                  <a:pt x="3657600" y="0"/>
                </a:lnTo>
                <a:lnTo>
                  <a:pt x="5416061" y="844062"/>
                </a:lnTo>
                <a:lnTo>
                  <a:pt x="93784" y="832339"/>
                </a:lnTo>
              </a:path>
            </a:pathLst>
          </a:custGeom>
          <a:gradFill flip="none" rotWithShape="1">
            <a:gsLst>
              <a:gs pos="0">
                <a:schemeClr val="accent1">
                  <a:lumMod val="5000"/>
                  <a:lumOff val="95000"/>
                </a:schemeClr>
              </a:gs>
              <a:gs pos="100000">
                <a:schemeClr val="accent1">
                  <a:lumMod val="45000"/>
                  <a:lumOff val="55000"/>
                </a:schemeClr>
              </a:gs>
              <a:gs pos="90000">
                <a:schemeClr val="accent1">
                  <a:lumMod val="45000"/>
                  <a:lumOff val="55000"/>
                </a:schemeClr>
              </a:gs>
              <a:gs pos="52000">
                <a:schemeClr val="accent1">
                  <a:lumMod val="30000"/>
                  <a:lumOff val="70000"/>
                </a:schemeClr>
              </a:gs>
            </a:gsLst>
            <a:lin ang="5400000" scaled="1"/>
            <a:tileRect/>
          </a:gradFill>
          <a:ln w="12700" cap="flat" cmpd="sng" algn="ctr">
            <a:solidFill>
              <a:schemeClr val="accent1"/>
            </a:solidFill>
            <a:prstDash val="solid"/>
            <a:round/>
            <a:headEnd type="none" w="med" len="med"/>
            <a:tailEnd type="none" w="med" len="med"/>
          </a:ln>
          <a:effectLst/>
        </p:spPr>
        <p:txBody>
          <a:bodyPr rtlCol="0" anchor="ctr"/>
          <a:lstStyle>
            <a:defPPr>
              <a:defRPr lang="en-US"/>
            </a:defPPr>
            <a:lvl1pPr algn="l" rtl="0" fontAlgn="base">
              <a:spcBef>
                <a:spcPct val="0"/>
              </a:spcBef>
              <a:spcAft>
                <a:spcPct val="0"/>
              </a:spcAft>
              <a:defRPr sz="3840" kern="1200">
                <a:solidFill>
                  <a:schemeClr val="tx1"/>
                </a:solidFill>
                <a:latin typeface="Arial" charset="0"/>
                <a:ea typeface="ヒラギノ角ゴ Pro W3"/>
                <a:cs typeface="Arial" charset="0"/>
              </a:defRPr>
            </a:lvl1pPr>
            <a:lvl2pPr marL="731520" algn="l" rtl="0" fontAlgn="base">
              <a:spcBef>
                <a:spcPct val="0"/>
              </a:spcBef>
              <a:spcAft>
                <a:spcPct val="0"/>
              </a:spcAft>
              <a:defRPr sz="3840" kern="1200">
                <a:solidFill>
                  <a:schemeClr val="tx1"/>
                </a:solidFill>
                <a:latin typeface="Arial" charset="0"/>
                <a:ea typeface="ヒラギノ角ゴ Pro W3"/>
                <a:cs typeface="Arial" charset="0"/>
              </a:defRPr>
            </a:lvl2pPr>
            <a:lvl3pPr marL="1463040" algn="l" rtl="0" fontAlgn="base">
              <a:spcBef>
                <a:spcPct val="0"/>
              </a:spcBef>
              <a:spcAft>
                <a:spcPct val="0"/>
              </a:spcAft>
              <a:defRPr sz="3840" kern="1200">
                <a:solidFill>
                  <a:schemeClr val="tx1"/>
                </a:solidFill>
                <a:latin typeface="Arial" charset="0"/>
                <a:ea typeface="ヒラギノ角ゴ Pro W3"/>
                <a:cs typeface="Arial" charset="0"/>
              </a:defRPr>
            </a:lvl3pPr>
            <a:lvl4pPr marL="2194560" algn="l" rtl="0" fontAlgn="base">
              <a:spcBef>
                <a:spcPct val="0"/>
              </a:spcBef>
              <a:spcAft>
                <a:spcPct val="0"/>
              </a:spcAft>
              <a:defRPr sz="3840" kern="1200">
                <a:solidFill>
                  <a:schemeClr val="tx1"/>
                </a:solidFill>
                <a:latin typeface="Arial" charset="0"/>
                <a:ea typeface="ヒラギノ角ゴ Pro W3"/>
                <a:cs typeface="Arial" charset="0"/>
              </a:defRPr>
            </a:lvl4pPr>
            <a:lvl5pPr marL="2926080" algn="l" rtl="0" fontAlgn="base">
              <a:spcBef>
                <a:spcPct val="0"/>
              </a:spcBef>
              <a:spcAft>
                <a:spcPct val="0"/>
              </a:spcAft>
              <a:defRPr sz="3840" kern="1200">
                <a:solidFill>
                  <a:schemeClr val="tx1"/>
                </a:solidFill>
                <a:latin typeface="Arial" charset="0"/>
                <a:ea typeface="ヒラギノ角ゴ Pro W3"/>
                <a:cs typeface="Arial" charset="0"/>
              </a:defRPr>
            </a:lvl5pPr>
            <a:lvl6pPr marL="3657600" algn="l" defTabSz="1463040" rtl="0" eaLnBrk="1" latinLnBrk="0" hangingPunct="1">
              <a:defRPr sz="3840" kern="1200">
                <a:solidFill>
                  <a:schemeClr val="tx1"/>
                </a:solidFill>
                <a:latin typeface="Arial" charset="0"/>
                <a:ea typeface="ヒラギノ角ゴ Pro W3"/>
                <a:cs typeface="Arial" charset="0"/>
              </a:defRPr>
            </a:lvl6pPr>
            <a:lvl7pPr marL="4389120" algn="l" defTabSz="1463040" rtl="0" eaLnBrk="1" latinLnBrk="0" hangingPunct="1">
              <a:defRPr sz="3840" kern="1200">
                <a:solidFill>
                  <a:schemeClr val="tx1"/>
                </a:solidFill>
                <a:latin typeface="Arial" charset="0"/>
                <a:ea typeface="ヒラギノ角ゴ Pro W3"/>
                <a:cs typeface="Arial" charset="0"/>
              </a:defRPr>
            </a:lvl7pPr>
            <a:lvl8pPr marL="5120640" algn="l" defTabSz="1463040" rtl="0" eaLnBrk="1" latinLnBrk="0" hangingPunct="1">
              <a:defRPr sz="3840" kern="1200">
                <a:solidFill>
                  <a:schemeClr val="tx1"/>
                </a:solidFill>
                <a:latin typeface="Arial" charset="0"/>
                <a:ea typeface="ヒラギノ角ゴ Pro W3"/>
                <a:cs typeface="Arial" charset="0"/>
              </a:defRPr>
            </a:lvl8pPr>
            <a:lvl9pPr marL="5852160" algn="l" defTabSz="1463040" rtl="0" eaLnBrk="1" latinLnBrk="0" hangingPunct="1">
              <a:defRPr sz="3840" kern="1200">
                <a:solidFill>
                  <a:schemeClr val="tx1"/>
                </a:solidFill>
                <a:latin typeface="Arial" charset="0"/>
                <a:ea typeface="ヒラギノ角ゴ Pro W3"/>
                <a:cs typeface="Arial" charset="0"/>
              </a:defRPr>
            </a:lvl9pPr>
          </a:lstStyle>
          <a:p>
            <a:pPr algn="ctr"/>
            <a:endParaRPr lang="en-US" sz="2400"/>
          </a:p>
        </p:txBody>
      </p:sp>
      <p:pic>
        <p:nvPicPr>
          <p:cNvPr id="7" name="Picture 6">
            <a:extLst>
              <a:ext uri="{FF2B5EF4-FFF2-40B4-BE49-F238E27FC236}">
                <a16:creationId xmlns:a16="http://schemas.microsoft.com/office/drawing/2014/main" id="{73FCA3B7-27D9-11B1-6B9B-046241A3A0ED}"/>
              </a:ext>
            </a:extLst>
          </p:cNvPr>
          <p:cNvPicPr>
            <a:picLocks noChangeAspect="1"/>
          </p:cNvPicPr>
          <p:nvPr/>
        </p:nvPicPr>
        <p:blipFill>
          <a:blip r:embed="rId6"/>
          <a:srcRect l="4899" t="26667" r="68333" b="11667"/>
          <a:stretch>
            <a:fillRect/>
          </a:stretch>
        </p:blipFill>
        <p:spPr>
          <a:xfrm>
            <a:off x="7950147" y="1604155"/>
            <a:ext cx="929878" cy="1071078"/>
          </a:xfrm>
          <a:prstGeom prst="rect">
            <a:avLst/>
          </a:prstGeom>
        </p:spPr>
      </p:pic>
      <p:pic>
        <p:nvPicPr>
          <p:cNvPr id="12" name="Picture 11">
            <a:extLst>
              <a:ext uri="{FF2B5EF4-FFF2-40B4-BE49-F238E27FC236}">
                <a16:creationId xmlns:a16="http://schemas.microsoft.com/office/drawing/2014/main" id="{E64DF8A7-FA67-6974-8809-0B4229435C73}"/>
              </a:ext>
            </a:extLst>
          </p:cNvPr>
          <p:cNvPicPr>
            <a:picLocks noChangeAspect="1"/>
          </p:cNvPicPr>
          <p:nvPr/>
        </p:nvPicPr>
        <p:blipFill>
          <a:blip r:embed="rId7"/>
          <a:stretch>
            <a:fillRect/>
          </a:stretch>
        </p:blipFill>
        <p:spPr>
          <a:xfrm>
            <a:off x="410789" y="1735397"/>
            <a:ext cx="7186850" cy="5390138"/>
          </a:xfrm>
          <a:prstGeom prst="rect">
            <a:avLst/>
          </a:prstGeom>
        </p:spPr>
      </p:pic>
    </p:spTree>
    <p:extLst>
      <p:ext uri="{BB962C8B-B14F-4D97-AF65-F5344CB8AC3E}">
        <p14:creationId xmlns:p14="http://schemas.microsoft.com/office/powerpoint/2010/main" val="107933655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Content Placeholder 4">
            <a:extLst>
              <a:ext uri="{FF2B5EF4-FFF2-40B4-BE49-F238E27FC236}">
                <a16:creationId xmlns:a16="http://schemas.microsoft.com/office/drawing/2014/main" id="{F2477662-805F-F109-95E9-6E1623E4C740}"/>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93359" y="701040"/>
            <a:ext cx="8682931" cy="7437120"/>
          </a:xfrm>
          <a:prstGeom prst="rect">
            <a:avLst/>
          </a:prstGeom>
        </p:spPr>
      </p:pic>
      <p:sp>
        <p:nvSpPr>
          <p:cNvPr id="8" name="Title 1">
            <a:extLst>
              <a:ext uri="{FF2B5EF4-FFF2-40B4-BE49-F238E27FC236}">
                <a16:creationId xmlns:a16="http://schemas.microsoft.com/office/drawing/2014/main" id="{E482A9A4-8E46-E7CC-557F-84A5E49A9273}"/>
              </a:ext>
            </a:extLst>
          </p:cNvPr>
          <p:cNvSpPr txBox="1">
            <a:spLocks/>
          </p:cNvSpPr>
          <p:nvPr/>
        </p:nvSpPr>
        <p:spPr>
          <a:xfrm>
            <a:off x="4389120" y="-396240"/>
            <a:ext cx="13167360" cy="1371600"/>
          </a:xfrm>
          <a:prstGeom prst="rect">
            <a:avLst/>
          </a:prstGeom>
        </p:spPr>
        <p:txBody>
          <a:bodyPr vert="horz" lIns="146304" tIns="73152" rIns="146304" bIns="73152" rtlCol="0" anchor="ctr">
            <a:normAutofit/>
          </a:bodyPr>
          <a:lstStyle>
            <a:defPPr>
              <a:defRPr lang="en-US"/>
            </a:defPPr>
            <a:lvl1pPr algn="l" rtl="0" fontAlgn="base">
              <a:spcBef>
                <a:spcPct val="0"/>
              </a:spcBef>
              <a:spcAft>
                <a:spcPct val="0"/>
              </a:spcAft>
              <a:defRPr sz="3840" kern="1200">
                <a:solidFill>
                  <a:schemeClr val="tx1"/>
                </a:solidFill>
                <a:latin typeface="Arial" charset="0"/>
                <a:ea typeface="ヒラギノ角ゴ Pro W3"/>
                <a:cs typeface="Arial" charset="0"/>
              </a:defRPr>
            </a:lvl1pPr>
            <a:lvl2pPr marL="731520" algn="l" rtl="0" fontAlgn="base">
              <a:spcBef>
                <a:spcPct val="0"/>
              </a:spcBef>
              <a:spcAft>
                <a:spcPct val="0"/>
              </a:spcAft>
              <a:defRPr sz="3840" kern="1200">
                <a:solidFill>
                  <a:schemeClr val="tx1"/>
                </a:solidFill>
                <a:latin typeface="Arial" charset="0"/>
                <a:ea typeface="ヒラギノ角ゴ Pro W3"/>
                <a:cs typeface="Arial" charset="0"/>
              </a:defRPr>
            </a:lvl2pPr>
            <a:lvl3pPr marL="1463040" algn="l" rtl="0" fontAlgn="base">
              <a:spcBef>
                <a:spcPct val="0"/>
              </a:spcBef>
              <a:spcAft>
                <a:spcPct val="0"/>
              </a:spcAft>
              <a:defRPr sz="3840" kern="1200">
                <a:solidFill>
                  <a:schemeClr val="tx1"/>
                </a:solidFill>
                <a:latin typeface="Arial" charset="0"/>
                <a:ea typeface="ヒラギノ角ゴ Pro W3"/>
                <a:cs typeface="Arial" charset="0"/>
              </a:defRPr>
            </a:lvl3pPr>
            <a:lvl4pPr marL="2194560" algn="l" rtl="0" fontAlgn="base">
              <a:spcBef>
                <a:spcPct val="0"/>
              </a:spcBef>
              <a:spcAft>
                <a:spcPct val="0"/>
              </a:spcAft>
              <a:defRPr sz="3840" kern="1200">
                <a:solidFill>
                  <a:schemeClr val="tx1"/>
                </a:solidFill>
                <a:latin typeface="Arial" charset="0"/>
                <a:ea typeface="ヒラギノ角ゴ Pro W3"/>
                <a:cs typeface="Arial" charset="0"/>
              </a:defRPr>
            </a:lvl4pPr>
            <a:lvl5pPr marL="2926080" algn="l" rtl="0" fontAlgn="base">
              <a:spcBef>
                <a:spcPct val="0"/>
              </a:spcBef>
              <a:spcAft>
                <a:spcPct val="0"/>
              </a:spcAft>
              <a:defRPr sz="3840" kern="1200">
                <a:solidFill>
                  <a:schemeClr val="tx1"/>
                </a:solidFill>
                <a:latin typeface="Arial" charset="0"/>
                <a:ea typeface="ヒラギノ角ゴ Pro W3"/>
                <a:cs typeface="Arial" charset="0"/>
              </a:defRPr>
            </a:lvl5pPr>
            <a:lvl6pPr marL="3657600" algn="l" defTabSz="1463040" rtl="0" eaLnBrk="1" latinLnBrk="0" hangingPunct="1">
              <a:defRPr sz="3840" kern="1200">
                <a:solidFill>
                  <a:schemeClr val="tx1"/>
                </a:solidFill>
                <a:latin typeface="Arial" charset="0"/>
                <a:ea typeface="ヒラギノ角ゴ Pro W3"/>
                <a:cs typeface="Arial" charset="0"/>
              </a:defRPr>
            </a:lvl6pPr>
            <a:lvl7pPr marL="4389120" algn="l" defTabSz="1463040" rtl="0" eaLnBrk="1" latinLnBrk="0" hangingPunct="1">
              <a:defRPr sz="3840" kern="1200">
                <a:solidFill>
                  <a:schemeClr val="tx1"/>
                </a:solidFill>
                <a:latin typeface="Arial" charset="0"/>
                <a:ea typeface="ヒラギノ角ゴ Pro W3"/>
                <a:cs typeface="Arial" charset="0"/>
              </a:defRPr>
            </a:lvl7pPr>
            <a:lvl8pPr marL="5120640" algn="l" defTabSz="1463040" rtl="0" eaLnBrk="1" latinLnBrk="0" hangingPunct="1">
              <a:defRPr sz="3840" kern="1200">
                <a:solidFill>
                  <a:schemeClr val="tx1"/>
                </a:solidFill>
                <a:latin typeface="Arial" charset="0"/>
                <a:ea typeface="ヒラギノ角ゴ Pro W3"/>
                <a:cs typeface="Arial" charset="0"/>
              </a:defRPr>
            </a:lvl8pPr>
            <a:lvl9pPr marL="5852160" algn="l" defTabSz="1463040" rtl="0" eaLnBrk="1" latinLnBrk="0" hangingPunct="1">
              <a:defRPr sz="3840" kern="1200">
                <a:solidFill>
                  <a:schemeClr val="tx1"/>
                </a:solidFill>
                <a:latin typeface="Arial" charset="0"/>
                <a:ea typeface="ヒラギノ角ゴ Pro W3"/>
                <a:cs typeface="Arial" charset="0"/>
              </a:defRPr>
            </a:lvl9pPr>
          </a:lstStyle>
          <a:p>
            <a:pPr fontAlgn="auto">
              <a:spcAft>
                <a:spcPts val="0"/>
              </a:spcAft>
            </a:pPr>
            <a:r>
              <a:rPr lang="en-US" sz="4480"/>
              <a:t>Stress Testing Detectors</a:t>
            </a:r>
          </a:p>
        </p:txBody>
      </p:sp>
      <p:sp>
        <p:nvSpPr>
          <p:cNvPr id="12" name="Title 1">
            <a:extLst>
              <a:ext uri="{FF2B5EF4-FFF2-40B4-BE49-F238E27FC236}">
                <a16:creationId xmlns:a16="http://schemas.microsoft.com/office/drawing/2014/main" id="{86081ED3-3ECB-2E95-819A-61981021E7FD}"/>
              </a:ext>
            </a:extLst>
          </p:cNvPr>
          <p:cNvSpPr txBox="1">
            <a:spLocks/>
          </p:cNvSpPr>
          <p:nvPr/>
        </p:nvSpPr>
        <p:spPr>
          <a:xfrm>
            <a:off x="9047310" y="1188720"/>
            <a:ext cx="8343818" cy="705229"/>
          </a:xfrm>
          <a:prstGeom prst="rect">
            <a:avLst/>
          </a:prstGeom>
        </p:spPr>
        <p:txBody>
          <a:bodyPr vert="horz" lIns="146304" tIns="73152" rIns="146304" bIns="73152" rtlCol="0" anchor="ctr">
            <a:noAutofit/>
          </a:bodyPr>
          <a:lstStyle>
            <a:defPPr>
              <a:defRPr lang="en-US"/>
            </a:defPPr>
            <a:lvl1pPr algn="l" rtl="0" fontAlgn="base">
              <a:spcBef>
                <a:spcPct val="0"/>
              </a:spcBef>
              <a:spcAft>
                <a:spcPct val="0"/>
              </a:spcAft>
              <a:defRPr sz="3840" kern="1200">
                <a:solidFill>
                  <a:schemeClr val="tx1"/>
                </a:solidFill>
                <a:latin typeface="Arial" charset="0"/>
                <a:ea typeface="ヒラギノ角ゴ Pro W3"/>
                <a:cs typeface="Arial" charset="0"/>
              </a:defRPr>
            </a:lvl1pPr>
            <a:lvl2pPr marL="731520" algn="l" rtl="0" fontAlgn="base">
              <a:spcBef>
                <a:spcPct val="0"/>
              </a:spcBef>
              <a:spcAft>
                <a:spcPct val="0"/>
              </a:spcAft>
              <a:defRPr sz="3840" kern="1200">
                <a:solidFill>
                  <a:schemeClr val="tx1"/>
                </a:solidFill>
                <a:latin typeface="Arial" charset="0"/>
                <a:ea typeface="ヒラギノ角ゴ Pro W3"/>
                <a:cs typeface="Arial" charset="0"/>
              </a:defRPr>
            </a:lvl2pPr>
            <a:lvl3pPr marL="1463040" algn="l" rtl="0" fontAlgn="base">
              <a:spcBef>
                <a:spcPct val="0"/>
              </a:spcBef>
              <a:spcAft>
                <a:spcPct val="0"/>
              </a:spcAft>
              <a:defRPr sz="3840" kern="1200">
                <a:solidFill>
                  <a:schemeClr val="tx1"/>
                </a:solidFill>
                <a:latin typeface="Arial" charset="0"/>
                <a:ea typeface="ヒラギノ角ゴ Pro W3"/>
                <a:cs typeface="Arial" charset="0"/>
              </a:defRPr>
            </a:lvl3pPr>
            <a:lvl4pPr marL="2194560" algn="l" rtl="0" fontAlgn="base">
              <a:spcBef>
                <a:spcPct val="0"/>
              </a:spcBef>
              <a:spcAft>
                <a:spcPct val="0"/>
              </a:spcAft>
              <a:defRPr sz="3840" kern="1200">
                <a:solidFill>
                  <a:schemeClr val="tx1"/>
                </a:solidFill>
                <a:latin typeface="Arial" charset="0"/>
                <a:ea typeface="ヒラギノ角ゴ Pro W3"/>
                <a:cs typeface="Arial" charset="0"/>
              </a:defRPr>
            </a:lvl4pPr>
            <a:lvl5pPr marL="2926080" algn="l" rtl="0" fontAlgn="base">
              <a:spcBef>
                <a:spcPct val="0"/>
              </a:spcBef>
              <a:spcAft>
                <a:spcPct val="0"/>
              </a:spcAft>
              <a:defRPr sz="3840" kern="1200">
                <a:solidFill>
                  <a:schemeClr val="tx1"/>
                </a:solidFill>
                <a:latin typeface="Arial" charset="0"/>
                <a:ea typeface="ヒラギノ角ゴ Pro W3"/>
                <a:cs typeface="Arial" charset="0"/>
              </a:defRPr>
            </a:lvl5pPr>
            <a:lvl6pPr marL="3657600" algn="l" defTabSz="1463040" rtl="0" eaLnBrk="1" latinLnBrk="0" hangingPunct="1">
              <a:defRPr sz="3840" kern="1200">
                <a:solidFill>
                  <a:schemeClr val="tx1"/>
                </a:solidFill>
                <a:latin typeface="Arial" charset="0"/>
                <a:ea typeface="ヒラギノ角ゴ Pro W3"/>
                <a:cs typeface="Arial" charset="0"/>
              </a:defRPr>
            </a:lvl6pPr>
            <a:lvl7pPr marL="4389120" algn="l" defTabSz="1463040" rtl="0" eaLnBrk="1" latinLnBrk="0" hangingPunct="1">
              <a:defRPr sz="3840" kern="1200">
                <a:solidFill>
                  <a:schemeClr val="tx1"/>
                </a:solidFill>
                <a:latin typeface="Arial" charset="0"/>
                <a:ea typeface="ヒラギノ角ゴ Pro W3"/>
                <a:cs typeface="Arial" charset="0"/>
              </a:defRPr>
            </a:lvl7pPr>
            <a:lvl8pPr marL="5120640" algn="l" defTabSz="1463040" rtl="0" eaLnBrk="1" latinLnBrk="0" hangingPunct="1">
              <a:defRPr sz="3840" kern="1200">
                <a:solidFill>
                  <a:schemeClr val="tx1"/>
                </a:solidFill>
                <a:latin typeface="Arial" charset="0"/>
                <a:ea typeface="ヒラギノ角ゴ Pro W3"/>
                <a:cs typeface="Arial" charset="0"/>
              </a:defRPr>
            </a:lvl8pPr>
            <a:lvl9pPr marL="5852160" algn="l" defTabSz="1463040" rtl="0" eaLnBrk="1" latinLnBrk="0" hangingPunct="1">
              <a:defRPr sz="3840" kern="1200">
                <a:solidFill>
                  <a:schemeClr val="tx1"/>
                </a:solidFill>
                <a:latin typeface="Arial" charset="0"/>
                <a:ea typeface="ヒラギノ角ゴ Pro W3"/>
                <a:cs typeface="Arial" charset="0"/>
              </a:defRPr>
            </a:lvl9pPr>
          </a:lstStyle>
          <a:p>
            <a:pPr fontAlgn="auto">
              <a:spcAft>
                <a:spcPts val="0"/>
              </a:spcAft>
            </a:pPr>
            <a:r>
              <a:rPr lang="en-US" sz="4450" b="1" dirty="0">
                <a:solidFill>
                  <a:srgbClr val="000000"/>
                </a:solidFill>
                <a:latin typeface="Arial"/>
                <a:cs typeface="Arial"/>
              </a:rPr>
              <a:t>Out of Distribution Environment</a:t>
            </a:r>
          </a:p>
        </p:txBody>
      </p:sp>
      <p:sp>
        <p:nvSpPr>
          <p:cNvPr id="3" name="Content Placeholder 2">
            <a:extLst>
              <a:ext uri="{FF2B5EF4-FFF2-40B4-BE49-F238E27FC236}">
                <a16:creationId xmlns:a16="http://schemas.microsoft.com/office/drawing/2014/main" id="{E84ED5DD-BFE9-6CC6-3E6E-2D673C81678A}"/>
              </a:ext>
            </a:extLst>
          </p:cNvPr>
          <p:cNvSpPr>
            <a:spLocks noGrp="1"/>
          </p:cNvSpPr>
          <p:nvPr>
            <p:ph idx="1"/>
          </p:nvPr>
        </p:nvSpPr>
        <p:spPr>
          <a:xfrm>
            <a:off x="9168963" y="2303335"/>
            <a:ext cx="5242560" cy="6515670"/>
          </a:xfrm>
        </p:spPr>
        <p:txBody>
          <a:bodyPr vert="horz" lIns="91440" tIns="45720" rIns="91440" bIns="45720" rtlCol="0" anchor="t">
            <a:normAutofit/>
          </a:bodyPr>
          <a:lstStyle>
            <a:defPPr>
              <a:defRPr lang="en-US"/>
            </a:defPPr>
            <a:lvl1pPr algn="l" rtl="0" fontAlgn="base">
              <a:spcBef>
                <a:spcPct val="0"/>
              </a:spcBef>
              <a:spcAft>
                <a:spcPct val="0"/>
              </a:spcAft>
              <a:defRPr sz="3840" kern="1200">
                <a:solidFill>
                  <a:schemeClr val="tx1"/>
                </a:solidFill>
                <a:latin typeface="Arial" charset="0"/>
                <a:ea typeface="ヒラギノ角ゴ Pro W3"/>
                <a:cs typeface="Arial" charset="0"/>
              </a:defRPr>
            </a:lvl1pPr>
            <a:lvl2pPr marL="731520" algn="l" rtl="0" fontAlgn="base">
              <a:spcBef>
                <a:spcPct val="0"/>
              </a:spcBef>
              <a:spcAft>
                <a:spcPct val="0"/>
              </a:spcAft>
              <a:defRPr sz="3840" kern="1200">
                <a:solidFill>
                  <a:schemeClr val="tx1"/>
                </a:solidFill>
                <a:latin typeface="Arial" charset="0"/>
                <a:ea typeface="ヒラギノ角ゴ Pro W3"/>
                <a:cs typeface="Arial" charset="0"/>
              </a:defRPr>
            </a:lvl2pPr>
            <a:lvl3pPr marL="1463040" algn="l" rtl="0" fontAlgn="base">
              <a:spcBef>
                <a:spcPct val="0"/>
              </a:spcBef>
              <a:spcAft>
                <a:spcPct val="0"/>
              </a:spcAft>
              <a:defRPr sz="3840" kern="1200">
                <a:solidFill>
                  <a:schemeClr val="tx1"/>
                </a:solidFill>
                <a:latin typeface="Arial" charset="0"/>
                <a:ea typeface="ヒラギノ角ゴ Pro W3"/>
                <a:cs typeface="Arial" charset="0"/>
              </a:defRPr>
            </a:lvl3pPr>
            <a:lvl4pPr marL="2194560" algn="l" rtl="0" fontAlgn="base">
              <a:spcBef>
                <a:spcPct val="0"/>
              </a:spcBef>
              <a:spcAft>
                <a:spcPct val="0"/>
              </a:spcAft>
              <a:defRPr sz="3840" kern="1200">
                <a:solidFill>
                  <a:schemeClr val="tx1"/>
                </a:solidFill>
                <a:latin typeface="Arial" charset="0"/>
                <a:ea typeface="ヒラギノ角ゴ Pro W3"/>
                <a:cs typeface="Arial" charset="0"/>
              </a:defRPr>
            </a:lvl4pPr>
            <a:lvl5pPr marL="2926080" algn="l" rtl="0" fontAlgn="base">
              <a:spcBef>
                <a:spcPct val="0"/>
              </a:spcBef>
              <a:spcAft>
                <a:spcPct val="0"/>
              </a:spcAft>
              <a:defRPr sz="3840" kern="1200">
                <a:solidFill>
                  <a:schemeClr val="tx1"/>
                </a:solidFill>
                <a:latin typeface="Arial" charset="0"/>
                <a:ea typeface="ヒラギノ角ゴ Pro W3"/>
                <a:cs typeface="Arial" charset="0"/>
              </a:defRPr>
            </a:lvl5pPr>
            <a:lvl6pPr marL="3657600" algn="l" defTabSz="1463040" rtl="0" eaLnBrk="1" latinLnBrk="0" hangingPunct="1">
              <a:defRPr sz="3840" kern="1200">
                <a:solidFill>
                  <a:schemeClr val="tx1"/>
                </a:solidFill>
                <a:latin typeface="Arial" charset="0"/>
                <a:ea typeface="ヒラギノ角ゴ Pro W3"/>
                <a:cs typeface="Arial" charset="0"/>
              </a:defRPr>
            </a:lvl6pPr>
            <a:lvl7pPr marL="4389120" algn="l" defTabSz="1463040" rtl="0" eaLnBrk="1" latinLnBrk="0" hangingPunct="1">
              <a:defRPr sz="3840" kern="1200">
                <a:solidFill>
                  <a:schemeClr val="tx1"/>
                </a:solidFill>
                <a:latin typeface="Arial" charset="0"/>
                <a:ea typeface="ヒラギノ角ゴ Pro W3"/>
                <a:cs typeface="Arial" charset="0"/>
              </a:defRPr>
            </a:lvl7pPr>
            <a:lvl8pPr marL="5120640" algn="l" defTabSz="1463040" rtl="0" eaLnBrk="1" latinLnBrk="0" hangingPunct="1">
              <a:defRPr sz="3840" kern="1200">
                <a:solidFill>
                  <a:schemeClr val="tx1"/>
                </a:solidFill>
                <a:latin typeface="Arial" charset="0"/>
                <a:ea typeface="ヒラギノ角ゴ Pro W3"/>
                <a:cs typeface="Arial" charset="0"/>
              </a:defRPr>
            </a:lvl8pPr>
            <a:lvl9pPr marL="5852160" algn="l" defTabSz="1463040" rtl="0" eaLnBrk="1" latinLnBrk="0" hangingPunct="1">
              <a:defRPr sz="3840" kern="1200">
                <a:solidFill>
                  <a:schemeClr val="tx1"/>
                </a:solidFill>
                <a:latin typeface="Arial" charset="0"/>
                <a:ea typeface="ヒラギノ角ゴ Pro W3"/>
                <a:cs typeface="Arial" charset="0"/>
              </a:defRPr>
            </a:lvl9pPr>
          </a:lstStyle>
          <a:p>
            <a:r>
              <a:rPr lang="en-US" sz="2850" b="1" dirty="0">
                <a:solidFill>
                  <a:srgbClr val="000000"/>
                </a:solidFill>
                <a:latin typeface="Arial"/>
                <a:cs typeface="Arial"/>
              </a:rPr>
              <a:t>Fine-tuned DINO localizes several weaker structures near the visible noise floor</a:t>
            </a:r>
          </a:p>
          <a:p>
            <a:r>
              <a:rPr lang="en-US" sz="2850" b="1" dirty="0">
                <a:solidFill>
                  <a:srgbClr val="000000"/>
                </a:solidFill>
                <a:latin typeface="Arial"/>
                <a:cs typeface="Arial"/>
              </a:rPr>
              <a:t>Coherent power primarily captures strong emissions</a:t>
            </a:r>
          </a:p>
          <a:p>
            <a:r>
              <a:rPr lang="en-US" sz="2850" b="1" dirty="0">
                <a:solidFill>
                  <a:srgbClr val="000000"/>
                </a:solidFill>
                <a:latin typeface="Arial"/>
                <a:cs typeface="Arial"/>
              </a:rPr>
              <a:t>YOLO produces larger box-shaped regions and misses several narrowband structures.</a:t>
            </a:r>
          </a:p>
          <a:p>
            <a:endParaRPr lang="en-US" sz="2850" dirty="0">
              <a:solidFill>
                <a:srgbClr val="000000"/>
              </a:solidFill>
            </a:endParaRPr>
          </a:p>
        </p:txBody>
      </p:sp>
    </p:spTree>
    <p:extLst>
      <p:ext uri="{BB962C8B-B14F-4D97-AF65-F5344CB8AC3E}">
        <p14:creationId xmlns:p14="http://schemas.microsoft.com/office/powerpoint/2010/main" val="3161223520"/>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85599482-0CF2-804D-6A9D-AE6E65AD2552}"/>
              </a:ext>
            </a:extLst>
          </p:cNvPr>
          <p:cNvSpPr>
            <a:spLocks noGrp="1"/>
          </p:cNvSpPr>
          <p:nvPr>
            <p:ph idx="1"/>
          </p:nvPr>
        </p:nvSpPr>
        <p:spPr>
          <a:xfrm>
            <a:off x="170123" y="1565082"/>
            <a:ext cx="5852160" cy="4663440"/>
          </a:xfrm>
        </p:spPr>
        <p:txBody>
          <a:bodyPr vert="horz" lIns="91440" tIns="45720" rIns="91440" bIns="45720" rtlCol="0" anchor="t">
            <a:normAutofit/>
          </a:bodyPr>
          <a:lstStyle>
            <a:defPPr>
              <a:defRPr lang="en-US"/>
            </a:defPPr>
            <a:lvl1pPr algn="l" rtl="0" fontAlgn="base">
              <a:spcBef>
                <a:spcPct val="0"/>
              </a:spcBef>
              <a:spcAft>
                <a:spcPct val="0"/>
              </a:spcAft>
              <a:defRPr sz="3840" kern="1200">
                <a:solidFill>
                  <a:schemeClr val="tx1"/>
                </a:solidFill>
                <a:latin typeface="Arial" charset="0"/>
                <a:ea typeface="ヒラギノ角ゴ Pro W3"/>
                <a:cs typeface="Arial" charset="0"/>
              </a:defRPr>
            </a:lvl1pPr>
            <a:lvl2pPr marL="731520" algn="l" rtl="0" fontAlgn="base">
              <a:spcBef>
                <a:spcPct val="0"/>
              </a:spcBef>
              <a:spcAft>
                <a:spcPct val="0"/>
              </a:spcAft>
              <a:defRPr sz="3840" kern="1200">
                <a:solidFill>
                  <a:schemeClr val="tx1"/>
                </a:solidFill>
                <a:latin typeface="Arial" charset="0"/>
                <a:ea typeface="ヒラギノ角ゴ Pro W3"/>
                <a:cs typeface="Arial" charset="0"/>
              </a:defRPr>
            </a:lvl2pPr>
            <a:lvl3pPr marL="1463040" algn="l" rtl="0" fontAlgn="base">
              <a:spcBef>
                <a:spcPct val="0"/>
              </a:spcBef>
              <a:spcAft>
                <a:spcPct val="0"/>
              </a:spcAft>
              <a:defRPr sz="3840" kern="1200">
                <a:solidFill>
                  <a:schemeClr val="tx1"/>
                </a:solidFill>
                <a:latin typeface="Arial" charset="0"/>
                <a:ea typeface="ヒラギノ角ゴ Pro W3"/>
                <a:cs typeface="Arial" charset="0"/>
              </a:defRPr>
            </a:lvl3pPr>
            <a:lvl4pPr marL="2194560" algn="l" rtl="0" fontAlgn="base">
              <a:spcBef>
                <a:spcPct val="0"/>
              </a:spcBef>
              <a:spcAft>
                <a:spcPct val="0"/>
              </a:spcAft>
              <a:defRPr sz="3840" kern="1200">
                <a:solidFill>
                  <a:schemeClr val="tx1"/>
                </a:solidFill>
                <a:latin typeface="Arial" charset="0"/>
                <a:ea typeface="ヒラギノ角ゴ Pro W3"/>
                <a:cs typeface="Arial" charset="0"/>
              </a:defRPr>
            </a:lvl4pPr>
            <a:lvl5pPr marL="2926080" algn="l" rtl="0" fontAlgn="base">
              <a:spcBef>
                <a:spcPct val="0"/>
              </a:spcBef>
              <a:spcAft>
                <a:spcPct val="0"/>
              </a:spcAft>
              <a:defRPr sz="3840" kern="1200">
                <a:solidFill>
                  <a:schemeClr val="tx1"/>
                </a:solidFill>
                <a:latin typeface="Arial" charset="0"/>
                <a:ea typeface="ヒラギノ角ゴ Pro W3"/>
                <a:cs typeface="Arial" charset="0"/>
              </a:defRPr>
            </a:lvl5pPr>
            <a:lvl6pPr marL="3657600" algn="l" defTabSz="1463040" rtl="0" eaLnBrk="1" latinLnBrk="0" hangingPunct="1">
              <a:defRPr sz="3840" kern="1200">
                <a:solidFill>
                  <a:schemeClr val="tx1"/>
                </a:solidFill>
                <a:latin typeface="Arial" charset="0"/>
                <a:ea typeface="ヒラギノ角ゴ Pro W3"/>
                <a:cs typeface="Arial" charset="0"/>
              </a:defRPr>
            </a:lvl6pPr>
            <a:lvl7pPr marL="4389120" algn="l" defTabSz="1463040" rtl="0" eaLnBrk="1" latinLnBrk="0" hangingPunct="1">
              <a:defRPr sz="3840" kern="1200">
                <a:solidFill>
                  <a:schemeClr val="tx1"/>
                </a:solidFill>
                <a:latin typeface="Arial" charset="0"/>
                <a:ea typeface="ヒラギノ角ゴ Pro W3"/>
                <a:cs typeface="Arial" charset="0"/>
              </a:defRPr>
            </a:lvl7pPr>
            <a:lvl8pPr marL="5120640" algn="l" defTabSz="1463040" rtl="0" eaLnBrk="1" latinLnBrk="0" hangingPunct="1">
              <a:defRPr sz="3840" kern="1200">
                <a:solidFill>
                  <a:schemeClr val="tx1"/>
                </a:solidFill>
                <a:latin typeface="Arial" charset="0"/>
                <a:ea typeface="ヒラギノ角ゴ Pro W3"/>
                <a:cs typeface="Arial" charset="0"/>
              </a:defRPr>
            </a:lvl8pPr>
            <a:lvl9pPr marL="5852160" algn="l" defTabSz="1463040" rtl="0" eaLnBrk="1" latinLnBrk="0" hangingPunct="1">
              <a:defRPr sz="3840" kern="1200">
                <a:solidFill>
                  <a:schemeClr val="tx1"/>
                </a:solidFill>
                <a:latin typeface="Arial" charset="0"/>
                <a:ea typeface="ヒラギノ角ゴ Pro W3"/>
                <a:cs typeface="Arial" charset="0"/>
              </a:defRPr>
            </a:lvl9pPr>
          </a:lstStyle>
          <a:p>
            <a:r>
              <a:rPr lang="en-US" sz="3800" dirty="0">
                <a:solidFill>
                  <a:srgbClr val="000000"/>
                </a:solidFill>
                <a:latin typeface="Arial"/>
                <a:cs typeface="Arial"/>
              </a:rPr>
              <a:t>Can you see the QPSK signal in the orange region?</a:t>
            </a:r>
          </a:p>
          <a:p>
            <a:r>
              <a:rPr lang="en-US" sz="3800" dirty="0">
                <a:solidFill>
                  <a:srgbClr val="000000"/>
                </a:solidFill>
                <a:latin typeface="Arial"/>
                <a:cs typeface="Arial"/>
              </a:rPr>
              <a:t>DINO can!</a:t>
            </a:r>
          </a:p>
        </p:txBody>
      </p:sp>
      <p:pic>
        <p:nvPicPr>
          <p:cNvPr id="4" name="Content Placeholder 4">
            <a:extLst>
              <a:ext uri="{FF2B5EF4-FFF2-40B4-BE49-F238E27FC236}">
                <a16:creationId xmlns:a16="http://schemas.microsoft.com/office/drawing/2014/main" id="{009549EC-B480-B347-94D7-6B147E5804A6}"/>
              </a:ext>
            </a:extLst>
          </p:cNvPr>
          <p:cNvPicPr>
            <a:picLocks noChangeAspect="1"/>
          </p:cNvPicPr>
          <p:nvPr/>
        </p:nvPicPr>
        <p:blipFill>
          <a:blip r:embed="rId2" cstate="print">
            <a:extLst>
              <a:ext uri="{28A0092B-C50C-407E-A947-70E740481C1C}">
                <a14:useLocalDpi xmlns:a14="http://schemas.microsoft.com/office/drawing/2010/main" val="0"/>
              </a:ext>
            </a:extLst>
          </a:blip>
          <a:srcRect r="3461"/>
          <a:stretch>
            <a:fillRect/>
          </a:stretch>
        </p:blipFill>
        <p:spPr>
          <a:xfrm>
            <a:off x="7536075" y="733566"/>
            <a:ext cx="6744158" cy="6664251"/>
          </a:xfrm>
          <a:prstGeom prst="rect">
            <a:avLst/>
          </a:prstGeom>
        </p:spPr>
      </p:pic>
      <p:sp>
        <p:nvSpPr>
          <p:cNvPr id="5" name="Title 1">
            <a:extLst>
              <a:ext uri="{FF2B5EF4-FFF2-40B4-BE49-F238E27FC236}">
                <a16:creationId xmlns:a16="http://schemas.microsoft.com/office/drawing/2014/main" id="{0345A87E-C352-F06C-A76F-7E80282F7E33}"/>
              </a:ext>
            </a:extLst>
          </p:cNvPr>
          <p:cNvSpPr txBox="1">
            <a:spLocks/>
          </p:cNvSpPr>
          <p:nvPr/>
        </p:nvSpPr>
        <p:spPr>
          <a:xfrm>
            <a:off x="4389120" y="-396240"/>
            <a:ext cx="13167360" cy="1371600"/>
          </a:xfrm>
          <a:prstGeom prst="rect">
            <a:avLst/>
          </a:prstGeom>
        </p:spPr>
        <p:txBody>
          <a:bodyPr vert="horz" lIns="146304" tIns="73152" rIns="146304" bIns="73152" rtlCol="0" anchor="ctr">
            <a:normAutofit/>
          </a:bodyPr>
          <a:lstStyle>
            <a:defPPr>
              <a:defRPr lang="en-US"/>
            </a:defPPr>
            <a:lvl1pPr algn="l" rtl="0" fontAlgn="base">
              <a:spcBef>
                <a:spcPct val="0"/>
              </a:spcBef>
              <a:spcAft>
                <a:spcPct val="0"/>
              </a:spcAft>
              <a:defRPr sz="3840" kern="1200">
                <a:solidFill>
                  <a:schemeClr val="tx1"/>
                </a:solidFill>
                <a:latin typeface="Arial" charset="0"/>
                <a:ea typeface="ヒラギノ角ゴ Pro W3"/>
                <a:cs typeface="Arial" charset="0"/>
              </a:defRPr>
            </a:lvl1pPr>
            <a:lvl2pPr marL="731520" algn="l" rtl="0" fontAlgn="base">
              <a:spcBef>
                <a:spcPct val="0"/>
              </a:spcBef>
              <a:spcAft>
                <a:spcPct val="0"/>
              </a:spcAft>
              <a:defRPr sz="3840" kern="1200">
                <a:solidFill>
                  <a:schemeClr val="tx1"/>
                </a:solidFill>
                <a:latin typeface="Arial" charset="0"/>
                <a:ea typeface="ヒラギノ角ゴ Pro W3"/>
                <a:cs typeface="Arial" charset="0"/>
              </a:defRPr>
            </a:lvl2pPr>
            <a:lvl3pPr marL="1463040" algn="l" rtl="0" fontAlgn="base">
              <a:spcBef>
                <a:spcPct val="0"/>
              </a:spcBef>
              <a:spcAft>
                <a:spcPct val="0"/>
              </a:spcAft>
              <a:defRPr sz="3840" kern="1200">
                <a:solidFill>
                  <a:schemeClr val="tx1"/>
                </a:solidFill>
                <a:latin typeface="Arial" charset="0"/>
                <a:ea typeface="ヒラギノ角ゴ Pro W3"/>
                <a:cs typeface="Arial" charset="0"/>
              </a:defRPr>
            </a:lvl3pPr>
            <a:lvl4pPr marL="2194560" algn="l" rtl="0" fontAlgn="base">
              <a:spcBef>
                <a:spcPct val="0"/>
              </a:spcBef>
              <a:spcAft>
                <a:spcPct val="0"/>
              </a:spcAft>
              <a:defRPr sz="3840" kern="1200">
                <a:solidFill>
                  <a:schemeClr val="tx1"/>
                </a:solidFill>
                <a:latin typeface="Arial" charset="0"/>
                <a:ea typeface="ヒラギノ角ゴ Pro W3"/>
                <a:cs typeface="Arial" charset="0"/>
              </a:defRPr>
            </a:lvl4pPr>
            <a:lvl5pPr marL="2926080" algn="l" rtl="0" fontAlgn="base">
              <a:spcBef>
                <a:spcPct val="0"/>
              </a:spcBef>
              <a:spcAft>
                <a:spcPct val="0"/>
              </a:spcAft>
              <a:defRPr sz="3840" kern="1200">
                <a:solidFill>
                  <a:schemeClr val="tx1"/>
                </a:solidFill>
                <a:latin typeface="Arial" charset="0"/>
                <a:ea typeface="ヒラギノ角ゴ Pro W3"/>
                <a:cs typeface="Arial" charset="0"/>
              </a:defRPr>
            </a:lvl5pPr>
            <a:lvl6pPr marL="3657600" algn="l" defTabSz="1463040" rtl="0" eaLnBrk="1" latinLnBrk="0" hangingPunct="1">
              <a:defRPr sz="3840" kern="1200">
                <a:solidFill>
                  <a:schemeClr val="tx1"/>
                </a:solidFill>
                <a:latin typeface="Arial" charset="0"/>
                <a:ea typeface="ヒラギノ角ゴ Pro W3"/>
                <a:cs typeface="Arial" charset="0"/>
              </a:defRPr>
            </a:lvl6pPr>
            <a:lvl7pPr marL="4389120" algn="l" defTabSz="1463040" rtl="0" eaLnBrk="1" latinLnBrk="0" hangingPunct="1">
              <a:defRPr sz="3840" kern="1200">
                <a:solidFill>
                  <a:schemeClr val="tx1"/>
                </a:solidFill>
                <a:latin typeface="Arial" charset="0"/>
                <a:ea typeface="ヒラギノ角ゴ Pro W3"/>
                <a:cs typeface="Arial" charset="0"/>
              </a:defRPr>
            </a:lvl7pPr>
            <a:lvl8pPr marL="5120640" algn="l" defTabSz="1463040" rtl="0" eaLnBrk="1" latinLnBrk="0" hangingPunct="1">
              <a:defRPr sz="3840" kern="1200">
                <a:solidFill>
                  <a:schemeClr val="tx1"/>
                </a:solidFill>
                <a:latin typeface="Arial" charset="0"/>
                <a:ea typeface="ヒラギノ角ゴ Pro W3"/>
                <a:cs typeface="Arial" charset="0"/>
              </a:defRPr>
            </a:lvl8pPr>
            <a:lvl9pPr marL="5852160" algn="l" defTabSz="1463040" rtl="0" eaLnBrk="1" latinLnBrk="0" hangingPunct="1">
              <a:defRPr sz="3840" kern="1200">
                <a:solidFill>
                  <a:schemeClr val="tx1"/>
                </a:solidFill>
                <a:latin typeface="Arial" charset="0"/>
                <a:ea typeface="ヒラギノ角ゴ Pro W3"/>
                <a:cs typeface="Arial" charset="0"/>
              </a:defRPr>
            </a:lvl9pPr>
          </a:lstStyle>
          <a:p>
            <a:pPr fontAlgn="auto">
              <a:spcAft>
                <a:spcPts val="0"/>
              </a:spcAft>
            </a:pPr>
            <a:r>
              <a:rPr lang="en-US" sz="4480"/>
              <a:t>Stress Testing Detectors</a:t>
            </a:r>
          </a:p>
        </p:txBody>
      </p:sp>
      <p:sp>
        <p:nvSpPr>
          <p:cNvPr id="6" name="Title 1">
            <a:extLst>
              <a:ext uri="{FF2B5EF4-FFF2-40B4-BE49-F238E27FC236}">
                <a16:creationId xmlns:a16="http://schemas.microsoft.com/office/drawing/2014/main" id="{E6C9DB41-BE46-E567-BEC0-46FEC6D56A72}"/>
              </a:ext>
            </a:extLst>
          </p:cNvPr>
          <p:cNvSpPr txBox="1">
            <a:spLocks/>
          </p:cNvSpPr>
          <p:nvPr/>
        </p:nvSpPr>
        <p:spPr>
          <a:xfrm>
            <a:off x="229665" y="733566"/>
            <a:ext cx="7085534" cy="705229"/>
          </a:xfrm>
          <a:prstGeom prst="rect">
            <a:avLst/>
          </a:prstGeom>
        </p:spPr>
        <p:txBody>
          <a:bodyPr vert="horz" lIns="146304" tIns="73152" rIns="146304" bIns="73152" rtlCol="0" anchor="ctr">
            <a:noAutofit/>
          </a:bodyPr>
          <a:lstStyle>
            <a:defPPr>
              <a:defRPr lang="en-US"/>
            </a:defPPr>
            <a:lvl1pPr algn="l" rtl="0" fontAlgn="base">
              <a:spcBef>
                <a:spcPct val="0"/>
              </a:spcBef>
              <a:spcAft>
                <a:spcPct val="0"/>
              </a:spcAft>
              <a:defRPr sz="3840" kern="1200">
                <a:solidFill>
                  <a:schemeClr val="tx1"/>
                </a:solidFill>
                <a:latin typeface="Arial" charset="0"/>
                <a:ea typeface="ヒラギノ角ゴ Pro W3"/>
                <a:cs typeface="Arial" charset="0"/>
              </a:defRPr>
            </a:lvl1pPr>
            <a:lvl2pPr marL="731520" algn="l" rtl="0" fontAlgn="base">
              <a:spcBef>
                <a:spcPct val="0"/>
              </a:spcBef>
              <a:spcAft>
                <a:spcPct val="0"/>
              </a:spcAft>
              <a:defRPr sz="3840" kern="1200">
                <a:solidFill>
                  <a:schemeClr val="tx1"/>
                </a:solidFill>
                <a:latin typeface="Arial" charset="0"/>
                <a:ea typeface="ヒラギノ角ゴ Pro W3"/>
                <a:cs typeface="Arial" charset="0"/>
              </a:defRPr>
            </a:lvl2pPr>
            <a:lvl3pPr marL="1463040" algn="l" rtl="0" fontAlgn="base">
              <a:spcBef>
                <a:spcPct val="0"/>
              </a:spcBef>
              <a:spcAft>
                <a:spcPct val="0"/>
              </a:spcAft>
              <a:defRPr sz="3840" kern="1200">
                <a:solidFill>
                  <a:schemeClr val="tx1"/>
                </a:solidFill>
                <a:latin typeface="Arial" charset="0"/>
                <a:ea typeface="ヒラギノ角ゴ Pro W3"/>
                <a:cs typeface="Arial" charset="0"/>
              </a:defRPr>
            </a:lvl3pPr>
            <a:lvl4pPr marL="2194560" algn="l" rtl="0" fontAlgn="base">
              <a:spcBef>
                <a:spcPct val="0"/>
              </a:spcBef>
              <a:spcAft>
                <a:spcPct val="0"/>
              </a:spcAft>
              <a:defRPr sz="3840" kern="1200">
                <a:solidFill>
                  <a:schemeClr val="tx1"/>
                </a:solidFill>
                <a:latin typeface="Arial" charset="0"/>
                <a:ea typeface="ヒラギノ角ゴ Pro W3"/>
                <a:cs typeface="Arial" charset="0"/>
              </a:defRPr>
            </a:lvl4pPr>
            <a:lvl5pPr marL="2926080" algn="l" rtl="0" fontAlgn="base">
              <a:spcBef>
                <a:spcPct val="0"/>
              </a:spcBef>
              <a:spcAft>
                <a:spcPct val="0"/>
              </a:spcAft>
              <a:defRPr sz="3840" kern="1200">
                <a:solidFill>
                  <a:schemeClr val="tx1"/>
                </a:solidFill>
                <a:latin typeface="Arial" charset="0"/>
                <a:ea typeface="ヒラギノ角ゴ Pro W3"/>
                <a:cs typeface="Arial" charset="0"/>
              </a:defRPr>
            </a:lvl5pPr>
            <a:lvl6pPr marL="3657600" algn="l" defTabSz="1463040" rtl="0" eaLnBrk="1" latinLnBrk="0" hangingPunct="1">
              <a:defRPr sz="3840" kern="1200">
                <a:solidFill>
                  <a:schemeClr val="tx1"/>
                </a:solidFill>
                <a:latin typeface="Arial" charset="0"/>
                <a:ea typeface="ヒラギノ角ゴ Pro W3"/>
                <a:cs typeface="Arial" charset="0"/>
              </a:defRPr>
            </a:lvl6pPr>
            <a:lvl7pPr marL="4389120" algn="l" defTabSz="1463040" rtl="0" eaLnBrk="1" latinLnBrk="0" hangingPunct="1">
              <a:defRPr sz="3840" kern="1200">
                <a:solidFill>
                  <a:schemeClr val="tx1"/>
                </a:solidFill>
                <a:latin typeface="Arial" charset="0"/>
                <a:ea typeface="ヒラギノ角ゴ Pro W3"/>
                <a:cs typeface="Arial" charset="0"/>
              </a:defRPr>
            </a:lvl7pPr>
            <a:lvl8pPr marL="5120640" algn="l" defTabSz="1463040" rtl="0" eaLnBrk="1" latinLnBrk="0" hangingPunct="1">
              <a:defRPr sz="3840" kern="1200">
                <a:solidFill>
                  <a:schemeClr val="tx1"/>
                </a:solidFill>
                <a:latin typeface="Arial" charset="0"/>
                <a:ea typeface="ヒラギノ角ゴ Pro W3"/>
                <a:cs typeface="Arial" charset="0"/>
              </a:defRPr>
            </a:lvl8pPr>
            <a:lvl9pPr marL="5852160" algn="l" defTabSz="1463040" rtl="0" eaLnBrk="1" latinLnBrk="0" hangingPunct="1">
              <a:defRPr sz="3840" kern="1200">
                <a:solidFill>
                  <a:schemeClr val="tx1"/>
                </a:solidFill>
                <a:latin typeface="Arial" charset="0"/>
                <a:ea typeface="ヒラギノ角ゴ Pro W3"/>
                <a:cs typeface="Arial" charset="0"/>
              </a:defRPr>
            </a:lvl9pPr>
          </a:lstStyle>
          <a:p>
            <a:pPr fontAlgn="auto">
              <a:spcAft>
                <a:spcPts val="0"/>
              </a:spcAft>
            </a:pPr>
            <a:r>
              <a:rPr lang="en-US" sz="5100" b="1" dirty="0">
                <a:solidFill>
                  <a:srgbClr val="000000"/>
                </a:solidFill>
                <a:latin typeface="Arial"/>
                <a:cs typeface="Arial"/>
              </a:rPr>
              <a:t>Low SNR Conditions</a:t>
            </a:r>
          </a:p>
        </p:txBody>
      </p:sp>
      <p:sp>
        <p:nvSpPr>
          <p:cNvPr id="7" name="Title 1">
            <a:extLst>
              <a:ext uri="{FF2B5EF4-FFF2-40B4-BE49-F238E27FC236}">
                <a16:creationId xmlns:a16="http://schemas.microsoft.com/office/drawing/2014/main" id="{9161503F-1D59-4771-D63C-EE115015DA18}"/>
              </a:ext>
            </a:extLst>
          </p:cNvPr>
          <p:cNvSpPr txBox="1">
            <a:spLocks/>
          </p:cNvSpPr>
          <p:nvPr/>
        </p:nvSpPr>
        <p:spPr>
          <a:xfrm>
            <a:off x="8382819" y="7518275"/>
            <a:ext cx="5759901" cy="705229"/>
          </a:xfrm>
          <a:prstGeom prst="rect">
            <a:avLst/>
          </a:prstGeom>
        </p:spPr>
        <p:txBody>
          <a:bodyPr vert="horz" lIns="146304" tIns="73152" rIns="146304" bIns="73152" rtlCol="0" anchor="ctr">
            <a:noAutofit/>
          </a:bodyPr>
          <a:lstStyle>
            <a:defPPr>
              <a:defRPr lang="en-US"/>
            </a:defPPr>
            <a:lvl1pPr algn="l" rtl="0" fontAlgn="base">
              <a:spcBef>
                <a:spcPct val="0"/>
              </a:spcBef>
              <a:spcAft>
                <a:spcPct val="0"/>
              </a:spcAft>
              <a:defRPr sz="3840" kern="1200">
                <a:solidFill>
                  <a:schemeClr val="tx1"/>
                </a:solidFill>
                <a:latin typeface="Arial" charset="0"/>
                <a:ea typeface="ヒラギノ角ゴ Pro W3"/>
                <a:cs typeface="Arial" charset="0"/>
              </a:defRPr>
            </a:lvl1pPr>
            <a:lvl2pPr marL="731520" algn="l" rtl="0" fontAlgn="base">
              <a:spcBef>
                <a:spcPct val="0"/>
              </a:spcBef>
              <a:spcAft>
                <a:spcPct val="0"/>
              </a:spcAft>
              <a:defRPr sz="3840" kern="1200">
                <a:solidFill>
                  <a:schemeClr val="tx1"/>
                </a:solidFill>
                <a:latin typeface="Arial" charset="0"/>
                <a:ea typeface="ヒラギノ角ゴ Pro W3"/>
                <a:cs typeface="Arial" charset="0"/>
              </a:defRPr>
            </a:lvl2pPr>
            <a:lvl3pPr marL="1463040" algn="l" rtl="0" fontAlgn="base">
              <a:spcBef>
                <a:spcPct val="0"/>
              </a:spcBef>
              <a:spcAft>
                <a:spcPct val="0"/>
              </a:spcAft>
              <a:defRPr sz="3840" kern="1200">
                <a:solidFill>
                  <a:schemeClr val="tx1"/>
                </a:solidFill>
                <a:latin typeface="Arial" charset="0"/>
                <a:ea typeface="ヒラギノ角ゴ Pro W3"/>
                <a:cs typeface="Arial" charset="0"/>
              </a:defRPr>
            </a:lvl3pPr>
            <a:lvl4pPr marL="2194560" algn="l" rtl="0" fontAlgn="base">
              <a:spcBef>
                <a:spcPct val="0"/>
              </a:spcBef>
              <a:spcAft>
                <a:spcPct val="0"/>
              </a:spcAft>
              <a:defRPr sz="3840" kern="1200">
                <a:solidFill>
                  <a:schemeClr val="tx1"/>
                </a:solidFill>
                <a:latin typeface="Arial" charset="0"/>
                <a:ea typeface="ヒラギノ角ゴ Pro W3"/>
                <a:cs typeface="Arial" charset="0"/>
              </a:defRPr>
            </a:lvl4pPr>
            <a:lvl5pPr marL="2926080" algn="l" rtl="0" fontAlgn="base">
              <a:spcBef>
                <a:spcPct val="0"/>
              </a:spcBef>
              <a:spcAft>
                <a:spcPct val="0"/>
              </a:spcAft>
              <a:defRPr sz="3840" kern="1200">
                <a:solidFill>
                  <a:schemeClr val="tx1"/>
                </a:solidFill>
                <a:latin typeface="Arial" charset="0"/>
                <a:ea typeface="ヒラギノ角ゴ Pro W3"/>
                <a:cs typeface="Arial" charset="0"/>
              </a:defRPr>
            </a:lvl5pPr>
            <a:lvl6pPr marL="3657600" algn="l" defTabSz="1463040" rtl="0" eaLnBrk="1" latinLnBrk="0" hangingPunct="1">
              <a:defRPr sz="3840" kern="1200">
                <a:solidFill>
                  <a:schemeClr val="tx1"/>
                </a:solidFill>
                <a:latin typeface="Arial" charset="0"/>
                <a:ea typeface="ヒラギノ角ゴ Pro W3"/>
                <a:cs typeface="Arial" charset="0"/>
              </a:defRPr>
            </a:lvl6pPr>
            <a:lvl7pPr marL="4389120" algn="l" defTabSz="1463040" rtl="0" eaLnBrk="1" latinLnBrk="0" hangingPunct="1">
              <a:defRPr sz="3840" kern="1200">
                <a:solidFill>
                  <a:schemeClr val="tx1"/>
                </a:solidFill>
                <a:latin typeface="Arial" charset="0"/>
                <a:ea typeface="ヒラギノ角ゴ Pro W3"/>
                <a:cs typeface="Arial" charset="0"/>
              </a:defRPr>
            </a:lvl7pPr>
            <a:lvl8pPr marL="5120640" algn="l" defTabSz="1463040" rtl="0" eaLnBrk="1" latinLnBrk="0" hangingPunct="1">
              <a:defRPr sz="3840" kern="1200">
                <a:solidFill>
                  <a:schemeClr val="tx1"/>
                </a:solidFill>
                <a:latin typeface="Arial" charset="0"/>
                <a:ea typeface="ヒラギノ角ゴ Pro W3"/>
                <a:cs typeface="Arial" charset="0"/>
              </a:defRPr>
            </a:lvl8pPr>
            <a:lvl9pPr marL="5852160" algn="l" defTabSz="1463040" rtl="0" eaLnBrk="1" latinLnBrk="0" hangingPunct="1">
              <a:defRPr sz="3840" kern="1200">
                <a:solidFill>
                  <a:schemeClr val="tx1"/>
                </a:solidFill>
                <a:latin typeface="Arial" charset="0"/>
                <a:ea typeface="ヒラギノ角ゴ Pro W3"/>
                <a:cs typeface="Arial" charset="0"/>
              </a:defRPr>
            </a:lvl9pPr>
          </a:lstStyle>
          <a:p>
            <a:pPr fontAlgn="auto">
              <a:spcAft>
                <a:spcPts val="0"/>
              </a:spcAft>
            </a:pPr>
            <a:r>
              <a:rPr lang="en-US" sz="2000" b="1" dirty="0">
                <a:solidFill>
                  <a:srgbClr val="000000"/>
                </a:solidFill>
                <a:latin typeface="Arial"/>
                <a:cs typeface="Arial"/>
              </a:rPr>
              <a:t>DINO-FT shows impressive capability to localize signal region below the noise</a:t>
            </a:r>
          </a:p>
        </p:txBody>
      </p:sp>
      <p:sp>
        <p:nvSpPr>
          <p:cNvPr id="9" name="Rectangle 8">
            <a:extLst>
              <a:ext uri="{FF2B5EF4-FFF2-40B4-BE49-F238E27FC236}">
                <a16:creationId xmlns:a16="http://schemas.microsoft.com/office/drawing/2014/main" id="{75252142-F194-73EA-93D7-4453CADF7092}"/>
              </a:ext>
            </a:extLst>
          </p:cNvPr>
          <p:cNvSpPr/>
          <p:nvPr/>
        </p:nvSpPr>
        <p:spPr>
          <a:xfrm>
            <a:off x="9509761" y="4724400"/>
            <a:ext cx="4758280" cy="2145792"/>
          </a:xfrm>
          <a:prstGeom prst="rect">
            <a:avLst/>
          </a:prstGeom>
          <a:noFill/>
          <a:effectLst>
            <a:glow rad="63500">
              <a:schemeClr val="accent1">
                <a:satMod val="175000"/>
                <a:alpha val="40000"/>
              </a:schemeClr>
            </a:glow>
            <a:outerShdw blurRad="40000" dist="23000" dir="5400000" rotWithShape="0">
              <a:srgbClr val="000000">
                <a:alpha val="35000"/>
              </a:srgbClr>
            </a:outerShdw>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algn="l" rtl="0" fontAlgn="base">
              <a:spcBef>
                <a:spcPct val="0"/>
              </a:spcBef>
              <a:spcAft>
                <a:spcPct val="0"/>
              </a:spcAft>
              <a:defRPr sz="3840" kern="1200">
                <a:solidFill>
                  <a:schemeClr val="tx1"/>
                </a:solidFill>
                <a:latin typeface="Arial" charset="0"/>
                <a:ea typeface="ヒラギノ角ゴ Pro W3"/>
                <a:cs typeface="Arial" charset="0"/>
              </a:defRPr>
            </a:lvl1pPr>
            <a:lvl2pPr marL="731520" algn="l" rtl="0" fontAlgn="base">
              <a:spcBef>
                <a:spcPct val="0"/>
              </a:spcBef>
              <a:spcAft>
                <a:spcPct val="0"/>
              </a:spcAft>
              <a:defRPr sz="3840" kern="1200">
                <a:solidFill>
                  <a:schemeClr val="tx1"/>
                </a:solidFill>
                <a:latin typeface="Arial" charset="0"/>
                <a:ea typeface="ヒラギノ角ゴ Pro W3"/>
                <a:cs typeface="Arial" charset="0"/>
              </a:defRPr>
            </a:lvl2pPr>
            <a:lvl3pPr marL="1463040" algn="l" rtl="0" fontAlgn="base">
              <a:spcBef>
                <a:spcPct val="0"/>
              </a:spcBef>
              <a:spcAft>
                <a:spcPct val="0"/>
              </a:spcAft>
              <a:defRPr sz="3840" kern="1200">
                <a:solidFill>
                  <a:schemeClr val="tx1"/>
                </a:solidFill>
                <a:latin typeface="Arial" charset="0"/>
                <a:ea typeface="ヒラギノ角ゴ Pro W3"/>
                <a:cs typeface="Arial" charset="0"/>
              </a:defRPr>
            </a:lvl3pPr>
            <a:lvl4pPr marL="2194560" algn="l" rtl="0" fontAlgn="base">
              <a:spcBef>
                <a:spcPct val="0"/>
              </a:spcBef>
              <a:spcAft>
                <a:spcPct val="0"/>
              </a:spcAft>
              <a:defRPr sz="3840" kern="1200">
                <a:solidFill>
                  <a:schemeClr val="tx1"/>
                </a:solidFill>
                <a:latin typeface="Arial" charset="0"/>
                <a:ea typeface="ヒラギノ角ゴ Pro W3"/>
                <a:cs typeface="Arial" charset="0"/>
              </a:defRPr>
            </a:lvl4pPr>
            <a:lvl5pPr marL="2926080" algn="l" rtl="0" fontAlgn="base">
              <a:spcBef>
                <a:spcPct val="0"/>
              </a:spcBef>
              <a:spcAft>
                <a:spcPct val="0"/>
              </a:spcAft>
              <a:defRPr sz="3840" kern="1200">
                <a:solidFill>
                  <a:schemeClr val="tx1"/>
                </a:solidFill>
                <a:latin typeface="Arial" charset="0"/>
                <a:ea typeface="ヒラギノ角ゴ Pro W3"/>
                <a:cs typeface="Arial" charset="0"/>
              </a:defRPr>
            </a:lvl5pPr>
            <a:lvl6pPr marL="3657600" algn="l" defTabSz="1463040" rtl="0" eaLnBrk="1" latinLnBrk="0" hangingPunct="1">
              <a:defRPr sz="3840" kern="1200">
                <a:solidFill>
                  <a:schemeClr val="tx1"/>
                </a:solidFill>
                <a:latin typeface="Arial" charset="0"/>
                <a:ea typeface="ヒラギノ角ゴ Pro W3"/>
                <a:cs typeface="Arial" charset="0"/>
              </a:defRPr>
            </a:lvl6pPr>
            <a:lvl7pPr marL="4389120" algn="l" defTabSz="1463040" rtl="0" eaLnBrk="1" latinLnBrk="0" hangingPunct="1">
              <a:defRPr sz="3840" kern="1200">
                <a:solidFill>
                  <a:schemeClr val="tx1"/>
                </a:solidFill>
                <a:latin typeface="Arial" charset="0"/>
                <a:ea typeface="ヒラギノ角ゴ Pro W3"/>
                <a:cs typeface="Arial" charset="0"/>
              </a:defRPr>
            </a:lvl7pPr>
            <a:lvl8pPr marL="5120640" algn="l" defTabSz="1463040" rtl="0" eaLnBrk="1" latinLnBrk="0" hangingPunct="1">
              <a:defRPr sz="3840" kern="1200">
                <a:solidFill>
                  <a:schemeClr val="tx1"/>
                </a:solidFill>
                <a:latin typeface="Arial" charset="0"/>
                <a:ea typeface="ヒラギノ角ゴ Pro W3"/>
                <a:cs typeface="Arial" charset="0"/>
              </a:defRPr>
            </a:lvl8pPr>
            <a:lvl9pPr marL="5852160" algn="l" defTabSz="1463040" rtl="0" eaLnBrk="1" latinLnBrk="0" hangingPunct="1">
              <a:defRPr sz="3840" kern="1200">
                <a:solidFill>
                  <a:schemeClr val="tx1"/>
                </a:solidFill>
                <a:latin typeface="Arial" charset="0"/>
                <a:ea typeface="ヒラギノ角ゴ Pro W3"/>
                <a:cs typeface="Arial" charset="0"/>
              </a:defRPr>
            </a:lvl9pPr>
          </a:lstStyle>
          <a:p>
            <a:pPr algn="ctr"/>
            <a:endParaRPr lang="en-US" sz="6144"/>
          </a:p>
        </p:txBody>
      </p:sp>
    </p:spTree>
    <p:extLst>
      <p:ext uri="{BB962C8B-B14F-4D97-AF65-F5344CB8AC3E}">
        <p14:creationId xmlns:p14="http://schemas.microsoft.com/office/powerpoint/2010/main" val="28619468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6"/>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7D98EE-FCE5-CF5D-8C36-C8AFBC4904A2}"/>
              </a:ext>
            </a:extLst>
          </p:cNvPr>
          <p:cNvSpPr>
            <a:spLocks noGrp="1"/>
          </p:cNvSpPr>
          <p:nvPr>
            <p:ph type="title"/>
          </p:nvPr>
        </p:nvSpPr>
        <p:spPr>
          <a:xfrm>
            <a:off x="6096000" y="-396240"/>
            <a:ext cx="13167360" cy="1371600"/>
          </a:xfrm>
        </p:spPr>
        <p:txBody>
          <a:bodyPr>
            <a:normAutofit/>
          </a:bodyPr>
          <a:lstStyle/>
          <a:p>
            <a:r>
              <a:rPr lang="en-US" sz="5760"/>
              <a:t>Demo</a:t>
            </a:r>
          </a:p>
        </p:txBody>
      </p:sp>
      <p:pic>
        <p:nvPicPr>
          <p:cNvPr id="8" name="signal_detection_demo_v6">
            <a:hlinkClick r:id="" action="ppaction://media"/>
            <a:extLst>
              <a:ext uri="{FF2B5EF4-FFF2-40B4-BE49-F238E27FC236}">
                <a16:creationId xmlns:a16="http://schemas.microsoft.com/office/drawing/2014/main" id="{9B172EB0-14BC-3829-2C1C-AF846FDB5157}"/>
              </a:ext>
            </a:extLst>
          </p:cNvPr>
          <p:cNvPicPr>
            <a:picLocks noGrp="1" noChangeAspect="1"/>
          </p:cNvPicPr>
          <p:nvPr>
            <p:ph idx="1"/>
            <a:videoFile r:link="rId2"/>
            <p:extLst>
              <p:ext uri="{DAA4B4D4-6D71-4841-9C94-3DE7FCFB9230}">
                <p14:media xmlns:p14="http://schemas.microsoft.com/office/powerpoint/2010/main" r:embed="rId1"/>
              </p:ext>
            </p:extLst>
          </p:nvPr>
        </p:nvPicPr>
        <p:blipFill>
          <a:blip r:embed="rId5"/>
          <a:stretch>
            <a:fillRect/>
          </a:stretch>
        </p:blipFill>
        <p:spPr>
          <a:xfrm>
            <a:off x="0" y="701040"/>
            <a:ext cx="14630400" cy="7416182"/>
          </a:xfrm>
        </p:spPr>
      </p:pic>
    </p:spTree>
    <p:extLst>
      <p:ext uri="{BB962C8B-B14F-4D97-AF65-F5344CB8AC3E}">
        <p14:creationId xmlns:p14="http://schemas.microsoft.com/office/powerpoint/2010/main" val="13572291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20927" fill="hold"/>
                                        <p:tgtEl>
                                          <p:spTgt spid="8"/>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8"/>
                </p:tgtEl>
              </p:cMediaNode>
            </p:video>
            <p:seq concurrent="1" nextAc="seek">
              <p:cTn id="8" restart="whenNotActive" fill="hold" evtFilter="cancelBubble" nodeType="interactiveSeq">
                <p:stCondLst>
                  <p:cond evt="onClick" delay="0">
                    <p:tgtEl>
                      <p:spTgt spid="8"/>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afterEffect">
                                  <p:stCondLst>
                                    <p:cond delay="0"/>
                                  </p:stCondLst>
                                  <p:childTnLst>
                                    <p:cmd type="call" cmd="togglePause">
                                      <p:cBhvr>
                                        <p:cTn id="12" dur="1" fill="hold"/>
                                        <p:tgtEl>
                                          <p:spTgt spid="8"/>
                                        </p:tgtEl>
                                      </p:cBhvr>
                                    </p:cmd>
                                  </p:childTnLst>
                                </p:cTn>
                              </p:par>
                            </p:childTnLst>
                          </p:cTn>
                        </p:par>
                      </p:childTnLst>
                    </p:cTn>
                  </p:par>
                </p:childTnLst>
              </p:cTn>
              <p:nextCondLst>
                <p:cond evt="onClick" delay="0">
                  <p:tgtEl>
                    <p:spTgt spid="8"/>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47DE83-023F-3CDC-477D-C8BFD9A35B6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A2D66B5-58FB-AD59-3996-B6564108BFAC}"/>
              </a:ext>
            </a:extLst>
          </p:cNvPr>
          <p:cNvSpPr>
            <a:spLocks noGrp="1"/>
          </p:cNvSpPr>
          <p:nvPr>
            <p:ph type="title"/>
          </p:nvPr>
        </p:nvSpPr>
        <p:spPr/>
        <p:txBody>
          <a:bodyPr/>
          <a:lstStyle/>
          <a:p>
            <a:r>
              <a:rPr lang="en-US"/>
              <a:t>GNU Radio and GPUs</a:t>
            </a:r>
          </a:p>
        </p:txBody>
      </p:sp>
      <p:sp>
        <p:nvSpPr>
          <p:cNvPr id="3" name="Text Placeholder 2">
            <a:extLst>
              <a:ext uri="{FF2B5EF4-FFF2-40B4-BE49-F238E27FC236}">
                <a16:creationId xmlns:a16="http://schemas.microsoft.com/office/drawing/2014/main" id="{07CC8312-A07D-8DFF-1E4F-B0686C36E947}"/>
              </a:ext>
            </a:extLst>
          </p:cNvPr>
          <p:cNvSpPr>
            <a:spLocks noGrp="1"/>
          </p:cNvSpPr>
          <p:nvPr>
            <p:ph type="body" sz="quarter" idx="12"/>
          </p:nvPr>
        </p:nvSpPr>
        <p:spPr/>
        <p:txBody>
          <a:bodyPr/>
          <a:lstStyle/>
          <a:p>
            <a:endParaRPr lang="en-US"/>
          </a:p>
        </p:txBody>
      </p:sp>
    </p:spTree>
    <p:extLst>
      <p:ext uri="{BB962C8B-B14F-4D97-AF65-F5344CB8AC3E}">
        <p14:creationId xmlns:p14="http://schemas.microsoft.com/office/powerpoint/2010/main" val="133047140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27BC76DC-5CF1-CEBB-E143-6BFBEAEFF1C3}"/>
              </a:ext>
            </a:extLst>
          </p:cNvPr>
          <p:cNvPicPr>
            <a:picLocks noChangeAspect="1"/>
          </p:cNvPicPr>
          <p:nvPr/>
        </p:nvPicPr>
        <p:blipFill>
          <a:blip r:embed="rId3"/>
          <a:stretch>
            <a:fillRect/>
          </a:stretch>
        </p:blipFill>
        <p:spPr>
          <a:xfrm>
            <a:off x="7059964" y="1005830"/>
            <a:ext cx="7366743" cy="4834170"/>
          </a:xfrm>
          <a:prstGeom prst="rect">
            <a:avLst/>
          </a:prstGeom>
        </p:spPr>
      </p:pic>
      <p:sp>
        <p:nvSpPr>
          <p:cNvPr id="2" name="Content Placeholder 1">
            <a:extLst>
              <a:ext uri="{FF2B5EF4-FFF2-40B4-BE49-F238E27FC236}">
                <a16:creationId xmlns:a16="http://schemas.microsoft.com/office/drawing/2014/main" id="{CC2A20B3-70FE-6988-22C8-B6F8A4B1C4C5}"/>
              </a:ext>
            </a:extLst>
          </p:cNvPr>
          <p:cNvSpPr>
            <a:spLocks noGrp="1"/>
          </p:cNvSpPr>
          <p:nvPr>
            <p:ph idx="1"/>
          </p:nvPr>
        </p:nvSpPr>
        <p:spPr>
          <a:xfrm>
            <a:off x="503237" y="1448791"/>
            <a:ext cx="6596501" cy="6056414"/>
          </a:xfrm>
        </p:spPr>
        <p:txBody>
          <a:bodyPr/>
          <a:lstStyle/>
          <a:p>
            <a:pPr marL="285750" indent="-285750">
              <a:buFont typeface="Arial" panose="020B0604020202020204" pitchFamily="34" charset="0"/>
              <a:buChar char="•"/>
            </a:pPr>
            <a:r>
              <a:rPr lang="en-US"/>
              <a:t>GPUs and SDRs go way back, but the first “big bang” was probably</a:t>
            </a:r>
            <a:br>
              <a:rPr lang="en-US"/>
            </a:br>
            <a:r>
              <a:rPr lang="en-US" err="1"/>
              <a:t>fosphor</a:t>
            </a:r>
            <a:r>
              <a:rPr lang="en-US"/>
              <a:t> (and gr-</a:t>
            </a:r>
            <a:r>
              <a:rPr lang="en-US" err="1"/>
              <a:t>fosphor</a:t>
            </a:r>
            <a:r>
              <a:rPr lang="en-US"/>
              <a:t>) by Sylvain (OpenCL-based)</a:t>
            </a:r>
          </a:p>
          <a:p>
            <a:pPr marL="285750" indent="-285750">
              <a:buFont typeface="Arial" panose="020B0604020202020204" pitchFamily="34" charset="0"/>
              <a:buChar char="•"/>
            </a:pPr>
            <a:r>
              <a:rPr lang="en-US"/>
              <a:t>Mike P. (among others!) talked about accelerating blocks with GPUs as early as 2017</a:t>
            </a:r>
          </a:p>
          <a:p>
            <a:pPr marL="285750" indent="-285750">
              <a:buFont typeface="Arial" panose="020B0604020202020204" pitchFamily="34" charset="0"/>
              <a:buChar char="•"/>
            </a:pPr>
            <a:r>
              <a:rPr lang="en-US"/>
              <a:t>DARPA + </a:t>
            </a:r>
            <a:r>
              <a:rPr lang="en-US" err="1"/>
              <a:t>BlackLynx</a:t>
            </a:r>
            <a:r>
              <a:rPr lang="en-US"/>
              <a:t> bring us custom buffers, and with that comes gr-</a:t>
            </a:r>
            <a:r>
              <a:rPr lang="en-US" err="1"/>
              <a:t>cuda</a:t>
            </a:r>
            <a:endParaRPr lang="en-US"/>
          </a:p>
          <a:p>
            <a:pPr marL="285750" indent="-285750">
              <a:buFont typeface="Arial" panose="020B0604020202020204" pitchFamily="34" charset="0"/>
              <a:buChar char="•"/>
            </a:pPr>
            <a:r>
              <a:rPr lang="en-US"/>
              <a:t>Adam T. and his gang have been coming to </a:t>
            </a:r>
            <a:r>
              <a:rPr lang="en-US" err="1"/>
              <a:t>GRCon</a:t>
            </a:r>
            <a:r>
              <a:rPr lang="en-US"/>
              <a:t> for a while now, showing off new tools for use with SDRs</a:t>
            </a:r>
          </a:p>
          <a:p>
            <a:pPr marL="285750" indent="-285750">
              <a:buFont typeface="Arial" panose="020B0604020202020204" pitchFamily="34" charset="0"/>
              <a:buChar char="•"/>
            </a:pPr>
            <a:r>
              <a:rPr lang="en-US"/>
              <a:t>Luigi keeps building crazy cool apps that build on GPUs (among other things)</a:t>
            </a:r>
          </a:p>
          <a:p>
            <a:pPr marL="285750" indent="-285750">
              <a:buFont typeface="Arial" panose="020B0604020202020204" pitchFamily="34" charset="0"/>
              <a:buChar char="•"/>
            </a:pPr>
            <a:r>
              <a:rPr lang="en-US" err="1"/>
              <a:t>JohnS</a:t>
            </a:r>
            <a:r>
              <a:rPr lang="en-US"/>
              <a:t> and </a:t>
            </a:r>
            <a:r>
              <a:rPr lang="en-US" err="1"/>
              <a:t>Beecubed</a:t>
            </a:r>
            <a:r>
              <a:rPr lang="en-US"/>
              <a:t> provide tutorials for gr-</a:t>
            </a:r>
            <a:r>
              <a:rPr lang="en-US" err="1"/>
              <a:t>cuda</a:t>
            </a:r>
            <a:endParaRPr lang="en-US"/>
          </a:p>
          <a:p>
            <a:pPr marL="285750" indent="-285750">
              <a:buFont typeface="Arial" panose="020B0604020202020204" pitchFamily="34" charset="0"/>
              <a:buChar char="•"/>
            </a:pPr>
            <a:r>
              <a:rPr lang="en-US"/>
              <a:t>I probably forgot loads of people</a:t>
            </a:r>
          </a:p>
          <a:p>
            <a:pPr marL="285750" indent="-285750">
              <a:buFont typeface="Arial" panose="020B0604020202020204" pitchFamily="34" charset="0"/>
              <a:buChar char="•"/>
            </a:pPr>
            <a:endParaRPr lang="en-US"/>
          </a:p>
          <a:p>
            <a:pPr marL="285750" indent="-285750">
              <a:buFont typeface="Arial" panose="020B0604020202020204" pitchFamily="34" charset="0"/>
              <a:buChar char="•"/>
            </a:pPr>
            <a:r>
              <a:rPr lang="en-US"/>
              <a:t>Kudos, shoutouts, respect, and all the appropriate credit to all these folks!</a:t>
            </a:r>
          </a:p>
        </p:txBody>
      </p:sp>
      <p:sp>
        <p:nvSpPr>
          <p:cNvPr id="3" name="Title 2">
            <a:extLst>
              <a:ext uri="{FF2B5EF4-FFF2-40B4-BE49-F238E27FC236}">
                <a16:creationId xmlns:a16="http://schemas.microsoft.com/office/drawing/2014/main" id="{4813666C-345C-65AC-D873-4B970DF371E5}"/>
              </a:ext>
            </a:extLst>
          </p:cNvPr>
          <p:cNvSpPr>
            <a:spLocks noGrp="1"/>
          </p:cNvSpPr>
          <p:nvPr>
            <p:ph type="title"/>
          </p:nvPr>
        </p:nvSpPr>
        <p:spPr/>
        <p:txBody>
          <a:bodyPr/>
          <a:lstStyle/>
          <a:p>
            <a:r>
              <a:rPr lang="en-US"/>
              <a:t>A brief history…</a:t>
            </a:r>
          </a:p>
        </p:txBody>
      </p:sp>
      <p:pic>
        <p:nvPicPr>
          <p:cNvPr id="9" name="Picture 8">
            <a:extLst>
              <a:ext uri="{FF2B5EF4-FFF2-40B4-BE49-F238E27FC236}">
                <a16:creationId xmlns:a16="http://schemas.microsoft.com/office/drawing/2014/main" id="{5A295A5E-A7F4-531C-6A25-6AA7A64B1B6D}"/>
              </a:ext>
            </a:extLst>
          </p:cNvPr>
          <p:cNvPicPr>
            <a:picLocks noChangeAspect="1"/>
          </p:cNvPicPr>
          <p:nvPr/>
        </p:nvPicPr>
        <p:blipFill>
          <a:blip r:embed="rId4"/>
          <a:stretch>
            <a:fillRect/>
          </a:stretch>
        </p:blipFill>
        <p:spPr>
          <a:xfrm>
            <a:off x="7045150" y="1965434"/>
            <a:ext cx="7381557" cy="4550831"/>
          </a:xfrm>
          <a:prstGeom prst="rect">
            <a:avLst/>
          </a:prstGeom>
        </p:spPr>
      </p:pic>
      <p:pic>
        <p:nvPicPr>
          <p:cNvPr id="13" name="Picture 12">
            <a:extLst>
              <a:ext uri="{FF2B5EF4-FFF2-40B4-BE49-F238E27FC236}">
                <a16:creationId xmlns:a16="http://schemas.microsoft.com/office/drawing/2014/main" id="{5574F099-922A-012D-D7E9-648E544C59FC}"/>
              </a:ext>
            </a:extLst>
          </p:cNvPr>
          <p:cNvPicPr>
            <a:picLocks noChangeAspect="1"/>
          </p:cNvPicPr>
          <p:nvPr/>
        </p:nvPicPr>
        <p:blipFill>
          <a:blip r:embed="rId5"/>
          <a:stretch>
            <a:fillRect/>
          </a:stretch>
        </p:blipFill>
        <p:spPr>
          <a:xfrm>
            <a:off x="7034573" y="2692241"/>
            <a:ext cx="7392134" cy="4510638"/>
          </a:xfrm>
          <a:prstGeom prst="rect">
            <a:avLst/>
          </a:prstGeom>
        </p:spPr>
      </p:pic>
      <p:pic>
        <p:nvPicPr>
          <p:cNvPr id="7" name="Picture 6">
            <a:extLst>
              <a:ext uri="{FF2B5EF4-FFF2-40B4-BE49-F238E27FC236}">
                <a16:creationId xmlns:a16="http://schemas.microsoft.com/office/drawing/2014/main" id="{55645708-211E-7168-03BA-A36D9144FCE3}"/>
              </a:ext>
            </a:extLst>
          </p:cNvPr>
          <p:cNvPicPr>
            <a:picLocks noChangeAspect="1"/>
          </p:cNvPicPr>
          <p:nvPr/>
        </p:nvPicPr>
        <p:blipFill>
          <a:blip r:embed="rId6"/>
          <a:stretch>
            <a:fillRect/>
          </a:stretch>
        </p:blipFill>
        <p:spPr>
          <a:xfrm>
            <a:off x="7124132" y="3500575"/>
            <a:ext cx="7202532" cy="3975293"/>
          </a:xfrm>
          <a:prstGeom prst="rect">
            <a:avLst/>
          </a:prstGeom>
        </p:spPr>
      </p:pic>
      <p:pic>
        <p:nvPicPr>
          <p:cNvPr id="6" name="Picture 5">
            <a:extLst>
              <a:ext uri="{FF2B5EF4-FFF2-40B4-BE49-F238E27FC236}">
                <a16:creationId xmlns:a16="http://schemas.microsoft.com/office/drawing/2014/main" id="{9E3EDB77-D66A-8A25-8CF6-9F96BE661F90}"/>
              </a:ext>
            </a:extLst>
          </p:cNvPr>
          <p:cNvPicPr>
            <a:picLocks noChangeAspect="1"/>
          </p:cNvPicPr>
          <p:nvPr/>
        </p:nvPicPr>
        <p:blipFill>
          <a:blip r:embed="rId7"/>
          <a:srcRect b="36911"/>
          <a:stretch>
            <a:fillRect/>
          </a:stretch>
        </p:blipFill>
        <p:spPr>
          <a:xfrm>
            <a:off x="7086821" y="4337170"/>
            <a:ext cx="7277153" cy="3138698"/>
          </a:xfrm>
          <a:prstGeom prst="rect">
            <a:avLst/>
          </a:prstGeom>
        </p:spPr>
      </p:pic>
    </p:spTree>
    <p:extLst>
      <p:ext uri="{BB962C8B-B14F-4D97-AF65-F5344CB8AC3E}">
        <p14:creationId xmlns:p14="http://schemas.microsoft.com/office/powerpoint/2010/main" val="57222978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6"/>
                                        </p:tgtEl>
                                        <p:attrNameLst>
                                          <p:attrName>style.visibility</p:attrName>
                                        </p:attrNameLst>
                                      </p:cBhvr>
                                      <p:to>
                                        <p:strVal val="visible"/>
                                      </p:to>
                                    </p:set>
                                    <p:animEffect transition="in" filter="fade">
                                      <p:cBhvr>
                                        <p:cTn id="22"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85C3D9-D6E3-D744-2BE2-B7EF9147AB5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04D6591-F7D6-45DC-5DEE-3FE291AC293D}"/>
              </a:ext>
            </a:extLst>
          </p:cNvPr>
          <p:cNvSpPr>
            <a:spLocks noGrp="1"/>
          </p:cNvSpPr>
          <p:nvPr>
            <p:ph type="title"/>
          </p:nvPr>
        </p:nvSpPr>
        <p:spPr>
          <a:xfrm>
            <a:off x="503239" y="0"/>
            <a:ext cx="13623925" cy="1016350"/>
          </a:xfrm>
        </p:spPr>
        <p:txBody>
          <a:bodyPr/>
          <a:lstStyle/>
          <a:p>
            <a:r>
              <a:rPr lang="en-US" sz="4400"/>
              <a:t>gr-</a:t>
            </a:r>
            <a:r>
              <a:rPr lang="en-US" sz="4400" err="1"/>
              <a:t>cuda</a:t>
            </a:r>
            <a:r>
              <a:rPr lang="en-US" sz="4400"/>
              <a:t> ❤️ </a:t>
            </a:r>
            <a:r>
              <a:rPr lang="en-US" sz="4400" err="1"/>
              <a:t>Daqiri</a:t>
            </a:r>
            <a:endParaRPr lang="en-US" noProof="0"/>
          </a:p>
        </p:txBody>
      </p:sp>
      <p:pic>
        <p:nvPicPr>
          <p:cNvPr id="4" name="Content Placeholder 4">
            <a:extLst>
              <a:ext uri="{FF2B5EF4-FFF2-40B4-BE49-F238E27FC236}">
                <a16:creationId xmlns:a16="http://schemas.microsoft.com/office/drawing/2014/main" id="{B28A10F0-573E-6640-96BD-B952087CB666}"/>
              </a:ext>
            </a:extLst>
          </p:cNvPr>
          <p:cNvPicPr>
            <a:picLocks noChangeAspect="1"/>
          </p:cNvPicPr>
          <p:nvPr/>
        </p:nvPicPr>
        <p:blipFill>
          <a:blip r:embed="rId5"/>
          <a:stretch>
            <a:fillRect/>
          </a:stretch>
        </p:blipFill>
        <p:spPr>
          <a:xfrm>
            <a:off x="587991" y="919778"/>
            <a:ext cx="13636900" cy="3931847"/>
          </a:xfrm>
          <a:prstGeom prst="rect">
            <a:avLst/>
          </a:prstGeom>
        </p:spPr>
      </p:pic>
      <p:sp>
        <p:nvSpPr>
          <p:cNvPr id="8" name="TextBox 7">
            <a:extLst>
              <a:ext uri="{FF2B5EF4-FFF2-40B4-BE49-F238E27FC236}">
                <a16:creationId xmlns:a16="http://schemas.microsoft.com/office/drawing/2014/main" id="{FCB3D7FC-D6A2-E619-6D73-2F1BFEDDAD2D}"/>
              </a:ext>
            </a:extLst>
          </p:cNvPr>
          <p:cNvSpPr txBox="1"/>
          <p:nvPr/>
        </p:nvSpPr>
        <p:spPr>
          <a:xfrm>
            <a:off x="11096486" y="1648955"/>
            <a:ext cx="1442333" cy="350865"/>
          </a:xfrm>
          <a:prstGeom prst="rect">
            <a:avLst/>
          </a:prstGeom>
          <a:noFill/>
        </p:spPr>
        <p:txBody>
          <a:bodyPr wrap="square" rtlCol="0">
            <a:spAutoFit/>
          </a:bodyPr>
          <a:lstStyle/>
          <a:p>
            <a:r>
              <a:rPr lang="en-US" sz="1680"/>
              <a:t>GPU</a:t>
            </a:r>
          </a:p>
        </p:txBody>
      </p:sp>
      <p:grpSp>
        <p:nvGrpSpPr>
          <p:cNvPr id="17" name="Group 16">
            <a:extLst>
              <a:ext uri="{FF2B5EF4-FFF2-40B4-BE49-F238E27FC236}">
                <a16:creationId xmlns:a16="http://schemas.microsoft.com/office/drawing/2014/main" id="{0DB4C82F-C2DD-00D3-F6A0-97C23574B47B}"/>
              </a:ext>
            </a:extLst>
          </p:cNvPr>
          <p:cNvGrpSpPr/>
          <p:nvPr/>
        </p:nvGrpSpPr>
        <p:grpSpPr>
          <a:xfrm>
            <a:off x="11772435" y="1648954"/>
            <a:ext cx="766382" cy="3059561"/>
            <a:chOff x="9810362" y="1374128"/>
            <a:chExt cx="638652" cy="2549634"/>
          </a:xfrm>
        </p:grpSpPr>
        <p:cxnSp>
          <p:nvCxnSpPr>
            <p:cNvPr id="6" name="Straight Connector 5">
              <a:extLst>
                <a:ext uri="{FF2B5EF4-FFF2-40B4-BE49-F238E27FC236}">
                  <a16:creationId xmlns:a16="http://schemas.microsoft.com/office/drawing/2014/main" id="{1A989BDF-3FD8-E150-DD71-29F40A0EE56F}"/>
                </a:ext>
              </a:extLst>
            </p:cNvPr>
            <p:cNvCxnSpPr>
              <a:cxnSpLocks/>
            </p:cNvCxnSpPr>
            <p:nvPr/>
          </p:nvCxnSpPr>
          <p:spPr bwMode="auto">
            <a:xfrm>
              <a:off x="9810362" y="1440441"/>
              <a:ext cx="0" cy="2483321"/>
            </a:xfrm>
            <a:prstGeom prst="line">
              <a:avLst/>
            </a:prstGeom>
            <a:solidFill>
              <a:schemeClr val="accent1"/>
            </a:solidFill>
            <a:ln w="12700" cap="flat" cmpd="sng" algn="ctr">
              <a:solidFill>
                <a:schemeClr val="accent1"/>
              </a:solidFill>
              <a:prstDash val="dash"/>
              <a:round/>
              <a:headEnd type="none" w="med" len="med"/>
              <a:tailEnd type="none" w="med" len="med"/>
            </a:ln>
            <a:effectLst/>
          </p:spPr>
        </p:cxnSp>
        <p:sp>
          <p:nvSpPr>
            <p:cNvPr id="16" name="TextBox 15">
              <a:extLst>
                <a:ext uri="{FF2B5EF4-FFF2-40B4-BE49-F238E27FC236}">
                  <a16:creationId xmlns:a16="http://schemas.microsoft.com/office/drawing/2014/main" id="{6C290775-822C-F9E0-AB07-10677B18C46E}"/>
                </a:ext>
              </a:extLst>
            </p:cNvPr>
            <p:cNvSpPr txBox="1"/>
            <p:nvPr/>
          </p:nvSpPr>
          <p:spPr>
            <a:xfrm>
              <a:off x="9848044" y="1374128"/>
              <a:ext cx="600970" cy="292387"/>
            </a:xfrm>
            <a:prstGeom prst="rect">
              <a:avLst/>
            </a:prstGeom>
            <a:noFill/>
          </p:spPr>
          <p:txBody>
            <a:bodyPr wrap="square" rtlCol="0">
              <a:spAutoFit/>
            </a:bodyPr>
            <a:lstStyle/>
            <a:p>
              <a:r>
                <a:rPr lang="en-US" sz="1680"/>
                <a:t>CPU</a:t>
              </a:r>
            </a:p>
          </p:txBody>
        </p:sp>
      </p:grpSp>
      <p:pic>
        <p:nvPicPr>
          <p:cNvPr id="14" name="gnuRadioDAQIRI">
            <a:hlinkClick r:id="" action="ppaction://media"/>
            <a:extLst>
              <a:ext uri="{FF2B5EF4-FFF2-40B4-BE49-F238E27FC236}">
                <a16:creationId xmlns:a16="http://schemas.microsoft.com/office/drawing/2014/main" id="{2A9DB16D-CC22-93DD-22EA-515F01859537}"/>
              </a:ext>
            </a:extLst>
          </p:cNvPr>
          <p:cNvPicPr>
            <a:picLocks noChangeAspect="1"/>
          </p:cNvPicPr>
          <p:nvPr>
            <a:videoFile r:link="rId1"/>
            <p:extLst>
              <p:ext uri="{DAA4B4D4-6D71-4841-9C94-3DE7FCFB9230}">
                <p14:media xmlns:p14="http://schemas.microsoft.com/office/powerpoint/2010/main" r:embed="rId2">
                  <p14:trim st="504" end="0.9606"/>
                </p14:media>
              </p:ext>
            </p:extLst>
          </p:nvPr>
        </p:nvPicPr>
        <p:blipFill>
          <a:blip r:embed="rId6"/>
          <a:stretch>
            <a:fillRect/>
          </a:stretch>
        </p:blipFill>
        <p:spPr>
          <a:xfrm>
            <a:off x="9705565" y="4708515"/>
            <a:ext cx="4519325" cy="2766847"/>
          </a:xfrm>
          <a:prstGeom prst="rect">
            <a:avLst/>
          </a:prstGeom>
          <a:effectLst>
            <a:outerShdw blurRad="50800" dist="38100" dir="5400000" algn="t" rotWithShape="0">
              <a:prstClr val="black">
                <a:alpha val="40000"/>
              </a:prstClr>
            </a:outerShdw>
          </a:effectLst>
        </p:spPr>
      </p:pic>
      <p:sp>
        <p:nvSpPr>
          <p:cNvPr id="15" name="TextBox 14">
            <a:extLst>
              <a:ext uri="{FF2B5EF4-FFF2-40B4-BE49-F238E27FC236}">
                <a16:creationId xmlns:a16="http://schemas.microsoft.com/office/drawing/2014/main" id="{1A77655F-F3BA-09F0-1CAD-9B9CE55F4A68}"/>
              </a:ext>
            </a:extLst>
          </p:cNvPr>
          <p:cNvSpPr txBox="1"/>
          <p:nvPr/>
        </p:nvSpPr>
        <p:spPr>
          <a:xfrm>
            <a:off x="503239" y="4999948"/>
            <a:ext cx="9017135" cy="1865126"/>
          </a:xfrm>
          <a:prstGeom prst="rect">
            <a:avLst/>
          </a:prstGeom>
          <a:solidFill>
            <a:schemeClr val="bg1">
              <a:lumMod val="95000"/>
            </a:schemeClr>
          </a:solidFill>
        </p:spPr>
        <p:txBody>
          <a:bodyPr wrap="square" rtlCol="0">
            <a:spAutoFit/>
          </a:bodyPr>
          <a:lstStyle/>
          <a:p>
            <a:r>
              <a:rPr lang="en-US" sz="1920"/>
              <a:t>Goal</a:t>
            </a:r>
          </a:p>
          <a:p>
            <a:pPr marL="411480" indent="-411480">
              <a:buFontTx/>
              <a:buChar char="-"/>
            </a:pPr>
            <a:r>
              <a:rPr lang="en-US" sz="1920">
                <a:ea typeface="Noto Sans"/>
                <a:cs typeface="Arial"/>
              </a:rPr>
              <a:t>Move, process and visualize I/Q data (500 </a:t>
            </a:r>
            <a:r>
              <a:rPr lang="en-US" sz="1920" err="1">
                <a:ea typeface="Noto Sans"/>
                <a:cs typeface="Arial"/>
              </a:rPr>
              <a:t>Msps</a:t>
            </a:r>
            <a:r>
              <a:rPr lang="en-US" sz="1920">
                <a:ea typeface="Noto Sans"/>
                <a:cs typeface="Arial"/>
              </a:rPr>
              <a:t>). All on GPU!</a:t>
            </a:r>
            <a:endParaRPr lang="en-US" sz="1920"/>
          </a:p>
          <a:p>
            <a:r>
              <a:rPr lang="en-US" sz="1920"/>
              <a:t>Current State</a:t>
            </a:r>
          </a:p>
          <a:p>
            <a:pPr marL="411480" indent="-411480">
              <a:buFontTx/>
              <a:buChar char="-"/>
            </a:pPr>
            <a:r>
              <a:rPr lang="en-US" sz="1920"/>
              <a:t>Integrated DAQIRI into GNU Radio ecosystem</a:t>
            </a:r>
          </a:p>
          <a:p>
            <a:pPr marL="411480" indent="-411480">
              <a:buFontTx/>
              <a:buChar char="-"/>
            </a:pPr>
            <a:r>
              <a:rPr lang="en-US" sz="1920"/>
              <a:t>Created FFT, magnitude and log conversion blocks (similar to Holoscan)</a:t>
            </a:r>
          </a:p>
          <a:p>
            <a:pPr marL="411480" indent="-411480">
              <a:buFontTx/>
              <a:buChar char="-"/>
            </a:pPr>
            <a:r>
              <a:rPr lang="en-US" sz="1920"/>
              <a:t>Able to achieve 90% full functional GPU pipeline, “only” visualization missing</a:t>
            </a:r>
          </a:p>
        </p:txBody>
      </p:sp>
      <p:pic>
        <p:nvPicPr>
          <p:cNvPr id="20" name="Picture 19">
            <a:extLst>
              <a:ext uri="{FF2B5EF4-FFF2-40B4-BE49-F238E27FC236}">
                <a16:creationId xmlns:a16="http://schemas.microsoft.com/office/drawing/2014/main" id="{EA24F9FE-AB58-1E39-6BC2-7E7BF8B691DD}"/>
              </a:ext>
            </a:extLst>
          </p:cNvPr>
          <p:cNvPicPr>
            <a:picLocks noChangeAspect="1"/>
          </p:cNvPicPr>
          <p:nvPr/>
        </p:nvPicPr>
        <p:blipFill>
          <a:blip r:embed="rId7">
            <a:extLst>
              <a:ext uri="{28A0092B-C50C-407E-A947-70E740481C1C}">
                <a14:useLocalDpi xmlns:a14="http://schemas.microsoft.com/office/drawing/2010/main" val="0"/>
              </a:ext>
            </a:extLst>
          </a:blip>
          <a:srcRect l="12362" t="12271" r="41464" b="15815"/>
          <a:stretch>
            <a:fillRect/>
          </a:stretch>
        </p:blipFill>
        <p:spPr>
          <a:xfrm>
            <a:off x="653500" y="2411731"/>
            <a:ext cx="1766243" cy="730026"/>
          </a:xfrm>
          <a:prstGeom prst="rect">
            <a:avLst/>
          </a:prstGeom>
        </p:spPr>
      </p:pic>
      <p:sp>
        <p:nvSpPr>
          <p:cNvPr id="181" name="TextBox 180">
            <a:extLst>
              <a:ext uri="{FF2B5EF4-FFF2-40B4-BE49-F238E27FC236}">
                <a16:creationId xmlns:a16="http://schemas.microsoft.com/office/drawing/2014/main" id="{05404CD5-0C74-8C69-0DCF-3C5B86C35DF7}"/>
              </a:ext>
            </a:extLst>
          </p:cNvPr>
          <p:cNvSpPr txBox="1"/>
          <p:nvPr/>
        </p:nvSpPr>
        <p:spPr>
          <a:xfrm>
            <a:off x="5763011" y="1728529"/>
            <a:ext cx="4573963" cy="424732"/>
          </a:xfrm>
          <a:prstGeom prst="rect">
            <a:avLst/>
          </a:prstGeom>
          <a:noFill/>
        </p:spPr>
        <p:txBody>
          <a:bodyPr wrap="square" rtlCol="0">
            <a:spAutoFit/>
          </a:bodyPr>
          <a:lstStyle/>
          <a:p>
            <a:r>
              <a:rPr lang="en-US" sz="2160">
                <a:hlinkClick r:id="rId8"/>
              </a:rPr>
              <a:t>https://github.com/gnuradio/gr-cuda</a:t>
            </a:r>
            <a:r>
              <a:rPr lang="en-US" sz="2160"/>
              <a:t> </a:t>
            </a:r>
          </a:p>
        </p:txBody>
      </p:sp>
      <p:pic>
        <p:nvPicPr>
          <p:cNvPr id="22" name="Picture 21">
            <a:extLst>
              <a:ext uri="{FF2B5EF4-FFF2-40B4-BE49-F238E27FC236}">
                <a16:creationId xmlns:a16="http://schemas.microsoft.com/office/drawing/2014/main" id="{BDA1C923-4C0A-12B9-5C2D-F427CD53BBF9}"/>
              </a:ext>
            </a:extLst>
          </p:cNvPr>
          <p:cNvPicPr>
            <a:picLocks noChangeAspect="1"/>
          </p:cNvPicPr>
          <p:nvPr/>
        </p:nvPicPr>
        <p:blipFill>
          <a:blip r:embed="rId9"/>
          <a:stretch>
            <a:fillRect/>
          </a:stretch>
        </p:blipFill>
        <p:spPr>
          <a:xfrm>
            <a:off x="5624519" y="993223"/>
            <a:ext cx="2154031" cy="816446"/>
          </a:xfrm>
          <a:prstGeom prst="rect">
            <a:avLst/>
          </a:prstGeom>
        </p:spPr>
      </p:pic>
      <p:sp>
        <p:nvSpPr>
          <p:cNvPr id="7" name="TextBox 6">
            <a:extLst>
              <a:ext uri="{FF2B5EF4-FFF2-40B4-BE49-F238E27FC236}">
                <a16:creationId xmlns:a16="http://schemas.microsoft.com/office/drawing/2014/main" id="{1DE6EE59-2799-17C8-B0F9-9F9CD871D866}"/>
              </a:ext>
            </a:extLst>
          </p:cNvPr>
          <p:cNvSpPr txBox="1"/>
          <p:nvPr/>
        </p:nvSpPr>
        <p:spPr>
          <a:xfrm>
            <a:off x="503239" y="6989249"/>
            <a:ext cx="9017135" cy="978729"/>
          </a:xfrm>
          <a:prstGeom prst="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wrap="square" rtlCol="0">
            <a:spAutoFit/>
          </a:bodyPr>
          <a:lstStyle/>
          <a:p>
            <a:r>
              <a:rPr lang="en-US" sz="1920"/>
              <a:t>What’s missing?</a:t>
            </a:r>
          </a:p>
          <a:p>
            <a:pPr marL="342900" indent="-342900">
              <a:buFontTx/>
              <a:buChar char="-"/>
            </a:pPr>
            <a:r>
              <a:rPr lang="en-US" sz="1920"/>
              <a:t>Idea: </a:t>
            </a:r>
            <a:r>
              <a:rPr lang="en-DE" sz="1920"/>
              <a:t>visualization using </a:t>
            </a:r>
            <a:r>
              <a:rPr lang="en-US" sz="1920"/>
              <a:t>CUDA</a:t>
            </a:r>
            <a:r>
              <a:rPr lang="en-DE" sz="1920"/>
              <a:t> interop (</a:t>
            </a:r>
            <a:r>
              <a:rPr lang="en-US" sz="1920"/>
              <a:t>CUDA</a:t>
            </a:r>
            <a:r>
              <a:rPr lang="en-DE" sz="1920"/>
              <a:t> + </a:t>
            </a:r>
            <a:r>
              <a:rPr lang="en-DE" sz="1920" err="1"/>
              <a:t>openGL</a:t>
            </a:r>
            <a:r>
              <a:rPr lang="en-DE" sz="1920"/>
              <a:t>)</a:t>
            </a:r>
            <a:endParaRPr lang="en-US" sz="1920"/>
          </a:p>
          <a:p>
            <a:pPr marL="342900" indent="-342900">
              <a:buFontTx/>
              <a:buChar char="-"/>
            </a:pPr>
            <a:r>
              <a:rPr lang="en-US" sz="1920"/>
              <a:t>Add remote streaming configuration as GNU radio block</a:t>
            </a:r>
          </a:p>
        </p:txBody>
      </p:sp>
      <p:grpSp>
        <p:nvGrpSpPr>
          <p:cNvPr id="13" name="Group 12">
            <a:extLst>
              <a:ext uri="{FF2B5EF4-FFF2-40B4-BE49-F238E27FC236}">
                <a16:creationId xmlns:a16="http://schemas.microsoft.com/office/drawing/2014/main" id="{2C416449-4F0A-BCB4-9B5E-7A1D5C03DA25}"/>
              </a:ext>
            </a:extLst>
          </p:cNvPr>
          <p:cNvGrpSpPr/>
          <p:nvPr/>
        </p:nvGrpSpPr>
        <p:grpSpPr>
          <a:xfrm>
            <a:off x="12061278" y="2807972"/>
            <a:ext cx="2163613" cy="1943156"/>
            <a:chOff x="10022611" y="2417338"/>
            <a:chExt cx="1803011" cy="1619297"/>
          </a:xfrm>
        </p:grpSpPr>
        <p:sp>
          <p:nvSpPr>
            <p:cNvPr id="11" name="Rectangle 10">
              <a:extLst>
                <a:ext uri="{FF2B5EF4-FFF2-40B4-BE49-F238E27FC236}">
                  <a16:creationId xmlns:a16="http://schemas.microsoft.com/office/drawing/2014/main" id="{E70593A8-389D-B851-6AF1-3FDBBAB99A8B}"/>
                </a:ext>
              </a:extLst>
            </p:cNvPr>
            <p:cNvSpPr/>
            <p:nvPr/>
          </p:nvSpPr>
          <p:spPr bwMode="auto">
            <a:xfrm>
              <a:off x="10022611" y="2417338"/>
              <a:ext cx="1803011" cy="1619297"/>
            </a:xfrm>
            <a:prstGeom prst="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wrap="square" rtlCol="0" anchor="ctr"/>
            <a:lstStyle/>
            <a:p>
              <a:pPr algn="ctr" eaLnBrk="0" fontAlgn="base" hangingPunct="0">
                <a:spcBef>
                  <a:spcPct val="0"/>
                </a:spcBef>
                <a:spcAft>
                  <a:spcPct val="0"/>
                </a:spcAft>
              </a:pPr>
              <a:endParaRPr lang="en-DE" sz="3480" b="1">
                <a:solidFill>
                  <a:srgbClr val="FFFFFF"/>
                </a:solidFill>
              </a:endParaRPr>
            </a:p>
          </p:txBody>
        </p:sp>
        <p:pic>
          <p:nvPicPr>
            <p:cNvPr id="9" name="Picture 8" descr="OpenGL.org">
              <a:extLst>
                <a:ext uri="{FF2B5EF4-FFF2-40B4-BE49-F238E27FC236}">
                  <a16:creationId xmlns:a16="http://schemas.microsoft.com/office/drawing/2014/main" id="{03C3EA9A-E153-4629-3AAB-B3631EC61058}"/>
                </a:ext>
              </a:extLst>
            </p:cNvPr>
            <p:cNvPicPr>
              <a:picLocks noChangeAspect="1"/>
            </p:cNvPicPr>
            <p:nvPr/>
          </p:nvPicPr>
          <p:blipFill>
            <a:blip r:embed="rId10"/>
            <a:stretch>
              <a:fillRect/>
            </a:stretch>
          </p:blipFill>
          <p:spPr>
            <a:xfrm>
              <a:off x="10193063" y="3283004"/>
              <a:ext cx="1466987" cy="646808"/>
            </a:xfrm>
            <a:prstGeom prst="rect">
              <a:avLst/>
            </a:prstGeom>
          </p:spPr>
        </p:pic>
        <p:sp>
          <p:nvSpPr>
            <p:cNvPr id="12" name="Rectangle 11">
              <a:extLst>
                <a:ext uri="{FF2B5EF4-FFF2-40B4-BE49-F238E27FC236}">
                  <a16:creationId xmlns:a16="http://schemas.microsoft.com/office/drawing/2014/main" id="{48A9AF10-AD74-D260-90BE-CD7E39E1EFDE}"/>
                </a:ext>
              </a:extLst>
            </p:cNvPr>
            <p:cNvSpPr/>
            <p:nvPr/>
          </p:nvSpPr>
          <p:spPr bwMode="auto">
            <a:xfrm>
              <a:off x="10188181" y="2590337"/>
              <a:ext cx="1471870" cy="608355"/>
            </a:xfrm>
            <a:prstGeom prst="rect">
              <a:avLst/>
            </a:prstGeom>
            <a:solidFill>
              <a:schemeClr val="accent1"/>
            </a:solidFill>
            <a:ln w="9525">
              <a:noFill/>
              <a:round/>
              <a:headEnd/>
              <a:tailEnd/>
            </a:ln>
            <a:effectLst/>
          </p:spPr>
          <p:txBody>
            <a:bodyPr wrap="square" rtlCol="0" anchor="ctr"/>
            <a:lstStyle/>
            <a:p>
              <a:r>
                <a:rPr lang="en-DE" sz="1320" b="1"/>
                <a:t>CUDA Interoperability</a:t>
              </a:r>
            </a:p>
          </p:txBody>
        </p:sp>
      </p:grpSp>
    </p:spTree>
    <p:extLst>
      <p:ext uri="{BB962C8B-B14F-4D97-AF65-F5344CB8AC3E}">
        <p14:creationId xmlns:p14="http://schemas.microsoft.com/office/powerpoint/2010/main" val="24720529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fade">
                                      <p:cBhvr>
                                        <p:cTn id="7" dur="500"/>
                                        <p:tgtEl>
                                          <p:spTgt spid="15"/>
                                        </p:tgtEl>
                                      </p:cBhvr>
                                    </p:animEffect>
                                  </p:childTnLst>
                                </p:cTn>
                              </p:par>
                              <p:par>
                                <p:cTn id="8" presetID="10" presetClass="entr" presetSubtype="0" fill="hold" nodeType="withEffect">
                                  <p:stCondLst>
                                    <p:cond delay="0"/>
                                  </p:stCondLst>
                                  <p:childTnLst>
                                    <p:set>
                                      <p:cBhvr>
                                        <p:cTn id="9" dur="1" fill="hold">
                                          <p:stCondLst>
                                            <p:cond delay="0"/>
                                          </p:stCondLst>
                                        </p:cTn>
                                        <p:tgtEl>
                                          <p:spTgt spid="14"/>
                                        </p:tgtEl>
                                        <p:attrNameLst>
                                          <p:attrName>style.visibility</p:attrName>
                                        </p:attrNameLst>
                                      </p:cBhvr>
                                      <p:to>
                                        <p:strVal val="visible"/>
                                      </p:to>
                                    </p:set>
                                    <p:animEffect transition="in" filter="fade">
                                      <p:cBhvr>
                                        <p:cTn id="10" dur="500"/>
                                        <p:tgtEl>
                                          <p:spTgt spid="14"/>
                                        </p:tgtEl>
                                      </p:cBhvr>
                                    </p:animEffect>
                                  </p:childTnLst>
                                </p:cTn>
                              </p:par>
                            </p:childTnLst>
                          </p:cTn>
                        </p:par>
                        <p:par>
                          <p:cTn id="11" fill="hold">
                            <p:stCondLst>
                              <p:cond delay="500"/>
                            </p:stCondLst>
                            <p:childTnLst>
                              <p:par>
                                <p:cTn id="12" presetID="1" presetClass="mediacall" presetSubtype="0" fill="hold" nodeType="afterEffect">
                                  <p:stCondLst>
                                    <p:cond delay="0"/>
                                  </p:stCondLst>
                                  <p:childTnLst>
                                    <p:cmd type="call" cmd="playFrom(0.0)">
                                      <p:cBhvr>
                                        <p:cTn id="13" dur="11070" fill="hold"/>
                                        <p:tgtEl>
                                          <p:spTgt spid="14"/>
                                        </p:tgtEl>
                                      </p:cBhvr>
                                    </p:cmd>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fade">
                                      <p:cBhvr>
                                        <p:cTn id="18" dur="500"/>
                                        <p:tgtEl>
                                          <p:spTgt spid="13"/>
                                        </p:tgtEl>
                                      </p:cBhvr>
                                    </p:animEffect>
                                  </p:childTnLst>
                                </p:cTn>
                              </p:par>
                              <p:par>
                                <p:cTn id="19" presetID="10" presetClass="entr" presetSubtype="0" fill="hold" grpId="0" nodeType="withEffect">
                                  <p:stCondLst>
                                    <p:cond delay="0"/>
                                  </p:stCondLst>
                                  <p:childTnLst>
                                    <p:set>
                                      <p:cBhvr>
                                        <p:cTn id="20" dur="1" fill="hold">
                                          <p:stCondLst>
                                            <p:cond delay="0"/>
                                          </p:stCondLst>
                                        </p:cTn>
                                        <p:tgtEl>
                                          <p:spTgt spid="7"/>
                                        </p:tgtEl>
                                        <p:attrNameLst>
                                          <p:attrName>style.visibility</p:attrName>
                                        </p:attrNameLst>
                                      </p:cBhvr>
                                      <p:to>
                                        <p:strVal val="visible"/>
                                      </p:to>
                                    </p:set>
                                    <p:animEffect transition="in" filter="fade">
                                      <p:cBhvr>
                                        <p:cTn id="21" dur="500"/>
                                        <p:tgtEl>
                                          <p:spTgt spid="7"/>
                                        </p:tgtEl>
                                      </p:cBhvr>
                                    </p:animEffect>
                                  </p:childTnLst>
                                </p:cTn>
                              </p:par>
                              <p:par>
                                <p:cTn id="22" presetID="2" presetClass="exit" presetSubtype="4" fill="hold" nodeType="withEffect">
                                  <p:stCondLst>
                                    <p:cond delay="0"/>
                                  </p:stCondLst>
                                  <p:childTnLst>
                                    <p:anim calcmode="lin" valueType="num">
                                      <p:cBhvr additive="base">
                                        <p:cTn id="23" dur="500"/>
                                        <p:tgtEl>
                                          <p:spTgt spid="17"/>
                                        </p:tgtEl>
                                        <p:attrNameLst>
                                          <p:attrName>ppt_x</p:attrName>
                                        </p:attrNameLst>
                                      </p:cBhvr>
                                      <p:tavLst>
                                        <p:tav tm="0">
                                          <p:val>
                                            <p:strVal val="ppt_x"/>
                                          </p:val>
                                        </p:tav>
                                        <p:tav tm="100000">
                                          <p:val>
                                            <p:strVal val="ppt_x"/>
                                          </p:val>
                                        </p:tav>
                                      </p:tavLst>
                                    </p:anim>
                                    <p:anim calcmode="lin" valueType="num">
                                      <p:cBhvr additive="base">
                                        <p:cTn id="24" dur="500"/>
                                        <p:tgtEl>
                                          <p:spTgt spid="17"/>
                                        </p:tgtEl>
                                        <p:attrNameLst>
                                          <p:attrName>ppt_y</p:attrName>
                                        </p:attrNameLst>
                                      </p:cBhvr>
                                      <p:tavLst>
                                        <p:tav tm="0">
                                          <p:val>
                                            <p:strVal val="ppt_y"/>
                                          </p:val>
                                        </p:tav>
                                        <p:tav tm="100000">
                                          <p:val>
                                            <p:strVal val="1+ppt_h/2"/>
                                          </p:val>
                                        </p:tav>
                                      </p:tavLst>
                                    </p:anim>
                                    <p:set>
                                      <p:cBhvr>
                                        <p:cTn id="25" dur="1" fill="hold">
                                          <p:stCondLst>
                                            <p:cond delay="499"/>
                                          </p:stCondLst>
                                        </p:cTn>
                                        <p:tgtEl>
                                          <p:spTgt spid="17"/>
                                        </p:tgtEl>
                                        <p:attrNameLst>
                                          <p:attrName>style.visibility</p:attrName>
                                        </p:attrNameLst>
                                      </p:cBhvr>
                                      <p:to>
                                        <p:strVal val="hidden"/>
                                      </p:to>
                                    </p:set>
                                  </p:childTnLst>
                                </p:cTn>
                              </p:par>
                              <p:par>
                                <p:cTn id="26" presetID="10" presetClass="exit" presetSubtype="0" fill="hold" nodeType="withEffect">
                                  <p:stCondLst>
                                    <p:cond delay="0"/>
                                  </p:stCondLst>
                                  <p:childTnLst>
                                    <p:animEffect transition="out" filter="fade">
                                      <p:cBhvr>
                                        <p:cTn id="27" dur="500"/>
                                        <p:tgtEl>
                                          <p:spTgt spid="14"/>
                                        </p:tgtEl>
                                      </p:cBhvr>
                                    </p:animEffect>
                                    <p:set>
                                      <p:cBhvr>
                                        <p:cTn id="28" dur="1" fill="hold">
                                          <p:stCondLst>
                                            <p:cond delay="499"/>
                                          </p:stCondLst>
                                        </p:cTn>
                                        <p:tgtEl>
                                          <p:spTgt spid="14"/>
                                        </p:tgtEl>
                                        <p:attrNameLst>
                                          <p:attrName>style.visibility</p:attrName>
                                        </p:attrNameLst>
                                      </p:cBhvr>
                                      <p:to>
                                        <p:strVal val="hidden"/>
                                      </p:to>
                                    </p:set>
                                    <p:cmd type="call" cmd="stop">
                                      <p:cBhvr>
                                        <p:cTn id="29" dur="1">
                                          <p:stCondLst>
                                            <p:cond delay="499"/>
                                          </p:stCondLst>
                                        </p:cTn>
                                        <p:tgtEl>
                                          <p:spTgt spid="1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30" repeatCount="indefinite" fill="hold" display="0">
                  <p:stCondLst>
                    <p:cond delay="indefinite"/>
                  </p:stCondLst>
                </p:cTn>
                <p:tgtEl>
                  <p:spTgt spid="14"/>
                </p:tgtEl>
              </p:cMediaNode>
            </p:video>
            <p:seq concurrent="1" nextAc="seek">
              <p:cTn id="31" restart="whenNotActive" fill="hold" evtFilter="cancelBubble" nodeType="interactiveSeq">
                <p:stCondLst>
                  <p:cond evt="onClick" delay="0">
                    <p:tgtEl>
                      <p:spTgt spid="14"/>
                    </p:tgtEl>
                  </p:cond>
                </p:stCondLst>
                <p:endSync evt="end" delay="0">
                  <p:rtn val="all"/>
                </p:endSync>
                <p:childTnLst>
                  <p:par>
                    <p:cTn id="32" fill="hold">
                      <p:stCondLst>
                        <p:cond delay="0"/>
                      </p:stCondLst>
                      <p:childTnLst>
                        <p:par>
                          <p:cTn id="33" fill="hold">
                            <p:stCondLst>
                              <p:cond delay="0"/>
                            </p:stCondLst>
                            <p:childTnLst>
                              <p:par>
                                <p:cTn id="34" presetID="2" presetClass="mediacall" presetSubtype="0" fill="hold" nodeType="clickEffect">
                                  <p:stCondLst>
                                    <p:cond delay="0"/>
                                  </p:stCondLst>
                                  <p:childTnLst>
                                    <p:cmd type="call" cmd="togglePause">
                                      <p:cBhvr>
                                        <p:cTn id="35" dur="1" fill="hold"/>
                                        <p:tgtEl>
                                          <p:spTgt spid="14"/>
                                        </p:tgtEl>
                                      </p:cBhvr>
                                    </p:cmd>
                                  </p:childTnLst>
                                </p:cTn>
                              </p:par>
                            </p:childTnLst>
                          </p:cTn>
                        </p:par>
                      </p:childTnLst>
                    </p:cTn>
                  </p:par>
                </p:childTnLst>
              </p:cTn>
              <p:nextCondLst>
                <p:cond evt="onClick" delay="0">
                  <p:tgtEl>
                    <p:spTgt spid="14"/>
                  </p:tgtEl>
                </p:cond>
              </p:nextCondLst>
            </p:seq>
          </p:childTnLst>
        </p:cTn>
      </p:par>
    </p:tnLst>
    <p:bldLst>
      <p:bldP spid="15" grpId="0" animBg="1"/>
      <p:bldP spid="7"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85C3D9-D6E3-D744-2BE2-B7EF9147AB5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04D6591-F7D6-45DC-5DEE-3FE291AC293D}"/>
              </a:ext>
            </a:extLst>
          </p:cNvPr>
          <p:cNvSpPr>
            <a:spLocks noGrp="1"/>
          </p:cNvSpPr>
          <p:nvPr>
            <p:ph type="title"/>
          </p:nvPr>
        </p:nvSpPr>
        <p:spPr>
          <a:xfrm>
            <a:off x="503239" y="0"/>
            <a:ext cx="13623925" cy="1016350"/>
          </a:xfrm>
        </p:spPr>
        <p:txBody>
          <a:bodyPr/>
          <a:lstStyle/>
          <a:p>
            <a:r>
              <a:rPr lang="en-US" sz="4400" dirty="0"/>
              <a:t>gr-</a:t>
            </a:r>
            <a:r>
              <a:rPr lang="en-US" sz="4400" dirty="0" err="1"/>
              <a:t>cuda</a:t>
            </a:r>
            <a:r>
              <a:rPr lang="en-US" sz="4400" dirty="0"/>
              <a:t> ❤️ </a:t>
            </a:r>
            <a:r>
              <a:rPr lang="en-US" sz="4400" dirty="0" err="1"/>
              <a:t>Daqiri</a:t>
            </a:r>
            <a:endParaRPr lang="en-US" noProof="0" dirty="0"/>
          </a:p>
        </p:txBody>
      </p:sp>
      <p:sp>
        <p:nvSpPr>
          <p:cNvPr id="15" name="TextBox 14">
            <a:extLst>
              <a:ext uri="{FF2B5EF4-FFF2-40B4-BE49-F238E27FC236}">
                <a16:creationId xmlns:a16="http://schemas.microsoft.com/office/drawing/2014/main" id="{1A77655F-F3BA-09F0-1CAD-9B9CE55F4A68}"/>
              </a:ext>
            </a:extLst>
          </p:cNvPr>
          <p:cNvSpPr txBox="1"/>
          <p:nvPr/>
        </p:nvSpPr>
        <p:spPr>
          <a:xfrm>
            <a:off x="503239" y="4999948"/>
            <a:ext cx="9017135" cy="2440668"/>
          </a:xfrm>
          <a:prstGeom prst="rect">
            <a:avLst/>
          </a:prstGeom>
          <a:solidFill>
            <a:schemeClr val="bg1">
              <a:lumMod val="95000"/>
            </a:schemeClr>
          </a:solidFill>
        </p:spPr>
        <p:txBody>
          <a:bodyPr wrap="square" lIns="91440" tIns="45720" rIns="91440" bIns="45720" rtlCol="0" anchor="t">
            <a:spAutoFit/>
          </a:bodyPr>
          <a:lstStyle/>
          <a:p>
            <a:r>
              <a:rPr lang="en-US" sz="1920" dirty="0"/>
              <a:t>Goal</a:t>
            </a:r>
          </a:p>
          <a:p>
            <a:pPr marL="411480" indent="-411480">
              <a:buFontTx/>
              <a:buChar char="-"/>
            </a:pPr>
            <a:r>
              <a:rPr lang="en-US" sz="1900" dirty="0">
                <a:ea typeface="Noto Sans"/>
                <a:cs typeface="Arial"/>
              </a:rPr>
              <a:t>Move, process and visualize I/Q data (500 Msps). All on GPU!</a:t>
            </a:r>
            <a:endParaRPr lang="en-US" sz="1900" dirty="0"/>
          </a:p>
          <a:p>
            <a:r>
              <a:rPr lang="en-US" sz="1920" dirty="0"/>
              <a:t>Current State</a:t>
            </a:r>
          </a:p>
          <a:p>
            <a:pPr marL="411480" indent="-411480">
              <a:buFontTx/>
              <a:buChar char="-"/>
            </a:pPr>
            <a:r>
              <a:rPr lang="en-US" sz="1920" dirty="0"/>
              <a:t>Integrated DAQIRI into GNU Radio ecosystem</a:t>
            </a:r>
          </a:p>
          <a:p>
            <a:pPr marL="411480" indent="-411480">
              <a:buFontTx/>
              <a:buChar char="-"/>
            </a:pPr>
            <a:r>
              <a:rPr lang="en-US" sz="1900" dirty="0"/>
              <a:t>Created FFT, magnitude , log conversion and visualization blocks (similar to Holoscan)</a:t>
            </a:r>
            <a:endParaRPr lang="en-US" sz="1900" dirty="0">
              <a:cs typeface="Arial"/>
            </a:endParaRPr>
          </a:p>
          <a:p>
            <a:pPr marL="411480" indent="-411480">
              <a:buFontTx/>
              <a:buChar char="-"/>
            </a:pPr>
            <a:r>
              <a:rPr lang="en-US" sz="1900" dirty="0"/>
              <a:t>Able to achieve 100% full functional GPU pipeline with maximum I/Q data (1500Msps)</a:t>
            </a:r>
            <a:endParaRPr lang="en-US" sz="1900" dirty="0">
              <a:cs typeface="Arial"/>
            </a:endParaRPr>
          </a:p>
        </p:txBody>
      </p:sp>
      <p:pic>
        <p:nvPicPr>
          <p:cNvPr id="20" name="Picture 19">
            <a:extLst>
              <a:ext uri="{FF2B5EF4-FFF2-40B4-BE49-F238E27FC236}">
                <a16:creationId xmlns:a16="http://schemas.microsoft.com/office/drawing/2014/main" id="{EA24F9FE-AB58-1E39-6BC2-7E7BF8B691DD}"/>
              </a:ext>
            </a:extLst>
          </p:cNvPr>
          <p:cNvPicPr>
            <a:picLocks noChangeAspect="1"/>
          </p:cNvPicPr>
          <p:nvPr/>
        </p:nvPicPr>
        <p:blipFill>
          <a:blip r:embed="rId5">
            <a:extLst>
              <a:ext uri="{28A0092B-C50C-407E-A947-70E740481C1C}">
                <a14:useLocalDpi xmlns:a14="http://schemas.microsoft.com/office/drawing/2010/main" val="0"/>
              </a:ext>
            </a:extLst>
          </a:blip>
          <a:srcRect l="12362" t="12271" r="41464" b="15815"/>
          <a:stretch>
            <a:fillRect/>
          </a:stretch>
        </p:blipFill>
        <p:spPr>
          <a:xfrm>
            <a:off x="312124" y="2082547"/>
            <a:ext cx="1766243" cy="730026"/>
          </a:xfrm>
          <a:prstGeom prst="rect">
            <a:avLst/>
          </a:prstGeom>
        </p:spPr>
      </p:pic>
      <p:sp>
        <p:nvSpPr>
          <p:cNvPr id="181" name="TextBox 180">
            <a:extLst>
              <a:ext uri="{FF2B5EF4-FFF2-40B4-BE49-F238E27FC236}">
                <a16:creationId xmlns:a16="http://schemas.microsoft.com/office/drawing/2014/main" id="{05404CD5-0C74-8C69-0DCF-3C5B86C35DF7}"/>
              </a:ext>
            </a:extLst>
          </p:cNvPr>
          <p:cNvSpPr txBox="1"/>
          <p:nvPr/>
        </p:nvSpPr>
        <p:spPr>
          <a:xfrm>
            <a:off x="5763011" y="1728529"/>
            <a:ext cx="4573963" cy="424732"/>
          </a:xfrm>
          <a:prstGeom prst="rect">
            <a:avLst/>
          </a:prstGeom>
          <a:noFill/>
        </p:spPr>
        <p:txBody>
          <a:bodyPr wrap="square" rtlCol="0">
            <a:spAutoFit/>
          </a:bodyPr>
          <a:lstStyle/>
          <a:p>
            <a:r>
              <a:rPr lang="en-US" sz="2160">
                <a:hlinkClick r:id="rId6"/>
              </a:rPr>
              <a:t>https://github.com/gnuradio/gr-cuda</a:t>
            </a:r>
            <a:r>
              <a:rPr lang="en-US" sz="2160"/>
              <a:t> </a:t>
            </a:r>
          </a:p>
        </p:txBody>
      </p:sp>
      <p:pic>
        <p:nvPicPr>
          <p:cNvPr id="22" name="Picture 21">
            <a:extLst>
              <a:ext uri="{FF2B5EF4-FFF2-40B4-BE49-F238E27FC236}">
                <a16:creationId xmlns:a16="http://schemas.microsoft.com/office/drawing/2014/main" id="{BDA1C923-4C0A-12B9-5C2D-F427CD53BBF9}"/>
              </a:ext>
            </a:extLst>
          </p:cNvPr>
          <p:cNvPicPr>
            <a:picLocks noChangeAspect="1"/>
          </p:cNvPicPr>
          <p:nvPr/>
        </p:nvPicPr>
        <p:blipFill>
          <a:blip r:embed="rId7"/>
          <a:stretch>
            <a:fillRect/>
          </a:stretch>
        </p:blipFill>
        <p:spPr>
          <a:xfrm>
            <a:off x="5624519" y="993223"/>
            <a:ext cx="2154031" cy="816446"/>
          </a:xfrm>
          <a:prstGeom prst="rect">
            <a:avLst/>
          </a:prstGeom>
        </p:spPr>
      </p:pic>
      <p:sp>
        <p:nvSpPr>
          <p:cNvPr id="7" name="TextBox 6">
            <a:extLst>
              <a:ext uri="{FF2B5EF4-FFF2-40B4-BE49-F238E27FC236}">
                <a16:creationId xmlns:a16="http://schemas.microsoft.com/office/drawing/2014/main" id="{1DE6EE59-2799-17C8-B0F9-9F9CD871D866}"/>
              </a:ext>
            </a:extLst>
          </p:cNvPr>
          <p:cNvSpPr txBox="1"/>
          <p:nvPr/>
        </p:nvSpPr>
        <p:spPr>
          <a:xfrm>
            <a:off x="503239" y="7476929"/>
            <a:ext cx="9017135" cy="683264"/>
          </a:xfrm>
          <a:prstGeom prst="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wrap="square" lIns="91440" tIns="45720" rIns="91440" bIns="45720" rtlCol="0" anchor="t">
            <a:spAutoFit/>
          </a:bodyPr>
          <a:lstStyle/>
          <a:p>
            <a:r>
              <a:rPr lang="en-US" sz="1920" dirty="0"/>
              <a:t>What’s missing?</a:t>
            </a:r>
          </a:p>
          <a:p>
            <a:pPr marL="342900" indent="-342900">
              <a:buFontTx/>
              <a:buChar char="-"/>
            </a:pPr>
            <a:r>
              <a:rPr lang="en-US" sz="1920" dirty="0"/>
              <a:t>Add remote streaming configuration as GNU radio block</a:t>
            </a:r>
          </a:p>
        </p:txBody>
      </p:sp>
      <p:pic>
        <p:nvPicPr>
          <p:cNvPr id="5" name="SingleTone">
            <a:hlinkClick r:id="" action="ppaction://media"/>
            <a:extLst>
              <a:ext uri="{FF2B5EF4-FFF2-40B4-BE49-F238E27FC236}">
                <a16:creationId xmlns:a16="http://schemas.microsoft.com/office/drawing/2014/main" id="{44C4CAB8-E90F-5F6A-40B8-28DD54AB4200}"/>
              </a:ext>
            </a:extLst>
          </p:cNvPr>
          <p:cNvPicPr>
            <a:picLocks noChangeAspect="1"/>
          </p:cNvPicPr>
          <p:nvPr>
            <a:videoFile r:link="rId2"/>
            <p:extLst>
              <p:ext uri="{DAA4B4D4-6D71-4841-9C94-3DE7FCFB9230}">
                <p14:media xmlns:p14="http://schemas.microsoft.com/office/powerpoint/2010/main" r:embed="rId1"/>
              </p:ext>
            </p:extLst>
          </p:nvPr>
        </p:nvPicPr>
        <p:blipFill>
          <a:blip r:embed="rId8"/>
          <a:stretch>
            <a:fillRect/>
          </a:stretch>
        </p:blipFill>
        <p:spPr>
          <a:xfrm>
            <a:off x="9810757" y="4702851"/>
            <a:ext cx="4420337" cy="2780798"/>
          </a:xfrm>
          <a:prstGeom prst="rect">
            <a:avLst/>
          </a:prstGeom>
        </p:spPr>
      </p:pic>
      <p:pic>
        <p:nvPicPr>
          <p:cNvPr id="3" name="Picture 2">
            <a:extLst>
              <a:ext uri="{FF2B5EF4-FFF2-40B4-BE49-F238E27FC236}">
                <a16:creationId xmlns:a16="http://schemas.microsoft.com/office/drawing/2014/main" id="{1B36B71D-10E0-6CE9-76B9-C52BFEA77F15}"/>
              </a:ext>
            </a:extLst>
          </p:cNvPr>
          <p:cNvPicPr>
            <a:picLocks noChangeAspect="1"/>
          </p:cNvPicPr>
          <p:nvPr/>
        </p:nvPicPr>
        <p:blipFill>
          <a:blip r:embed="rId9"/>
          <a:srcRect r="58" b="-402"/>
          <a:stretch>
            <a:fillRect/>
          </a:stretch>
        </p:blipFill>
        <p:spPr>
          <a:xfrm>
            <a:off x="307086" y="2823020"/>
            <a:ext cx="12984604" cy="1883961"/>
          </a:xfrm>
          <a:prstGeom prst="rect">
            <a:avLst/>
          </a:prstGeom>
        </p:spPr>
      </p:pic>
      <p:grpSp>
        <p:nvGrpSpPr>
          <p:cNvPr id="21" name="Group 20">
            <a:extLst>
              <a:ext uri="{FF2B5EF4-FFF2-40B4-BE49-F238E27FC236}">
                <a16:creationId xmlns:a16="http://schemas.microsoft.com/office/drawing/2014/main" id="{00CC0FAE-1BEB-18F0-81AA-89153CB2A05C}"/>
              </a:ext>
            </a:extLst>
          </p:cNvPr>
          <p:cNvGrpSpPr/>
          <p:nvPr/>
        </p:nvGrpSpPr>
        <p:grpSpPr>
          <a:xfrm>
            <a:off x="11829630" y="1625348"/>
            <a:ext cx="2163613" cy="1943156"/>
            <a:chOff x="10022611" y="2417338"/>
            <a:chExt cx="1803011" cy="1619297"/>
          </a:xfrm>
        </p:grpSpPr>
        <p:sp>
          <p:nvSpPr>
            <p:cNvPr id="14" name="Rectangle 13">
              <a:extLst>
                <a:ext uri="{FF2B5EF4-FFF2-40B4-BE49-F238E27FC236}">
                  <a16:creationId xmlns:a16="http://schemas.microsoft.com/office/drawing/2014/main" id="{0CAC6D14-FB09-9DB3-49C1-09C5AB26106D}"/>
                </a:ext>
              </a:extLst>
            </p:cNvPr>
            <p:cNvSpPr/>
            <p:nvPr/>
          </p:nvSpPr>
          <p:spPr bwMode="auto">
            <a:xfrm>
              <a:off x="10022611" y="2417338"/>
              <a:ext cx="1803011" cy="1619297"/>
            </a:xfrm>
            <a:prstGeom prst="rect">
              <a:avLst/>
            </a:prstGeom>
            <a:solidFill>
              <a:schemeClr val="accent3"/>
            </a:solidFill>
            <a:ln>
              <a:noFill/>
            </a:ln>
          </p:spPr>
          <p:style>
            <a:lnRef idx="0">
              <a:scrgbClr r="0" g="0" b="0"/>
            </a:lnRef>
            <a:fillRef idx="0">
              <a:scrgbClr r="0" g="0" b="0"/>
            </a:fillRef>
            <a:effectRef idx="0">
              <a:scrgbClr r="0" g="0" b="0"/>
            </a:effectRef>
            <a:fontRef idx="minor">
              <a:schemeClr val="lt1"/>
            </a:fontRef>
          </p:style>
          <p:txBody>
            <a:bodyPr wrap="square" rtlCol="0" anchor="ctr"/>
            <a:lstStyle/>
            <a:p>
              <a:pPr algn="ctr" eaLnBrk="0" fontAlgn="base" hangingPunct="0">
                <a:spcBef>
                  <a:spcPct val="0"/>
                </a:spcBef>
                <a:spcAft>
                  <a:spcPct val="0"/>
                </a:spcAft>
              </a:pPr>
              <a:endParaRPr lang="en-DE" sz="3480" b="1">
                <a:solidFill>
                  <a:srgbClr val="FFFFFF"/>
                </a:solidFill>
              </a:endParaRPr>
            </a:p>
          </p:txBody>
        </p:sp>
        <p:pic>
          <p:nvPicPr>
            <p:cNvPr id="18" name="Picture 17" descr="OpenGL.org">
              <a:extLst>
                <a:ext uri="{FF2B5EF4-FFF2-40B4-BE49-F238E27FC236}">
                  <a16:creationId xmlns:a16="http://schemas.microsoft.com/office/drawing/2014/main" id="{D995CE69-955B-D605-474F-B4158FBAF216}"/>
                </a:ext>
              </a:extLst>
            </p:cNvPr>
            <p:cNvPicPr>
              <a:picLocks noChangeAspect="1"/>
            </p:cNvPicPr>
            <p:nvPr/>
          </p:nvPicPr>
          <p:blipFill>
            <a:blip r:embed="rId10"/>
            <a:stretch>
              <a:fillRect/>
            </a:stretch>
          </p:blipFill>
          <p:spPr>
            <a:xfrm>
              <a:off x="10193063" y="3283004"/>
              <a:ext cx="1466987" cy="646808"/>
            </a:xfrm>
            <a:prstGeom prst="rect">
              <a:avLst/>
            </a:prstGeom>
          </p:spPr>
        </p:pic>
        <p:sp>
          <p:nvSpPr>
            <p:cNvPr id="19" name="Rectangle 18">
              <a:extLst>
                <a:ext uri="{FF2B5EF4-FFF2-40B4-BE49-F238E27FC236}">
                  <a16:creationId xmlns:a16="http://schemas.microsoft.com/office/drawing/2014/main" id="{AA239137-3237-DBDB-4859-352B81EAE7CB}"/>
                </a:ext>
              </a:extLst>
            </p:cNvPr>
            <p:cNvSpPr/>
            <p:nvPr/>
          </p:nvSpPr>
          <p:spPr bwMode="auto">
            <a:xfrm>
              <a:off x="10188181" y="2590337"/>
              <a:ext cx="1471870" cy="608355"/>
            </a:xfrm>
            <a:prstGeom prst="rect">
              <a:avLst/>
            </a:prstGeom>
            <a:solidFill>
              <a:schemeClr val="accent1"/>
            </a:solidFill>
            <a:ln w="9525">
              <a:noFill/>
              <a:round/>
              <a:headEnd/>
              <a:tailEnd/>
            </a:ln>
            <a:effectLst/>
          </p:spPr>
          <p:txBody>
            <a:bodyPr wrap="square" rtlCol="0" anchor="ctr"/>
            <a:lstStyle/>
            <a:p>
              <a:r>
                <a:rPr lang="en-DE" sz="1320" b="1"/>
                <a:t>CUDA Interoperability</a:t>
              </a:r>
            </a:p>
          </p:txBody>
        </p:sp>
      </p:grpSp>
    </p:spTree>
    <p:extLst>
      <p:ext uri="{BB962C8B-B14F-4D97-AF65-F5344CB8AC3E}">
        <p14:creationId xmlns:p14="http://schemas.microsoft.com/office/powerpoint/2010/main" val="25756476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p:cTn id="6" dur="15242" fill="hold"/>
                                        <p:tgtEl>
                                          <p:spTgt spid="5"/>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p:cTn id="7" repeatCount="indefinite" fill="hold" display="0">
                  <p:stCondLst>
                    <p:cond delay="indefinite"/>
                  </p:stCondLst>
                </p:cTn>
                <p:tgtEl>
                  <p:spTgt spid="5"/>
                </p:tgtEl>
              </p:cMediaNode>
            </p:video>
            <p:seq concurrent="1" nextAc="seek">
              <p:cTn id="8" restart="whenNotActive" fill="hold" evtFilter="cancelBubble" nodeType="interactiveSeq">
                <p:stCondLst>
                  <p:cond evt="onClick" delay="0">
                    <p:tgtEl>
                      <p:spTgt spid="5"/>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5"/>
                                        </p:tgtEl>
                                      </p:cBhvr>
                                    </p:cmd>
                                  </p:childTnLst>
                                </p:cTn>
                              </p:par>
                            </p:childTnLst>
                          </p:cTn>
                        </p:par>
                      </p:childTnLst>
                    </p:cTn>
                  </p:par>
                </p:childTnLst>
              </p:cTn>
              <p:nextCondLst>
                <p:cond evt="onClick" delay="0">
                  <p:tgtEl>
                    <p:spTgt spid="5"/>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94AEFD-499F-9AD4-4013-9C25FF180B08}"/>
              </a:ext>
            </a:extLst>
          </p:cNvPr>
          <p:cNvSpPr>
            <a:spLocks noGrp="1"/>
          </p:cNvSpPr>
          <p:nvPr>
            <p:ph type="title"/>
          </p:nvPr>
        </p:nvSpPr>
        <p:spPr/>
        <p:txBody>
          <a:bodyPr/>
          <a:lstStyle/>
          <a:p>
            <a:r>
              <a:rPr lang="en-US" dirty="0"/>
              <a:t>That’s all for now</a:t>
            </a:r>
          </a:p>
        </p:txBody>
      </p:sp>
      <p:sp>
        <p:nvSpPr>
          <p:cNvPr id="3" name="Table Placeholder 2">
            <a:extLst>
              <a:ext uri="{FF2B5EF4-FFF2-40B4-BE49-F238E27FC236}">
                <a16:creationId xmlns:a16="http://schemas.microsoft.com/office/drawing/2014/main" id="{BA5465E1-27C4-2E5A-4CFF-BE5BF57DE5EB}"/>
              </a:ext>
            </a:extLst>
          </p:cNvPr>
          <p:cNvSpPr>
            <a:spLocks noGrp="1"/>
          </p:cNvSpPr>
          <p:nvPr>
            <p:ph type="tbl" sz="quarter" idx="10"/>
          </p:nvPr>
        </p:nvSpPr>
        <p:spPr/>
        <p:txBody>
          <a:bodyPr/>
          <a:lstStyle/>
          <a:p>
            <a:pPr marL="285750" indent="-285750">
              <a:buFont typeface="Arial" panose="020B0604020202020204" pitchFamily="34" charset="0"/>
              <a:buChar char="•"/>
            </a:pPr>
            <a:r>
              <a:rPr lang="en-US" dirty="0"/>
              <a:t>Bottom line: There are great ways for SDR/GPU integration</a:t>
            </a:r>
          </a:p>
          <a:p>
            <a:pPr marL="285750" indent="-285750">
              <a:buFont typeface="Arial" panose="020B0604020202020204" pitchFamily="34" charset="0"/>
              <a:buChar char="•"/>
            </a:pPr>
            <a:r>
              <a:rPr lang="en-US" dirty="0"/>
              <a:t>This is all pretty new</a:t>
            </a:r>
          </a:p>
          <a:p>
            <a:pPr marL="285750" indent="-285750">
              <a:buFont typeface="Arial" panose="020B0604020202020204" pitchFamily="34" charset="0"/>
              <a:buChar char="•"/>
            </a:pPr>
            <a:r>
              <a:rPr lang="en-US" dirty="0"/>
              <a:t>gr-</a:t>
            </a:r>
            <a:r>
              <a:rPr lang="en-US" dirty="0" err="1"/>
              <a:t>cuda</a:t>
            </a:r>
            <a:r>
              <a:rPr lang="en-US" dirty="0"/>
              <a:t> blocks: We still need to figure out open-sourcing mechanics</a:t>
            </a:r>
          </a:p>
          <a:p>
            <a:pPr marL="285750" indent="-285750">
              <a:buFont typeface="Arial" panose="020B0604020202020204" pitchFamily="34" charset="0"/>
              <a:buChar char="•"/>
            </a:pPr>
            <a:endParaRPr lang="en-US" dirty="0"/>
          </a:p>
          <a:p>
            <a:pPr marL="285750" indent="-285750">
              <a:buFont typeface="Arial" panose="020B0604020202020204" pitchFamily="34" charset="0"/>
              <a:buChar char="•"/>
            </a:pPr>
            <a:r>
              <a:rPr lang="en-US" dirty="0"/>
              <a:t>Please pester us with questions!</a:t>
            </a:r>
          </a:p>
        </p:txBody>
      </p:sp>
    </p:spTree>
    <p:extLst>
      <p:ext uri="{BB962C8B-B14F-4D97-AF65-F5344CB8AC3E}">
        <p14:creationId xmlns:p14="http://schemas.microsoft.com/office/powerpoint/2010/main" val="3115181556"/>
      </p:ext>
    </p:extLst>
  </p:cSld>
  <p:clrMapOvr>
    <a:masterClrMapping/>
  </p:clrMapOvr>
</p:sld>
</file>

<file path=ppt/theme/theme1.xml><?xml version="1.0" encoding="utf-8"?>
<a:theme xmlns:a="http://schemas.openxmlformats.org/drawingml/2006/main" name="EMR_NI FY24 JULY template">
  <a:themeElements>
    <a:clrScheme name="NI - EMR Palette 06-12-24 320">
      <a:dk1>
        <a:srgbClr val="000000"/>
      </a:dk1>
      <a:lt1>
        <a:srgbClr val="FFFFFF"/>
      </a:lt1>
      <a:dk2>
        <a:srgbClr val="004B8D"/>
      </a:dk2>
      <a:lt2>
        <a:srgbClr val="ECECED"/>
      </a:lt2>
      <a:accent1>
        <a:srgbClr val="004B8D"/>
      </a:accent1>
      <a:accent2>
        <a:srgbClr val="00573C"/>
      </a:accent2>
      <a:accent3>
        <a:srgbClr val="1B2552"/>
      </a:accent3>
      <a:accent4>
        <a:srgbClr val="1DB1DE"/>
      </a:accent4>
      <a:accent5>
        <a:srgbClr val="F5D300"/>
      </a:accent5>
      <a:accent6>
        <a:srgbClr val="00AD7C"/>
      </a:accent6>
      <a:hlink>
        <a:srgbClr val="00AD7C"/>
      </a:hlink>
      <a:folHlink>
        <a:srgbClr val="BA1C46"/>
      </a:folHlink>
    </a:clrScheme>
    <a:fontScheme name="EMR 2023">
      <a:majorFont>
        <a:latin typeface="Arial Black"/>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noFill/>
        <a:ln w="12700" cap="flat" cmpd="sng" algn="ctr">
          <a:solidFill>
            <a:schemeClr val="accent1"/>
          </a:solidFill>
          <a:prstDash val="solid"/>
          <a:round/>
          <a:headEnd type="none" w="med" len="med"/>
          <a:tailEnd type="none" w="med" len="med"/>
        </a:ln>
        <a:effectLst/>
      </a:spPr>
      <a:bodyPr rtlCol="0" anchor="ctr"/>
      <a:lstStyle>
        <a:defPPr algn="ctr">
          <a:defRPr/>
        </a:defPPr>
      </a:lstStyle>
    </a:spDef>
    <a:lnDef>
      <a:spPr bwMode="auto">
        <a:solidFill>
          <a:schemeClr val="accent1"/>
        </a:solidFill>
        <a:ln w="12700" cap="flat" cmpd="sng" algn="ctr">
          <a:solidFill>
            <a:schemeClr val="accent1"/>
          </a:solidFill>
          <a:prstDash val="solid"/>
          <a:round/>
          <a:headEnd type="none" w="med" len="med"/>
          <a:tailEnd type="none" w="med" len="med"/>
        </a:ln>
        <a:effectLst/>
      </a:spPr>
      <a:bodyPr/>
      <a:lstStyle/>
    </a:lnDef>
    <a:txDef>
      <a:spPr>
        <a:noFill/>
      </a:spPr>
      <a:bodyPr wrap="square" rtlCol="0">
        <a:spAutoFit/>
      </a:bodyPr>
      <a:lstStyle>
        <a:defPPr>
          <a:defRPr sz="2400" dirty="0" err="1" smtClean="0"/>
        </a:defPPr>
      </a:lstStyle>
    </a:txDef>
  </a:objectDefaults>
  <a:extraClrSchemeLst/>
  <a:extLst>
    <a:ext uri="{05A4C25C-085E-4340-85A3-A5531E510DB2}">
      <thm15:themeFamily xmlns:thm15="http://schemas.microsoft.com/office/thememl/2012/main" name="EMR_NI FY24 JULY template" id="{1799BBE2-A1F7-8D40-B77C-B156ED643B85}" vid="{A8ED1C84-2062-6E47-B487-3683AAB3793B}"/>
    </a:ext>
  </a:extLst>
</a:theme>
</file>

<file path=ppt/theme/theme2.xml><?xml version="1.0" encoding="utf-8"?>
<a:theme xmlns:a="http://schemas.openxmlformats.org/drawingml/2006/main" name="16-9 White Backgroud">
  <a:themeElements>
    <a:clrScheme name="UT Brand Color Palette">
      <a:dk1>
        <a:srgbClr val="BE5700"/>
      </a:dk1>
      <a:lt1>
        <a:srgbClr val="FFFFFF"/>
      </a:lt1>
      <a:dk2>
        <a:srgbClr val="D6D2C3"/>
      </a:dk2>
      <a:lt2>
        <a:srgbClr val="333F48"/>
      </a:lt2>
      <a:accent1>
        <a:srgbClr val="F7961F"/>
      </a:accent1>
      <a:accent2>
        <a:srgbClr val="FFD600"/>
      </a:accent2>
      <a:accent3>
        <a:srgbClr val="A6CC57"/>
      </a:accent3>
      <a:accent4>
        <a:srgbClr val="579C41"/>
      </a:accent4>
      <a:accent5>
        <a:srgbClr val="00A8B6"/>
      </a:accent5>
      <a:accent6>
        <a:srgbClr val="005E86"/>
      </a:accent6>
      <a:hlink>
        <a:srgbClr val="BF5700"/>
      </a:hlink>
      <a:folHlink>
        <a:srgbClr val="9CADB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12">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7600C030-B628-4C6F-B085-4F22D991206A}">
  <we:reference id="wa104381063" version="1.0.0.1" store="en-US" storeType="OMEX"/>
  <we:alternateReferences>
    <we:reference id="wa104381063" version="1.0.0.1" store="WA104381063"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A1FC416790D01845AE894B7624304C30" ma:contentTypeVersion="5" ma:contentTypeDescription="Create a new document." ma:contentTypeScope="" ma:versionID="796c1a238f15c976753429a50101cc59">
  <xsd:schema xmlns:xsd="http://www.w3.org/2001/XMLSchema" xmlns:xs="http://www.w3.org/2001/XMLSchema" xmlns:p="http://schemas.microsoft.com/office/2006/metadata/properties" xmlns:ns2="70c45feb-99ac-4cef-a787-0bef4085f90d" xmlns:ns3="bc598c65-6780-42ca-a5d7-335a4d4f796d" xmlns:ns4="63eb6dd1-fc70-4fd7-8f75-a2bec01b77cb" xmlns:ns5="b6c12132-9556-4178-a86f-25dff33426b8" targetNamespace="http://schemas.microsoft.com/office/2006/metadata/properties" ma:root="true" ma:fieldsID="076304b15b6d279c869e29494286a116" ns2:_="" ns3:_="" ns4:_="" ns5:_="">
    <xsd:import namespace="70c45feb-99ac-4cef-a787-0bef4085f90d"/>
    <xsd:import namespace="bc598c65-6780-42ca-a5d7-335a4d4f796d"/>
    <xsd:import namespace="63eb6dd1-fc70-4fd7-8f75-a2bec01b77cb"/>
    <xsd:import namespace="b6c12132-9556-4178-a86f-25dff33426b8"/>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3:SharedWithUsers" minOccurs="0"/>
                <xsd:element ref="ns3:SharedWithDetails" minOccurs="0"/>
                <xsd:element ref="ns2:MediaServiceEventHashCode" minOccurs="0"/>
                <xsd:element ref="ns2:MediaServiceGenerationTime" minOccurs="0"/>
                <xsd:element ref="ns2:MediaServiceDateTaken" minOccurs="0"/>
                <xsd:element ref="ns2:MediaServiceLocation" minOccurs="0"/>
                <xsd:element ref="ns2:MediaServiceAutoKeyPoints" minOccurs="0"/>
                <xsd:element ref="ns2:MediaServiceKeyPoints" minOccurs="0"/>
                <xsd:element ref="ns2:MediaLengthInSeconds" minOccurs="0"/>
                <xsd:element ref="ns2:MediaServiceObjectDetectorVersions" minOccurs="0"/>
                <xsd:element ref="ns2:MediaServiceSearchProperties" minOccurs="0"/>
                <xsd:element ref="ns4:lcf76f155ced4ddcb4097134ff3c332f" minOccurs="0"/>
                <xsd:element ref="ns5:TaxCatchAll" minOccurs="0"/>
                <xsd:element ref="ns4: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0c45feb-99ac-4cef-a787-0bef4085f90d"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OCR" ma:index="11" nillable="true" ma:displayName="MediaServiceOCR" ma:internalName="MediaServiceOCR" ma:readOnly="true">
      <xsd:simpleType>
        <xsd:restriction base="dms:Note">
          <xsd:maxLength value="255"/>
        </xsd:restriction>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MediaServiceObjectDetectorVersions" ma:index="21"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c598c65-6780-42ca-a5d7-335a4d4f796d"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63eb6dd1-fc70-4fd7-8f75-a2bec01b77cb" elementFormDefault="qualified">
    <xsd:import namespace="http://schemas.microsoft.com/office/2006/documentManagement/types"/>
    <xsd:import namespace="http://schemas.microsoft.com/office/infopath/2007/PartnerControls"/>
    <xsd:element name="lcf76f155ced4ddcb4097134ff3c332f" ma:index="24" nillable="true" ma:taxonomy="true" ma:internalName="lcf76f155ced4ddcb4097134ff3c332f" ma:taxonomyFieldName="MediaServiceImageTags" ma:displayName="Image Tags" ma:readOnly="false" ma:fieldId="{5cf76f15-5ced-4ddc-b409-7134ff3c332f}" ma:taxonomyMulti="true" ma:sspId="ffc78bd8-db31-4712-a006-2d951f62dd8d" ma:termSetId="09814cd3-568e-fe90-9814-8d621ff8fb84" ma:anchorId="fba54fb3-c3e1-fe81-a776-ca4b69148c4d" ma:open="true" ma:isKeyword="false">
      <xsd:complexType>
        <xsd:sequence>
          <xsd:element ref="pc:Terms" minOccurs="0" maxOccurs="1"/>
        </xsd:sequence>
      </xsd:complex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b6c12132-9556-4178-a86f-25dff33426b8" elementFormDefault="qualified">
    <xsd:import namespace="http://schemas.microsoft.com/office/2006/documentManagement/types"/>
    <xsd:import namespace="http://schemas.microsoft.com/office/infopath/2007/PartnerControls"/>
    <xsd:element name="TaxCatchAll" ma:index="25" nillable="true" ma:displayName="Taxonomy Catch All Column" ma:hidden="true" ma:list="{b334914e-160b-4811-9988-f4c509a857f3}" ma:internalName="TaxCatchAll" ma:showField="CatchAllData" ma:web="b6c12132-9556-4178-a86f-25dff33426b8">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63eb6dd1-fc70-4fd7-8f75-a2bec01b77cb">
      <Terms xmlns="http://schemas.microsoft.com/office/infopath/2007/PartnerControls"/>
    </lcf76f155ced4ddcb4097134ff3c332f>
    <TaxCatchAll xmlns="b6c12132-9556-4178-a86f-25dff33426b8" xsi:nil="true"/>
  </documentManagement>
</p:properties>
</file>

<file path=customXml/itemProps1.xml><?xml version="1.0" encoding="utf-8"?>
<ds:datastoreItem xmlns:ds="http://schemas.openxmlformats.org/officeDocument/2006/customXml" ds:itemID="{FA5BE703-4A25-4796-8358-FBEFAAA66515}">
  <ds:schemaRefs>
    <ds:schemaRef ds:uri="63eb6dd1-fc70-4fd7-8f75-a2bec01b77cb"/>
    <ds:schemaRef ds:uri="70c45feb-99ac-4cef-a787-0bef4085f90d"/>
    <ds:schemaRef ds:uri="b6c12132-9556-4178-a86f-25dff33426b8"/>
    <ds:schemaRef ds:uri="bc598c65-6780-42ca-a5d7-335a4d4f796d"/>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2.xml><?xml version="1.0" encoding="utf-8"?>
<ds:datastoreItem xmlns:ds="http://schemas.openxmlformats.org/officeDocument/2006/customXml" ds:itemID="{00CBB35F-53FC-4076-8459-961BE0C9D4D0}">
  <ds:schemaRefs>
    <ds:schemaRef ds:uri="http://schemas.microsoft.com/sharepoint/v3/contenttype/forms"/>
  </ds:schemaRefs>
</ds:datastoreItem>
</file>

<file path=customXml/itemProps3.xml><?xml version="1.0" encoding="utf-8"?>
<ds:datastoreItem xmlns:ds="http://schemas.openxmlformats.org/officeDocument/2006/customXml" ds:itemID="{D81C1633-800C-49A1-B5C6-B24C04AC600E}">
  <ds:schemaRefs>
    <ds:schemaRef ds:uri="http://schemas.microsoft.com/office/2006/documentManagement/types"/>
    <ds:schemaRef ds:uri="http://purl.org/dc/dcmitype/"/>
    <ds:schemaRef ds:uri="bc598c65-6780-42ca-a5d7-335a4d4f796d"/>
    <ds:schemaRef ds:uri="http://www.w3.org/XML/1998/namespace"/>
    <ds:schemaRef ds:uri="http://schemas.microsoft.com/office/2006/metadata/properties"/>
    <ds:schemaRef ds:uri="70c45feb-99ac-4cef-a787-0bef4085f90d"/>
    <ds:schemaRef ds:uri="http://purl.org/dc/elements/1.1/"/>
    <ds:schemaRef ds:uri="63eb6dd1-fc70-4fd7-8f75-a2bec01b77cb"/>
    <ds:schemaRef ds:uri="http://schemas.openxmlformats.org/package/2006/metadata/core-properties"/>
    <ds:schemaRef ds:uri="http://schemas.microsoft.com/office/infopath/2007/PartnerControls"/>
    <ds:schemaRef ds:uri="b6c12132-9556-4178-a86f-25dff33426b8"/>
    <ds:schemaRef ds:uri="http://purl.org/dc/terms/"/>
  </ds:schemaRefs>
</ds:datastoreItem>
</file>

<file path=docProps/app.xml><?xml version="1.0" encoding="utf-8"?>
<Properties xmlns="http://schemas.openxmlformats.org/officeDocument/2006/extended-properties" xmlns:vt="http://schemas.openxmlformats.org/officeDocument/2006/docPropsVTypes">
  <Template>EMR_NI FY24 JULY template</Template>
  <TotalTime>0</TotalTime>
  <Words>2046</Words>
  <Application>Microsoft Office PowerPoint</Application>
  <PresentationFormat>Custom</PresentationFormat>
  <Paragraphs>186</Paragraphs>
  <Slides>26</Slides>
  <Notes>10</Notes>
  <HiddenSlides>2</HiddenSlides>
  <MMClips>3</MMClips>
  <ScaleCrop>false</ScaleCrop>
  <HeadingPairs>
    <vt:vector size="4" baseType="variant">
      <vt:variant>
        <vt:lpstr>Theme</vt:lpstr>
      </vt:variant>
      <vt:variant>
        <vt:i4>2</vt:i4>
      </vt:variant>
      <vt:variant>
        <vt:lpstr>Slide Titles</vt:lpstr>
      </vt:variant>
      <vt:variant>
        <vt:i4>26</vt:i4>
      </vt:variant>
    </vt:vector>
  </HeadingPairs>
  <TitlesOfParts>
    <vt:vector size="28" baseType="lpstr">
      <vt:lpstr>EMR_NI FY24 JULY template</vt:lpstr>
      <vt:lpstr>16-9 White Backgroud</vt:lpstr>
      <vt:lpstr>Holoscan and USRP: A GPU and SDR Case Study</vt:lpstr>
      <vt:lpstr>Holoscan and DAQIRI</vt:lpstr>
      <vt:lpstr>What are Holoscan and DAQIRI?</vt:lpstr>
      <vt:lpstr>GNU Radio &lt;-&gt; Holoscan Comparison</vt:lpstr>
      <vt:lpstr>Daqiri: Abstracting the I/O</vt:lpstr>
      <vt:lpstr>Examples: config.yml and main app</vt:lpstr>
      <vt:lpstr>Holoscan-Based Applications</vt:lpstr>
      <vt:lpstr>It all started with a PoC…</vt:lpstr>
      <vt:lpstr>System Setup</vt:lpstr>
      <vt:lpstr>USRP Spectrum Viewer</vt:lpstr>
      <vt:lpstr>Channel Sounder</vt:lpstr>
      <vt:lpstr>Limitations</vt:lpstr>
      <vt:lpstr>PowerPoint Presentation</vt:lpstr>
      <vt:lpstr>How do we deploy real time RF-AI models in the wild?</vt:lpstr>
      <vt:lpstr>PowerPoint Presentation</vt:lpstr>
      <vt:lpstr>Control Setup</vt:lpstr>
      <vt:lpstr>PowerPoint Presentation</vt:lpstr>
      <vt:lpstr>Deployment Setup</vt:lpstr>
      <vt:lpstr>PowerPoint Presentation</vt:lpstr>
      <vt:lpstr>PowerPoint Presentation</vt:lpstr>
      <vt:lpstr>Demo</vt:lpstr>
      <vt:lpstr>GNU Radio and GPUs</vt:lpstr>
      <vt:lpstr>A brief history…</vt:lpstr>
      <vt:lpstr>gr-cuda ❤️ Daqiri</vt:lpstr>
      <vt:lpstr>gr-cuda ❤️ Daqiri</vt:lpstr>
      <vt:lpstr>That’s all for now</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NI PowerPoint Template</dc:title>
  <dc:creator/>
  <cp:lastModifiedBy>Felber, Clemens</cp:lastModifiedBy>
  <cp:revision>24</cp:revision>
  <dcterms:created xsi:type="dcterms:W3CDTF">2023-03-15T18:55:24Z</dcterms:created>
  <dcterms:modified xsi:type="dcterms:W3CDTF">2026-09-23T14:44:47Z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d38901aa-f724-46bf-bb4f-aef09392934b_Enabled">
    <vt:lpwstr>true</vt:lpwstr>
  </property>
  <property fmtid="{D5CDD505-2E9C-101B-9397-08002B2CF9AE}" pid="3" name="MSIP_Label_d38901aa-f724-46bf-bb4f-aef09392934b_SetDate">
    <vt:lpwstr>2023-03-15T18:55:49Z</vt:lpwstr>
  </property>
  <property fmtid="{D5CDD505-2E9C-101B-9397-08002B2CF9AE}" pid="4" name="MSIP_Label_d38901aa-f724-46bf-bb4f-aef09392934b_Method">
    <vt:lpwstr>Standard</vt:lpwstr>
  </property>
  <property fmtid="{D5CDD505-2E9C-101B-9397-08002B2CF9AE}" pid="5" name="MSIP_Label_d38901aa-f724-46bf-bb4f-aef09392934b_Name">
    <vt:lpwstr>Internal - No Label</vt:lpwstr>
  </property>
  <property fmtid="{D5CDD505-2E9C-101B-9397-08002B2CF9AE}" pid="6" name="MSIP_Label_d38901aa-f724-46bf-bb4f-aef09392934b_SiteId">
    <vt:lpwstr>eb06985d-06ca-4a17-81da-629ab99f6505</vt:lpwstr>
  </property>
  <property fmtid="{D5CDD505-2E9C-101B-9397-08002B2CF9AE}" pid="7" name="MSIP_Label_d38901aa-f724-46bf-bb4f-aef09392934b_ActionId">
    <vt:lpwstr>240b1d52-07cf-4687-856f-0816d0207de8</vt:lpwstr>
  </property>
  <property fmtid="{D5CDD505-2E9C-101B-9397-08002B2CF9AE}" pid="8" name="MSIP_Label_d38901aa-f724-46bf-bb4f-aef09392934b_ContentBits">
    <vt:lpwstr>0</vt:lpwstr>
  </property>
  <property fmtid="{D5CDD505-2E9C-101B-9397-08002B2CF9AE}" pid="9" name="ContentTypeId">
    <vt:lpwstr>0x010100A1FC416790D01845AE894B7624304C30</vt:lpwstr>
  </property>
  <property fmtid="{D5CDD505-2E9C-101B-9397-08002B2CF9AE}" pid="10" name="MediaServiceImageTags">
    <vt:lpwstr/>
  </property>
  <property fmtid="{D5CDD505-2E9C-101B-9397-08002B2CF9AE}" pid="11" name="MSIP_Label_76122db4-a595-414e-9ece-6adfb473e1a0_SiteId">
    <vt:lpwstr>87ba1f9a-44cd-43a6-b008-6fdb45a5204e</vt:lpwstr>
  </property>
  <property fmtid="{D5CDD505-2E9C-101B-9397-08002B2CF9AE}" pid="12" name="MSIP_Label_76122db4-a595-414e-9ece-6adfb473e1a0_SetDate">
    <vt:lpwstr>2024-07-22T10:24:45Z</vt:lpwstr>
  </property>
  <property fmtid="{D5CDD505-2E9C-101B-9397-08002B2CF9AE}" pid="13" name="MSIP_Label_76122db4-a595-414e-9ece-6adfb473e1a0_ContentBits">
    <vt:lpwstr>2</vt:lpwstr>
  </property>
  <property fmtid="{D5CDD505-2E9C-101B-9397-08002B2CF9AE}" pid="14" name="MSIP_Label_76122db4-a595-414e-9ece-6adfb473e1a0_Enabled">
    <vt:lpwstr>true</vt:lpwstr>
  </property>
  <property fmtid="{D5CDD505-2E9C-101B-9397-08002B2CF9AE}" pid="15" name="MSIP_Label_76122db4-a595-414e-9ece-6adfb473e1a0_ActionId">
    <vt:lpwstr>d3da0be6-5dda-4bc5-82fa-f99dc6f0ded2</vt:lpwstr>
  </property>
  <property fmtid="{D5CDD505-2E9C-101B-9397-08002B2CF9AE}" pid="16" name="ClassificationContentMarkingFooterText">
    <vt:lpwstr>INTERNAL - NI CONFIDENTIAL</vt:lpwstr>
  </property>
  <property fmtid="{D5CDD505-2E9C-101B-9397-08002B2CF9AE}" pid="17" name="MSIP_Label_76122db4-a595-414e-9ece-6adfb473e1a0_Method">
    <vt:lpwstr>Privileged</vt:lpwstr>
  </property>
  <property fmtid="{D5CDD505-2E9C-101B-9397-08002B2CF9AE}" pid="18" name="MSIP_Label_76122db4-a595-414e-9ece-6adfb473e1a0_Name">
    <vt:lpwstr>Internal</vt:lpwstr>
  </property>
  <property fmtid="{D5CDD505-2E9C-101B-9397-08002B2CF9AE}" pid="19" name="ClassificationContentMarkingFooterLocations">
    <vt:lpwstr>NI Emerson theme 2024:8</vt:lpwstr>
  </property>
</Properties>
</file>